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00" r:id="rId2"/>
  </p:sldMasterIdLst>
  <p:notesMasterIdLst>
    <p:notesMasterId r:id="rId15"/>
  </p:notesMasterIdLst>
  <p:handoutMasterIdLst>
    <p:handoutMasterId r:id="rId16"/>
  </p:handoutMasterIdLst>
  <p:sldIdLst>
    <p:sldId id="2456" r:id="rId3"/>
    <p:sldId id="2551" r:id="rId4"/>
    <p:sldId id="2468" r:id="rId5"/>
    <p:sldId id="2552" r:id="rId6"/>
    <p:sldId id="2549" r:id="rId7"/>
    <p:sldId id="2546" r:id="rId8"/>
    <p:sldId id="2550" r:id="rId9"/>
    <p:sldId id="2547" r:id="rId10"/>
    <p:sldId id="2548" r:id="rId11"/>
    <p:sldId id="2526" r:id="rId12"/>
    <p:sldId id="2466" r:id="rId13"/>
    <p:sldId id="2530" r:id="rId14"/>
  </p:sldIdLst>
  <p:sldSz cx="13439775"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1B6A310-CF41-DE08-C454-FC9C3EE8CFB7}" name="Marie Crouzier" initials="MC" userId="S::mcrouzier@pluricite.fr::43d3aa67-cfa9-4862-bd78-aa4e0aab6ca0" providerId="AD"/>
  <p188:author id="{16DF1372-BE10-1020-B540-8D5EC0B06211}" name="Alexis Gallet" initials="AG" userId="S::agallet@pluricite.fr::52817afb-7381-4399-b5d2-356c2a7120a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lix" initials="ASA" lastIdx="1" clrIdx="0">
    <p:extLst>
      <p:ext uri="{19B8F6BF-5375-455C-9EA6-DF929625EA0E}">
        <p15:presenceInfo xmlns:p15="http://schemas.microsoft.com/office/powerpoint/2012/main" userId="Alix"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599D"/>
    <a:srgbClr val="FFF0E1"/>
    <a:srgbClr val="B3D0FF"/>
    <a:srgbClr val="F7E5DC"/>
    <a:srgbClr val="3A83FF"/>
    <a:srgbClr val="FFDFC5"/>
    <a:srgbClr val="D7E1F1"/>
    <a:srgbClr val="FFFFFF"/>
    <a:srgbClr val="E3EAF5"/>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3BE732-204C-47C5-94C0-0FC5D062D881}" v="67" dt="2024-07-04T07:43:41.621"/>
    <p1510:client id="{A3FA4718-AAFD-4621-B662-C6BFB0594B0E}" v="53" dt="2024-07-04T08:54:06.161"/>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76" autoAdjust="0"/>
  </p:normalViewPr>
  <p:slideViewPr>
    <p:cSldViewPr snapToGrid="0">
      <p:cViewPr varScale="1">
        <p:scale>
          <a:sx n="79" d="100"/>
          <a:sy n="79" d="100"/>
        </p:scale>
        <p:origin x="437" y="9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8/10/relationships/authors" Target="authors.xml"/><Relationship Id="rId5" Type="http://schemas.openxmlformats.org/officeDocument/2006/relationships/slide" Target="slides/slide3.xml"/><Relationship Id="rId15" Type="http://schemas.openxmlformats.org/officeDocument/2006/relationships/notesMaster" Target="notesMasters/notesMaster1.xml"/><Relationship Id="rId23"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 Crouzier" userId="43d3aa67-cfa9-4862-bd78-aa4e0aab6ca0" providerId="ADAL" clId="{283BE732-204C-47C5-94C0-0FC5D062D881}"/>
    <pc:docChg chg="undo custSel addSld delSld modSld">
      <pc:chgData name="Marie Crouzier" userId="43d3aa67-cfa9-4862-bd78-aa4e0aab6ca0" providerId="ADAL" clId="{283BE732-204C-47C5-94C0-0FC5D062D881}" dt="2024-07-04T07:50:21.107" v="2370" actId="14100"/>
      <pc:docMkLst>
        <pc:docMk/>
      </pc:docMkLst>
      <pc:sldChg chg="modSp mod">
        <pc:chgData name="Marie Crouzier" userId="43d3aa67-cfa9-4862-bd78-aa4e0aab6ca0" providerId="ADAL" clId="{283BE732-204C-47C5-94C0-0FC5D062D881}" dt="2024-07-04T07:09:00.749" v="1631" actId="20577"/>
        <pc:sldMkLst>
          <pc:docMk/>
          <pc:sldMk cId="549273533" sldId="2456"/>
        </pc:sldMkLst>
        <pc:spChg chg="mod">
          <ac:chgData name="Marie Crouzier" userId="43d3aa67-cfa9-4862-bd78-aa4e0aab6ca0" providerId="ADAL" clId="{283BE732-204C-47C5-94C0-0FC5D062D881}" dt="2024-07-03T16:02:44.233" v="1397" actId="20577"/>
          <ac:spMkLst>
            <pc:docMk/>
            <pc:sldMk cId="549273533" sldId="2456"/>
            <ac:spMk id="11" creationId="{E5DE02FD-C283-E4DC-90B5-DAF8E2375E42}"/>
          </ac:spMkLst>
        </pc:spChg>
        <pc:spChg chg="mod">
          <ac:chgData name="Marie Crouzier" userId="43d3aa67-cfa9-4862-bd78-aa4e0aab6ca0" providerId="ADAL" clId="{283BE732-204C-47C5-94C0-0FC5D062D881}" dt="2024-07-04T07:09:00.749" v="1631" actId="20577"/>
          <ac:spMkLst>
            <pc:docMk/>
            <pc:sldMk cId="549273533" sldId="2456"/>
            <ac:spMk id="12" creationId="{930D382D-28D0-FD80-6C66-9DF24DB861BD}"/>
          </ac:spMkLst>
        </pc:spChg>
      </pc:sldChg>
      <pc:sldChg chg="addSp delSp modSp add del mod">
        <pc:chgData name="Marie Crouzier" userId="43d3aa67-cfa9-4862-bd78-aa4e0aab6ca0" providerId="ADAL" clId="{283BE732-204C-47C5-94C0-0FC5D062D881}" dt="2024-07-03T16:17:22.262" v="1575" actId="478"/>
        <pc:sldMkLst>
          <pc:docMk/>
          <pc:sldMk cId="4178871191" sldId="2468"/>
        </pc:sldMkLst>
        <pc:spChg chg="mod">
          <ac:chgData name="Marie Crouzier" userId="43d3aa67-cfa9-4862-bd78-aa4e0aab6ca0" providerId="ADAL" clId="{283BE732-204C-47C5-94C0-0FC5D062D881}" dt="2024-07-03T15:15:42.389" v="580" actId="1076"/>
          <ac:spMkLst>
            <pc:docMk/>
            <pc:sldMk cId="4178871191" sldId="2468"/>
            <ac:spMk id="2" creationId="{22AE032A-1D53-9CC7-4805-AE7451021604}"/>
          </ac:spMkLst>
        </pc:spChg>
        <pc:spChg chg="add mod">
          <ac:chgData name="Marie Crouzier" userId="43d3aa67-cfa9-4862-bd78-aa4e0aab6ca0" providerId="ADAL" clId="{283BE732-204C-47C5-94C0-0FC5D062D881}" dt="2024-07-03T16:16:53.468" v="1567" actId="207"/>
          <ac:spMkLst>
            <pc:docMk/>
            <pc:sldMk cId="4178871191" sldId="2468"/>
            <ac:spMk id="10" creationId="{D740936F-4C7F-53C7-DE66-0C7920203B54}"/>
          </ac:spMkLst>
        </pc:spChg>
        <pc:spChg chg="add del mod">
          <ac:chgData name="Marie Crouzier" userId="43d3aa67-cfa9-4862-bd78-aa4e0aab6ca0" providerId="ADAL" clId="{283BE732-204C-47C5-94C0-0FC5D062D881}" dt="2024-07-03T16:16:55.796" v="1568" actId="478"/>
          <ac:spMkLst>
            <pc:docMk/>
            <pc:sldMk cId="4178871191" sldId="2468"/>
            <ac:spMk id="11" creationId="{317AA4B7-634E-DE5B-5256-BC098B992DCD}"/>
          </ac:spMkLst>
        </pc:spChg>
        <pc:spChg chg="add mod">
          <ac:chgData name="Marie Crouzier" userId="43d3aa67-cfa9-4862-bd78-aa4e0aab6ca0" providerId="ADAL" clId="{283BE732-204C-47C5-94C0-0FC5D062D881}" dt="2024-07-03T16:17:09.601" v="1569"/>
          <ac:spMkLst>
            <pc:docMk/>
            <pc:sldMk cId="4178871191" sldId="2468"/>
            <ac:spMk id="13" creationId="{6A0CC3BC-B3ED-83D6-63F0-38BDF3E74265}"/>
          </ac:spMkLst>
        </pc:spChg>
        <pc:spChg chg="del mod">
          <ac:chgData name="Marie Crouzier" userId="43d3aa67-cfa9-4862-bd78-aa4e0aab6ca0" providerId="ADAL" clId="{283BE732-204C-47C5-94C0-0FC5D062D881}" dt="2024-07-03T16:17:22.262" v="1575" actId="478"/>
          <ac:spMkLst>
            <pc:docMk/>
            <pc:sldMk cId="4178871191" sldId="2468"/>
            <ac:spMk id="14" creationId="{D08F6FDB-CB02-481B-2047-67BD1F414366}"/>
          </ac:spMkLst>
        </pc:spChg>
        <pc:spChg chg="add mod">
          <ac:chgData name="Marie Crouzier" userId="43d3aa67-cfa9-4862-bd78-aa4e0aab6ca0" providerId="ADAL" clId="{283BE732-204C-47C5-94C0-0FC5D062D881}" dt="2024-07-03T16:17:20.105" v="1574"/>
          <ac:spMkLst>
            <pc:docMk/>
            <pc:sldMk cId="4178871191" sldId="2468"/>
            <ac:spMk id="15" creationId="{B17343B2-4A02-0432-CBA5-59A2208D0096}"/>
          </ac:spMkLst>
        </pc:spChg>
        <pc:spChg chg="mod">
          <ac:chgData name="Marie Crouzier" userId="43d3aa67-cfa9-4862-bd78-aa4e0aab6ca0" providerId="ADAL" clId="{283BE732-204C-47C5-94C0-0FC5D062D881}" dt="2024-07-03T15:28:25.552" v="739" actId="14100"/>
          <ac:spMkLst>
            <pc:docMk/>
            <pc:sldMk cId="4178871191" sldId="2468"/>
            <ac:spMk id="33" creationId="{1CA42FDD-3C1B-C53A-4BB7-83D791D5FDDD}"/>
          </ac:spMkLst>
        </pc:spChg>
        <pc:spChg chg="mod">
          <ac:chgData name="Marie Crouzier" userId="43d3aa67-cfa9-4862-bd78-aa4e0aab6ca0" providerId="ADAL" clId="{283BE732-204C-47C5-94C0-0FC5D062D881}" dt="2024-07-03T15:44:10.438" v="952" actId="120"/>
          <ac:spMkLst>
            <pc:docMk/>
            <pc:sldMk cId="4178871191" sldId="2468"/>
            <ac:spMk id="50" creationId="{EE5A0060-4DAF-D993-966C-D1923DC19A6D}"/>
          </ac:spMkLst>
        </pc:spChg>
        <pc:spChg chg="mod">
          <ac:chgData name="Marie Crouzier" userId="43d3aa67-cfa9-4862-bd78-aa4e0aab6ca0" providerId="ADAL" clId="{283BE732-204C-47C5-94C0-0FC5D062D881}" dt="2024-07-03T15:28:21.499" v="738" actId="1038"/>
          <ac:spMkLst>
            <pc:docMk/>
            <pc:sldMk cId="4178871191" sldId="2468"/>
            <ac:spMk id="51" creationId="{A560AAF7-3D97-A74F-AC22-9FFAD78E4813}"/>
          </ac:spMkLst>
        </pc:spChg>
        <pc:spChg chg="del mod">
          <ac:chgData name="Marie Crouzier" userId="43d3aa67-cfa9-4862-bd78-aa4e0aab6ca0" providerId="ADAL" clId="{283BE732-204C-47C5-94C0-0FC5D062D881}" dt="2024-07-03T15:51:02.767" v="1303" actId="478"/>
          <ac:spMkLst>
            <pc:docMk/>
            <pc:sldMk cId="4178871191" sldId="2468"/>
            <ac:spMk id="57" creationId="{7BD92F0E-B25C-8AF7-2F03-725042D1D20F}"/>
          </ac:spMkLst>
        </pc:spChg>
        <pc:graphicFrameChg chg="mod modGraphic">
          <ac:chgData name="Marie Crouzier" userId="43d3aa67-cfa9-4862-bd78-aa4e0aab6ca0" providerId="ADAL" clId="{283BE732-204C-47C5-94C0-0FC5D062D881}" dt="2024-07-03T15:14:44.763" v="566" actId="1076"/>
          <ac:graphicFrameMkLst>
            <pc:docMk/>
            <pc:sldMk cId="4178871191" sldId="2468"/>
            <ac:graphicFrameMk id="49" creationId="{E804985D-E6AD-6868-CC2E-6616AD95F76A}"/>
          </ac:graphicFrameMkLst>
        </pc:graphicFrameChg>
        <pc:picChg chg="add mod">
          <ac:chgData name="Marie Crouzier" userId="43d3aa67-cfa9-4862-bd78-aa4e0aab6ca0" providerId="ADAL" clId="{283BE732-204C-47C5-94C0-0FC5D062D881}" dt="2024-07-03T16:16:17.099" v="1563"/>
          <ac:picMkLst>
            <pc:docMk/>
            <pc:sldMk cId="4178871191" sldId="2468"/>
            <ac:picMk id="12" creationId="{5EBB4172-A09B-2A9B-5211-6CF6C40E6389}"/>
          </ac:picMkLst>
        </pc:picChg>
        <pc:picChg chg="mod">
          <ac:chgData name="Marie Crouzier" userId="43d3aa67-cfa9-4862-bd78-aa4e0aab6ca0" providerId="ADAL" clId="{283BE732-204C-47C5-94C0-0FC5D062D881}" dt="2024-07-03T15:14:47.278" v="567" actId="1076"/>
          <ac:picMkLst>
            <pc:docMk/>
            <pc:sldMk cId="4178871191" sldId="2468"/>
            <ac:picMk id="59" creationId="{AEFB982B-3A37-F965-EC12-ADA628314821}"/>
          </ac:picMkLst>
        </pc:picChg>
        <pc:cxnChg chg="mod">
          <ac:chgData name="Marie Crouzier" userId="43d3aa67-cfa9-4862-bd78-aa4e0aab6ca0" providerId="ADAL" clId="{283BE732-204C-47C5-94C0-0FC5D062D881}" dt="2024-07-03T15:44:03.633" v="951" actId="14100"/>
          <ac:cxnSpMkLst>
            <pc:docMk/>
            <pc:sldMk cId="4178871191" sldId="2468"/>
            <ac:cxnSpMk id="4" creationId="{4B403B97-E437-D5C6-9FA4-20DEC77EEBC3}"/>
          </ac:cxnSpMkLst>
        </pc:cxnChg>
      </pc:sldChg>
      <pc:sldChg chg="addSp delSp modSp del mod">
        <pc:chgData name="Marie Crouzier" userId="43d3aa67-cfa9-4862-bd78-aa4e0aab6ca0" providerId="ADAL" clId="{283BE732-204C-47C5-94C0-0FC5D062D881}" dt="2024-07-03T15:43:49.280" v="950" actId="47"/>
        <pc:sldMkLst>
          <pc:docMk/>
          <pc:sldMk cId="251202530" sldId="2504"/>
        </pc:sldMkLst>
        <pc:spChg chg="mod">
          <ac:chgData name="Marie Crouzier" userId="43d3aa67-cfa9-4862-bd78-aa4e0aab6ca0" providerId="ADAL" clId="{283BE732-204C-47C5-94C0-0FC5D062D881}" dt="2024-07-03T14:37:25.727" v="334" actId="207"/>
          <ac:spMkLst>
            <pc:docMk/>
            <pc:sldMk cId="251202530" sldId="2504"/>
            <ac:spMk id="2" creationId="{256F2867-043D-62EA-80FE-20B2DC962D10}"/>
          </ac:spMkLst>
        </pc:spChg>
        <pc:spChg chg="add mod">
          <ac:chgData name="Marie Crouzier" userId="43d3aa67-cfa9-4862-bd78-aa4e0aab6ca0" providerId="ADAL" clId="{283BE732-204C-47C5-94C0-0FC5D062D881}" dt="2024-07-03T15:38:49.268" v="936" actId="207"/>
          <ac:spMkLst>
            <pc:docMk/>
            <pc:sldMk cId="251202530" sldId="2504"/>
            <ac:spMk id="3" creationId="{85D68F97-E8CA-9DF8-217C-9454A00358EF}"/>
          </ac:spMkLst>
        </pc:spChg>
        <pc:spChg chg="mod">
          <ac:chgData name="Marie Crouzier" userId="43d3aa67-cfa9-4862-bd78-aa4e0aab6ca0" providerId="ADAL" clId="{283BE732-204C-47C5-94C0-0FC5D062D881}" dt="2024-07-03T15:16:58.861" v="612" actId="1076"/>
          <ac:spMkLst>
            <pc:docMk/>
            <pc:sldMk cId="251202530" sldId="2504"/>
            <ac:spMk id="4" creationId="{6E172B52-B6BF-9904-B920-5D66C862BDBF}"/>
          </ac:spMkLst>
        </pc:spChg>
        <pc:spChg chg="mod">
          <ac:chgData name="Marie Crouzier" userId="43d3aa67-cfa9-4862-bd78-aa4e0aab6ca0" providerId="ADAL" clId="{283BE732-204C-47C5-94C0-0FC5D062D881}" dt="2024-07-03T15:02:17.364" v="503" actId="14100"/>
          <ac:spMkLst>
            <pc:docMk/>
            <pc:sldMk cId="251202530" sldId="2504"/>
            <ac:spMk id="5" creationId="{D647EBAF-5DBD-A306-7716-F1B6A8B08DF9}"/>
          </ac:spMkLst>
        </pc:spChg>
        <pc:spChg chg="add del mod">
          <ac:chgData name="Marie Crouzier" userId="43d3aa67-cfa9-4862-bd78-aa4e0aab6ca0" providerId="ADAL" clId="{283BE732-204C-47C5-94C0-0FC5D062D881}" dt="2024-07-03T14:26:54.705" v="191" actId="478"/>
          <ac:spMkLst>
            <pc:docMk/>
            <pc:sldMk cId="251202530" sldId="2504"/>
            <ac:spMk id="6" creationId="{7CE66533-1A6A-31AC-AA31-DAB968C4EB1E}"/>
          </ac:spMkLst>
        </pc:spChg>
        <pc:spChg chg="mod">
          <ac:chgData name="Marie Crouzier" userId="43d3aa67-cfa9-4862-bd78-aa4e0aab6ca0" providerId="ADAL" clId="{283BE732-204C-47C5-94C0-0FC5D062D881}" dt="2024-07-03T15:16:58.861" v="612" actId="1076"/>
          <ac:spMkLst>
            <pc:docMk/>
            <pc:sldMk cId="251202530" sldId="2504"/>
            <ac:spMk id="7" creationId="{5D647600-127C-514C-6D11-73775759684D}"/>
          </ac:spMkLst>
        </pc:spChg>
        <pc:spChg chg="mod">
          <ac:chgData name="Marie Crouzier" userId="43d3aa67-cfa9-4862-bd78-aa4e0aab6ca0" providerId="ADAL" clId="{283BE732-204C-47C5-94C0-0FC5D062D881}" dt="2024-07-03T15:16:58.861" v="612" actId="1076"/>
          <ac:spMkLst>
            <pc:docMk/>
            <pc:sldMk cId="251202530" sldId="2504"/>
            <ac:spMk id="11" creationId="{7D72FBE8-B4D5-5F0A-D644-C803CF93E075}"/>
          </ac:spMkLst>
        </pc:spChg>
        <pc:spChg chg="mod">
          <ac:chgData name="Marie Crouzier" userId="43d3aa67-cfa9-4862-bd78-aa4e0aab6ca0" providerId="ADAL" clId="{283BE732-204C-47C5-94C0-0FC5D062D881}" dt="2024-07-03T15:16:58.861" v="612" actId="1076"/>
          <ac:spMkLst>
            <pc:docMk/>
            <pc:sldMk cId="251202530" sldId="2504"/>
            <ac:spMk id="12" creationId="{D440D93E-F9FD-4E13-16AE-249EE2360E99}"/>
          </ac:spMkLst>
        </pc:spChg>
        <pc:spChg chg="mod">
          <ac:chgData name="Marie Crouzier" userId="43d3aa67-cfa9-4862-bd78-aa4e0aab6ca0" providerId="ADAL" clId="{283BE732-204C-47C5-94C0-0FC5D062D881}" dt="2024-07-03T15:16:58.861" v="612" actId="1076"/>
          <ac:spMkLst>
            <pc:docMk/>
            <pc:sldMk cId="251202530" sldId="2504"/>
            <ac:spMk id="13" creationId="{9C2F5029-76D3-A1BD-CAC4-31B673DD435D}"/>
          </ac:spMkLst>
        </pc:spChg>
        <pc:spChg chg="mod">
          <ac:chgData name="Marie Crouzier" userId="43d3aa67-cfa9-4862-bd78-aa4e0aab6ca0" providerId="ADAL" clId="{283BE732-204C-47C5-94C0-0FC5D062D881}" dt="2024-07-03T15:16:58.861" v="612" actId="1076"/>
          <ac:spMkLst>
            <pc:docMk/>
            <pc:sldMk cId="251202530" sldId="2504"/>
            <ac:spMk id="14" creationId="{F5742ED3-0950-0E03-4E71-B686C26D19E1}"/>
          </ac:spMkLst>
        </pc:spChg>
        <pc:spChg chg="mod">
          <ac:chgData name="Marie Crouzier" userId="43d3aa67-cfa9-4862-bd78-aa4e0aab6ca0" providerId="ADAL" clId="{283BE732-204C-47C5-94C0-0FC5D062D881}" dt="2024-07-03T15:16:58.861" v="612" actId="1076"/>
          <ac:spMkLst>
            <pc:docMk/>
            <pc:sldMk cId="251202530" sldId="2504"/>
            <ac:spMk id="15" creationId="{C7238B06-57C4-E712-7F41-E946FA697F9E}"/>
          </ac:spMkLst>
        </pc:spChg>
        <pc:spChg chg="mod">
          <ac:chgData name="Marie Crouzier" userId="43d3aa67-cfa9-4862-bd78-aa4e0aab6ca0" providerId="ADAL" clId="{283BE732-204C-47C5-94C0-0FC5D062D881}" dt="2024-07-03T15:16:58.861" v="612" actId="1076"/>
          <ac:spMkLst>
            <pc:docMk/>
            <pc:sldMk cId="251202530" sldId="2504"/>
            <ac:spMk id="16" creationId="{4BCD621C-AA01-52F2-176E-69D09041D4ED}"/>
          </ac:spMkLst>
        </pc:spChg>
        <pc:spChg chg="mod">
          <ac:chgData name="Marie Crouzier" userId="43d3aa67-cfa9-4862-bd78-aa4e0aab6ca0" providerId="ADAL" clId="{283BE732-204C-47C5-94C0-0FC5D062D881}" dt="2024-07-03T15:27:45.038" v="724" actId="255"/>
          <ac:spMkLst>
            <pc:docMk/>
            <pc:sldMk cId="251202530" sldId="2504"/>
            <ac:spMk id="18" creationId="{F6E4F4E5-FC98-42A6-EA09-DEA8583F7BB7}"/>
          </ac:spMkLst>
        </pc:spChg>
        <pc:spChg chg="mod">
          <ac:chgData name="Marie Crouzier" userId="43d3aa67-cfa9-4862-bd78-aa4e0aab6ca0" providerId="ADAL" clId="{283BE732-204C-47C5-94C0-0FC5D062D881}" dt="2024-07-03T15:27:52.028" v="725" actId="1076"/>
          <ac:spMkLst>
            <pc:docMk/>
            <pc:sldMk cId="251202530" sldId="2504"/>
            <ac:spMk id="20" creationId="{DE31864E-810D-E04E-0BC2-AB87FBC7FCE3}"/>
          </ac:spMkLst>
        </pc:spChg>
        <pc:spChg chg="mod">
          <ac:chgData name="Marie Crouzier" userId="43d3aa67-cfa9-4862-bd78-aa4e0aab6ca0" providerId="ADAL" clId="{283BE732-204C-47C5-94C0-0FC5D062D881}" dt="2024-07-03T15:27:45.038" v="724" actId="255"/>
          <ac:spMkLst>
            <pc:docMk/>
            <pc:sldMk cId="251202530" sldId="2504"/>
            <ac:spMk id="22" creationId="{F2C5F43F-D963-54C8-61D1-4266795CCEE9}"/>
          </ac:spMkLst>
        </pc:spChg>
        <pc:spChg chg="mod">
          <ac:chgData name="Marie Crouzier" userId="43d3aa67-cfa9-4862-bd78-aa4e0aab6ca0" providerId="ADAL" clId="{283BE732-204C-47C5-94C0-0FC5D062D881}" dt="2024-07-03T15:27:45.038" v="724" actId="255"/>
          <ac:spMkLst>
            <pc:docMk/>
            <pc:sldMk cId="251202530" sldId="2504"/>
            <ac:spMk id="24" creationId="{7F0C81D3-5060-E84E-209D-0A458374318E}"/>
          </ac:spMkLst>
        </pc:spChg>
        <pc:spChg chg="mod">
          <ac:chgData name="Marie Crouzier" userId="43d3aa67-cfa9-4862-bd78-aa4e0aab6ca0" providerId="ADAL" clId="{283BE732-204C-47C5-94C0-0FC5D062D881}" dt="2024-07-03T15:16:58.861" v="612" actId="1076"/>
          <ac:spMkLst>
            <pc:docMk/>
            <pc:sldMk cId="251202530" sldId="2504"/>
            <ac:spMk id="25" creationId="{ADEA7B90-C82C-380E-C9F9-45789650A49B}"/>
          </ac:spMkLst>
        </pc:spChg>
        <pc:spChg chg="mod">
          <ac:chgData name="Marie Crouzier" userId="43d3aa67-cfa9-4862-bd78-aa4e0aab6ca0" providerId="ADAL" clId="{283BE732-204C-47C5-94C0-0FC5D062D881}" dt="2024-07-03T15:16:58.861" v="612" actId="1076"/>
          <ac:spMkLst>
            <pc:docMk/>
            <pc:sldMk cId="251202530" sldId="2504"/>
            <ac:spMk id="26" creationId="{298EC1B4-9317-6DBE-6D84-1AD97B2D6BD8}"/>
          </ac:spMkLst>
        </pc:spChg>
        <pc:spChg chg="mod">
          <ac:chgData name="Marie Crouzier" userId="43d3aa67-cfa9-4862-bd78-aa4e0aab6ca0" providerId="ADAL" clId="{283BE732-204C-47C5-94C0-0FC5D062D881}" dt="2024-07-03T15:16:58.861" v="612" actId="1076"/>
          <ac:spMkLst>
            <pc:docMk/>
            <pc:sldMk cId="251202530" sldId="2504"/>
            <ac:spMk id="27" creationId="{B3558243-9842-C358-8D98-96FE8A33A7A6}"/>
          </ac:spMkLst>
        </pc:spChg>
        <pc:spChg chg="mod">
          <ac:chgData name="Marie Crouzier" userId="43d3aa67-cfa9-4862-bd78-aa4e0aab6ca0" providerId="ADAL" clId="{283BE732-204C-47C5-94C0-0FC5D062D881}" dt="2024-07-03T15:16:58.861" v="612" actId="1076"/>
          <ac:spMkLst>
            <pc:docMk/>
            <pc:sldMk cId="251202530" sldId="2504"/>
            <ac:spMk id="28" creationId="{D0812AE2-BE01-5454-F976-E0E962F4AEC2}"/>
          </ac:spMkLst>
        </pc:spChg>
        <pc:spChg chg="mod">
          <ac:chgData name="Marie Crouzier" userId="43d3aa67-cfa9-4862-bd78-aa4e0aab6ca0" providerId="ADAL" clId="{283BE732-204C-47C5-94C0-0FC5D062D881}" dt="2024-07-03T15:17:01.518" v="613" actId="1076"/>
          <ac:spMkLst>
            <pc:docMk/>
            <pc:sldMk cId="251202530" sldId="2504"/>
            <ac:spMk id="55" creationId="{704CB4EB-8878-0FF8-8693-5798A08B2882}"/>
          </ac:spMkLst>
        </pc:spChg>
        <pc:spChg chg="mod">
          <ac:chgData name="Marie Crouzier" userId="43d3aa67-cfa9-4862-bd78-aa4e0aab6ca0" providerId="ADAL" clId="{283BE732-204C-47C5-94C0-0FC5D062D881}" dt="2024-07-03T14:32:01.490" v="256" actId="790"/>
          <ac:spMkLst>
            <pc:docMk/>
            <pc:sldMk cId="251202530" sldId="2504"/>
            <ac:spMk id="57" creationId="{50F3A020-BA34-DCF1-7E78-71EDEFE61B2E}"/>
          </ac:spMkLst>
        </pc:spChg>
        <pc:spChg chg="mod">
          <ac:chgData name="Marie Crouzier" userId="43d3aa67-cfa9-4862-bd78-aa4e0aab6ca0" providerId="ADAL" clId="{283BE732-204C-47C5-94C0-0FC5D062D881}" dt="2024-07-03T14:32:01.490" v="256" actId="790"/>
          <ac:spMkLst>
            <pc:docMk/>
            <pc:sldMk cId="251202530" sldId="2504"/>
            <ac:spMk id="58" creationId="{D9AB79EF-F5F6-103F-FBC8-EC2CBE64E873}"/>
          </ac:spMkLst>
        </pc:spChg>
        <pc:spChg chg="mod">
          <ac:chgData name="Marie Crouzier" userId="43d3aa67-cfa9-4862-bd78-aa4e0aab6ca0" providerId="ADAL" clId="{283BE732-204C-47C5-94C0-0FC5D062D881}" dt="2024-07-03T14:32:01.490" v="256" actId="790"/>
          <ac:spMkLst>
            <pc:docMk/>
            <pc:sldMk cId="251202530" sldId="2504"/>
            <ac:spMk id="59" creationId="{14D7F2BF-5D10-82EE-375C-E129962FF1DE}"/>
          </ac:spMkLst>
        </pc:spChg>
        <pc:spChg chg="mod">
          <ac:chgData name="Marie Crouzier" userId="43d3aa67-cfa9-4862-bd78-aa4e0aab6ca0" providerId="ADAL" clId="{283BE732-204C-47C5-94C0-0FC5D062D881}" dt="2024-07-03T14:32:01.490" v="256" actId="790"/>
          <ac:spMkLst>
            <pc:docMk/>
            <pc:sldMk cId="251202530" sldId="2504"/>
            <ac:spMk id="60" creationId="{6FC69BC1-F265-582C-F8DA-A3C57DAFBAA8}"/>
          </ac:spMkLst>
        </pc:spChg>
        <pc:grpChg chg="mod">
          <ac:chgData name="Marie Crouzier" userId="43d3aa67-cfa9-4862-bd78-aa4e0aab6ca0" providerId="ADAL" clId="{283BE732-204C-47C5-94C0-0FC5D062D881}" dt="2024-07-03T15:16:58.861" v="612" actId="1076"/>
          <ac:grpSpMkLst>
            <pc:docMk/>
            <pc:sldMk cId="251202530" sldId="2504"/>
            <ac:grpSpMk id="56" creationId="{D3B885D6-4C2D-701C-9664-367E49185389}"/>
          </ac:grpSpMkLst>
        </pc:grpChg>
        <pc:picChg chg="mod">
          <ac:chgData name="Marie Crouzier" userId="43d3aa67-cfa9-4862-bd78-aa4e0aab6ca0" providerId="ADAL" clId="{283BE732-204C-47C5-94C0-0FC5D062D881}" dt="2024-07-03T15:02:23.452" v="506" actId="1076"/>
          <ac:picMkLst>
            <pc:docMk/>
            <pc:sldMk cId="251202530" sldId="2504"/>
            <ac:picMk id="9" creationId="{2A4DC124-F244-2DF3-8818-CE4D27A266B6}"/>
          </ac:picMkLst>
        </pc:picChg>
        <pc:picChg chg="mod">
          <ac:chgData name="Marie Crouzier" userId="43d3aa67-cfa9-4862-bd78-aa4e0aab6ca0" providerId="ADAL" clId="{283BE732-204C-47C5-94C0-0FC5D062D881}" dt="2024-07-03T15:16:58.861" v="612" actId="1076"/>
          <ac:picMkLst>
            <pc:docMk/>
            <pc:sldMk cId="251202530" sldId="2504"/>
            <ac:picMk id="62" creationId="{AD338EBD-C181-46A5-75EE-375D75374F85}"/>
          </ac:picMkLst>
        </pc:picChg>
        <pc:picChg chg="mod">
          <ac:chgData name="Marie Crouzier" userId="43d3aa67-cfa9-4862-bd78-aa4e0aab6ca0" providerId="ADAL" clId="{283BE732-204C-47C5-94C0-0FC5D062D881}" dt="2024-07-03T15:16:58.861" v="612" actId="1076"/>
          <ac:picMkLst>
            <pc:docMk/>
            <pc:sldMk cId="251202530" sldId="2504"/>
            <ac:picMk id="64" creationId="{D8F7B4EB-CBE3-CEE3-8008-361216084697}"/>
          </ac:picMkLst>
        </pc:picChg>
        <pc:picChg chg="mod">
          <ac:chgData name="Marie Crouzier" userId="43d3aa67-cfa9-4862-bd78-aa4e0aab6ca0" providerId="ADAL" clId="{283BE732-204C-47C5-94C0-0FC5D062D881}" dt="2024-07-03T15:16:58.861" v="612" actId="1076"/>
          <ac:picMkLst>
            <pc:docMk/>
            <pc:sldMk cId="251202530" sldId="2504"/>
            <ac:picMk id="66" creationId="{A60BE6CB-DF73-A90E-610C-A3F3973DBD78}"/>
          </ac:picMkLst>
        </pc:picChg>
        <pc:cxnChg chg="add del mod">
          <ac:chgData name="Marie Crouzier" userId="43d3aa67-cfa9-4862-bd78-aa4e0aab6ca0" providerId="ADAL" clId="{283BE732-204C-47C5-94C0-0FC5D062D881}" dt="2024-07-03T14:26:54.705" v="191" actId="478"/>
          <ac:cxnSpMkLst>
            <pc:docMk/>
            <pc:sldMk cId="251202530" sldId="2504"/>
            <ac:cxnSpMk id="8" creationId="{26C0FE8D-D5B6-ECE1-0513-8B07C391A29F}"/>
          </ac:cxnSpMkLst>
        </pc:cxnChg>
      </pc:sldChg>
      <pc:sldChg chg="addSp delSp modSp mod">
        <pc:chgData name="Marie Crouzier" userId="43d3aa67-cfa9-4862-bd78-aa4e0aab6ca0" providerId="ADAL" clId="{283BE732-204C-47C5-94C0-0FC5D062D881}" dt="2024-07-04T07:35:03.478" v="2212" actId="207"/>
        <pc:sldMkLst>
          <pc:docMk/>
          <pc:sldMk cId="3391404528" sldId="2530"/>
        </pc:sldMkLst>
        <pc:spChg chg="del mod">
          <ac:chgData name="Marie Crouzier" userId="43d3aa67-cfa9-4862-bd78-aa4e0aab6ca0" providerId="ADAL" clId="{283BE732-204C-47C5-94C0-0FC5D062D881}" dt="2024-07-03T15:19:42.267" v="646" actId="478"/>
          <ac:spMkLst>
            <pc:docMk/>
            <pc:sldMk cId="3391404528" sldId="2530"/>
            <ac:spMk id="2" creationId="{86A31E62-3B51-3B99-8BA4-833A70D40EE0}"/>
          </ac:spMkLst>
        </pc:spChg>
        <pc:spChg chg="mod ord">
          <ac:chgData name="Marie Crouzier" userId="43d3aa67-cfa9-4862-bd78-aa4e0aab6ca0" providerId="ADAL" clId="{283BE732-204C-47C5-94C0-0FC5D062D881}" dt="2024-07-04T07:35:03.478" v="2212" actId="207"/>
          <ac:spMkLst>
            <pc:docMk/>
            <pc:sldMk cId="3391404528" sldId="2530"/>
            <ac:spMk id="6" creationId="{09C73A9A-33FD-6F82-020D-DB54971E9067}"/>
          </ac:spMkLst>
        </pc:spChg>
        <pc:spChg chg="add del">
          <ac:chgData name="Marie Crouzier" userId="43d3aa67-cfa9-4862-bd78-aa4e0aab6ca0" providerId="ADAL" clId="{283BE732-204C-47C5-94C0-0FC5D062D881}" dt="2024-07-03T14:08:10.499" v="47" actId="478"/>
          <ac:spMkLst>
            <pc:docMk/>
            <pc:sldMk cId="3391404528" sldId="2530"/>
            <ac:spMk id="7" creationId="{C736A8FC-A8FC-4FEE-C507-97B1A73C4B16}"/>
          </ac:spMkLst>
        </pc:spChg>
        <pc:spChg chg="del">
          <ac:chgData name="Marie Crouzier" userId="43d3aa67-cfa9-4862-bd78-aa4e0aab6ca0" providerId="ADAL" clId="{283BE732-204C-47C5-94C0-0FC5D062D881}" dt="2024-07-03T14:07:00.406" v="11" actId="478"/>
          <ac:spMkLst>
            <pc:docMk/>
            <pc:sldMk cId="3391404528" sldId="2530"/>
            <ac:spMk id="10" creationId="{E6EAC9AE-879F-8C41-1E7D-95F3864A2387}"/>
          </ac:spMkLst>
        </pc:spChg>
        <pc:spChg chg="del">
          <ac:chgData name="Marie Crouzier" userId="43d3aa67-cfa9-4862-bd78-aa4e0aab6ca0" providerId="ADAL" clId="{283BE732-204C-47C5-94C0-0FC5D062D881}" dt="2024-07-03T14:07:31.234" v="33" actId="478"/>
          <ac:spMkLst>
            <pc:docMk/>
            <pc:sldMk cId="3391404528" sldId="2530"/>
            <ac:spMk id="12" creationId="{01966189-26B6-0796-0CD3-8389A20FA3DC}"/>
          </ac:spMkLst>
        </pc:spChg>
        <pc:spChg chg="del mod">
          <ac:chgData name="Marie Crouzier" userId="43d3aa67-cfa9-4862-bd78-aa4e0aab6ca0" providerId="ADAL" clId="{283BE732-204C-47C5-94C0-0FC5D062D881}" dt="2024-07-03T15:19:05.418" v="637" actId="478"/>
          <ac:spMkLst>
            <pc:docMk/>
            <pc:sldMk cId="3391404528" sldId="2530"/>
            <ac:spMk id="13" creationId="{909182E5-8E74-3E0E-3894-9049CBF06148}"/>
          </ac:spMkLst>
        </pc:spChg>
        <pc:spChg chg="del mod">
          <ac:chgData name="Marie Crouzier" userId="43d3aa67-cfa9-4862-bd78-aa4e0aab6ca0" providerId="ADAL" clId="{283BE732-204C-47C5-94C0-0FC5D062D881}" dt="2024-07-03T14:39:54.132" v="368" actId="478"/>
          <ac:spMkLst>
            <pc:docMk/>
            <pc:sldMk cId="3391404528" sldId="2530"/>
            <ac:spMk id="14" creationId="{D08F6FDB-CB02-481B-2047-67BD1F414366}"/>
          </ac:spMkLst>
        </pc:spChg>
        <pc:spChg chg="del">
          <ac:chgData name="Marie Crouzier" userId="43d3aa67-cfa9-4862-bd78-aa4e0aab6ca0" providerId="ADAL" clId="{283BE732-204C-47C5-94C0-0FC5D062D881}" dt="2024-07-03T14:07:00.406" v="11" actId="478"/>
          <ac:spMkLst>
            <pc:docMk/>
            <pc:sldMk cId="3391404528" sldId="2530"/>
            <ac:spMk id="20" creationId="{0CBBA34A-FF34-6C2C-5681-ECF95DE33458}"/>
          </ac:spMkLst>
        </pc:spChg>
        <pc:spChg chg="add mod">
          <ac:chgData name="Marie Crouzier" userId="43d3aa67-cfa9-4862-bd78-aa4e0aab6ca0" providerId="ADAL" clId="{283BE732-204C-47C5-94C0-0FC5D062D881}" dt="2024-07-03T16:04:54.703" v="1410" actId="14100"/>
          <ac:spMkLst>
            <pc:docMk/>
            <pc:sldMk cId="3391404528" sldId="2530"/>
            <ac:spMk id="21" creationId="{2D2BE187-8D31-4E3C-BD01-0B8DBDA1658A}"/>
          </ac:spMkLst>
        </pc:spChg>
        <pc:spChg chg="mod">
          <ac:chgData name="Marie Crouzier" userId="43d3aa67-cfa9-4862-bd78-aa4e0aab6ca0" providerId="ADAL" clId="{283BE732-204C-47C5-94C0-0FC5D062D881}" dt="2024-07-03T16:14:14.002" v="1525" actId="2085"/>
          <ac:spMkLst>
            <pc:docMk/>
            <pc:sldMk cId="3391404528" sldId="2530"/>
            <ac:spMk id="23" creationId="{D96DEA46-B906-BFD9-46CC-F4BC2E2D2761}"/>
          </ac:spMkLst>
        </pc:spChg>
        <pc:spChg chg="mod">
          <ac:chgData name="Marie Crouzier" userId="43d3aa67-cfa9-4862-bd78-aa4e0aab6ca0" providerId="ADAL" clId="{283BE732-204C-47C5-94C0-0FC5D062D881}" dt="2024-07-03T14:39:54.445" v="369"/>
          <ac:spMkLst>
            <pc:docMk/>
            <pc:sldMk cId="3391404528" sldId="2530"/>
            <ac:spMk id="24" creationId="{E7152F09-324C-43C2-570A-B69631242F9F}"/>
          </ac:spMkLst>
        </pc:spChg>
        <pc:spChg chg="mod">
          <ac:chgData name="Marie Crouzier" userId="43d3aa67-cfa9-4862-bd78-aa4e0aab6ca0" providerId="ADAL" clId="{283BE732-204C-47C5-94C0-0FC5D062D881}" dt="2024-07-03T14:39:54.445" v="369"/>
          <ac:spMkLst>
            <pc:docMk/>
            <pc:sldMk cId="3391404528" sldId="2530"/>
            <ac:spMk id="25" creationId="{34AA59E9-4269-FB03-F4DB-C2913EC22C99}"/>
          </ac:spMkLst>
        </pc:spChg>
        <pc:spChg chg="add mod">
          <ac:chgData name="Marie Crouzier" userId="43d3aa67-cfa9-4862-bd78-aa4e0aab6ca0" providerId="ADAL" clId="{283BE732-204C-47C5-94C0-0FC5D062D881}" dt="2024-07-03T15:21:33.538" v="668" actId="1038"/>
          <ac:spMkLst>
            <pc:docMk/>
            <pc:sldMk cId="3391404528" sldId="2530"/>
            <ac:spMk id="26" creationId="{3B7907A1-19FA-8DBE-2C43-782586C15426}"/>
          </ac:spMkLst>
        </pc:spChg>
        <pc:spChg chg="add mod">
          <ac:chgData name="Marie Crouzier" userId="43d3aa67-cfa9-4862-bd78-aa4e0aab6ca0" providerId="ADAL" clId="{283BE732-204C-47C5-94C0-0FC5D062D881}" dt="2024-07-04T07:19:00.305" v="1816" actId="207"/>
          <ac:spMkLst>
            <pc:docMk/>
            <pc:sldMk cId="3391404528" sldId="2530"/>
            <ac:spMk id="27" creationId="{B36E0ABE-9D3F-C207-CC7D-E36A406B9990}"/>
          </ac:spMkLst>
        </pc:spChg>
        <pc:grpChg chg="del">
          <ac:chgData name="Marie Crouzier" userId="43d3aa67-cfa9-4862-bd78-aa4e0aab6ca0" providerId="ADAL" clId="{283BE732-204C-47C5-94C0-0FC5D062D881}" dt="2024-07-03T14:39:54.132" v="368" actId="478"/>
          <ac:grpSpMkLst>
            <pc:docMk/>
            <pc:sldMk cId="3391404528" sldId="2530"/>
            <ac:grpSpMk id="3" creationId="{2FBBC8F3-2EFC-21A8-9DAA-B37C54F91DE0}"/>
          </ac:grpSpMkLst>
        </pc:grpChg>
        <pc:grpChg chg="add mod">
          <ac:chgData name="Marie Crouzier" userId="43d3aa67-cfa9-4862-bd78-aa4e0aab6ca0" providerId="ADAL" clId="{283BE732-204C-47C5-94C0-0FC5D062D881}" dt="2024-07-03T15:15:55.201" v="591" actId="1036"/>
          <ac:grpSpMkLst>
            <pc:docMk/>
            <pc:sldMk cId="3391404528" sldId="2530"/>
            <ac:grpSpMk id="22" creationId="{A2519E4A-4653-5B04-537D-1FDC0C943BA9}"/>
          </ac:grpSpMkLst>
        </pc:grpChg>
        <pc:picChg chg="mod">
          <ac:chgData name="Marie Crouzier" userId="43d3aa67-cfa9-4862-bd78-aa4e0aab6ca0" providerId="ADAL" clId="{283BE732-204C-47C5-94C0-0FC5D062D881}" dt="2024-07-04T07:18:57.791" v="1815" actId="1076"/>
          <ac:picMkLst>
            <pc:docMk/>
            <pc:sldMk cId="3391404528" sldId="2530"/>
            <ac:picMk id="15" creationId="{D02AC06E-D4C4-A9C4-7CC8-7C0EDDA03837}"/>
          </ac:picMkLst>
        </pc:picChg>
        <pc:cxnChg chg="add mod">
          <ac:chgData name="Marie Crouzier" userId="43d3aa67-cfa9-4862-bd78-aa4e0aab6ca0" providerId="ADAL" clId="{283BE732-204C-47C5-94C0-0FC5D062D881}" dt="2024-07-04T07:19:11.481" v="1819" actId="14100"/>
          <ac:cxnSpMkLst>
            <pc:docMk/>
            <pc:sldMk cId="3391404528" sldId="2530"/>
            <ac:cxnSpMk id="11" creationId="{0C124A37-707A-8F20-0254-F7ECBED3291A}"/>
          </ac:cxnSpMkLst>
        </pc:cxnChg>
      </pc:sldChg>
      <pc:sldChg chg="addSp delSp modSp del mod">
        <pc:chgData name="Marie Crouzier" userId="43d3aa67-cfa9-4862-bd78-aa4e0aab6ca0" providerId="ADAL" clId="{283BE732-204C-47C5-94C0-0FC5D062D881}" dt="2024-07-03T15:57:48.176" v="1307" actId="47"/>
        <pc:sldMkLst>
          <pc:docMk/>
          <pc:sldMk cId="1421104426" sldId="2545"/>
        </pc:sldMkLst>
        <pc:spChg chg="del">
          <ac:chgData name="Marie Crouzier" userId="43d3aa67-cfa9-4862-bd78-aa4e0aab6ca0" providerId="ADAL" clId="{283BE732-204C-47C5-94C0-0FC5D062D881}" dt="2024-07-03T14:27:18.955" v="198" actId="478"/>
          <ac:spMkLst>
            <pc:docMk/>
            <pc:sldMk cId="1421104426" sldId="2545"/>
            <ac:spMk id="3" creationId="{AE01D839-D908-64E2-3CAE-E4D9B449FE16}"/>
          </ac:spMkLst>
        </pc:spChg>
        <pc:spChg chg="mod">
          <ac:chgData name="Marie Crouzier" userId="43d3aa67-cfa9-4862-bd78-aa4e0aab6ca0" providerId="ADAL" clId="{283BE732-204C-47C5-94C0-0FC5D062D881}" dt="2024-07-03T14:38:30.693" v="346" actId="208"/>
          <ac:spMkLst>
            <pc:docMk/>
            <pc:sldMk cId="1421104426" sldId="2545"/>
            <ac:spMk id="4" creationId="{DBA72FC3-8349-74EE-CFB7-B830681BA388}"/>
          </ac:spMkLst>
        </pc:spChg>
        <pc:spChg chg="mod">
          <ac:chgData name="Marie Crouzier" userId="43d3aa67-cfa9-4862-bd78-aa4e0aab6ca0" providerId="ADAL" clId="{283BE732-204C-47C5-94C0-0FC5D062D881}" dt="2024-07-03T15:50:29.907" v="1276" actId="114"/>
          <ac:spMkLst>
            <pc:docMk/>
            <pc:sldMk cId="1421104426" sldId="2545"/>
            <ac:spMk id="6" creationId="{87464D00-B9D8-AB14-671B-868FCF39633D}"/>
          </ac:spMkLst>
        </pc:spChg>
        <pc:spChg chg="mod">
          <ac:chgData name="Marie Crouzier" userId="43d3aa67-cfa9-4862-bd78-aa4e0aab6ca0" providerId="ADAL" clId="{283BE732-204C-47C5-94C0-0FC5D062D881}" dt="2024-07-03T15:49:33.900" v="1218" actId="1076"/>
          <ac:spMkLst>
            <pc:docMk/>
            <pc:sldMk cId="1421104426" sldId="2545"/>
            <ac:spMk id="7" creationId="{B501D613-95AB-2264-8F00-20D76E9AEA78}"/>
          </ac:spMkLst>
        </pc:spChg>
        <pc:spChg chg="add mod">
          <ac:chgData name="Marie Crouzier" userId="43d3aa67-cfa9-4862-bd78-aa4e0aab6ca0" providerId="ADAL" clId="{283BE732-204C-47C5-94C0-0FC5D062D881}" dt="2024-07-03T15:49:18.841" v="1216" actId="1076"/>
          <ac:spMkLst>
            <pc:docMk/>
            <pc:sldMk cId="1421104426" sldId="2545"/>
            <ac:spMk id="8" creationId="{50FA6D8A-92C9-D990-3507-2E575D8E6D45}"/>
          </ac:spMkLst>
        </pc:spChg>
        <pc:spChg chg="mod">
          <ac:chgData name="Marie Crouzier" userId="43d3aa67-cfa9-4862-bd78-aa4e0aab6ca0" providerId="ADAL" clId="{283BE732-204C-47C5-94C0-0FC5D062D881}" dt="2024-07-03T14:39:01.412" v="356" actId="1076"/>
          <ac:spMkLst>
            <pc:docMk/>
            <pc:sldMk cId="1421104426" sldId="2545"/>
            <ac:spMk id="12" creationId="{DFB58244-8CE8-3358-2948-1E8A1D4A5C81}"/>
          </ac:spMkLst>
        </pc:spChg>
        <pc:spChg chg="mod">
          <ac:chgData name="Marie Crouzier" userId="43d3aa67-cfa9-4862-bd78-aa4e0aab6ca0" providerId="ADAL" clId="{283BE732-204C-47C5-94C0-0FC5D062D881}" dt="2024-07-03T14:37:32.388" v="336" actId="1076"/>
          <ac:spMkLst>
            <pc:docMk/>
            <pc:sldMk cId="1421104426" sldId="2545"/>
            <ac:spMk id="14" creationId="{D08F6FDB-CB02-481B-2047-67BD1F414366}"/>
          </ac:spMkLst>
        </pc:spChg>
        <pc:spChg chg="add del mod">
          <ac:chgData name="Marie Crouzier" userId="43d3aa67-cfa9-4862-bd78-aa4e0aab6ca0" providerId="ADAL" clId="{283BE732-204C-47C5-94C0-0FC5D062D881}" dt="2024-07-03T15:48:40.528" v="1207" actId="478"/>
          <ac:spMkLst>
            <pc:docMk/>
            <pc:sldMk cId="1421104426" sldId="2545"/>
            <ac:spMk id="16" creationId="{CA407BFC-7E7A-A079-9804-112E835E2F2D}"/>
          </ac:spMkLst>
        </pc:spChg>
        <pc:spChg chg="del mod">
          <ac:chgData name="Marie Crouzier" userId="43d3aa67-cfa9-4862-bd78-aa4e0aab6ca0" providerId="ADAL" clId="{283BE732-204C-47C5-94C0-0FC5D062D881}" dt="2024-07-03T15:21:59.680" v="672" actId="478"/>
          <ac:spMkLst>
            <pc:docMk/>
            <pc:sldMk cId="1421104426" sldId="2545"/>
            <ac:spMk id="17" creationId="{807798E5-D156-B86C-AC12-F0D6447438BA}"/>
          </ac:spMkLst>
        </pc:spChg>
        <pc:spChg chg="mod">
          <ac:chgData name="Marie Crouzier" userId="43d3aa67-cfa9-4862-bd78-aa4e0aab6ca0" providerId="ADAL" clId="{283BE732-204C-47C5-94C0-0FC5D062D881}" dt="2024-07-03T15:50:20.806" v="1275" actId="1076"/>
          <ac:spMkLst>
            <pc:docMk/>
            <pc:sldMk cId="1421104426" sldId="2545"/>
            <ac:spMk id="18" creationId="{42DACE60-7F15-ED7A-D002-C69B9A921CE5}"/>
          </ac:spMkLst>
        </pc:spChg>
        <pc:spChg chg="add del mod">
          <ac:chgData name="Marie Crouzier" userId="43d3aa67-cfa9-4862-bd78-aa4e0aab6ca0" providerId="ADAL" clId="{283BE732-204C-47C5-94C0-0FC5D062D881}" dt="2024-07-03T15:46:07.069" v="1102" actId="478"/>
          <ac:spMkLst>
            <pc:docMk/>
            <pc:sldMk cId="1421104426" sldId="2545"/>
            <ac:spMk id="19" creationId="{E56C6280-D172-7C1A-8423-9AE5FFD0CF7F}"/>
          </ac:spMkLst>
        </pc:spChg>
        <pc:spChg chg="add del mod">
          <ac:chgData name="Marie Crouzier" userId="43d3aa67-cfa9-4862-bd78-aa4e0aab6ca0" providerId="ADAL" clId="{283BE732-204C-47C5-94C0-0FC5D062D881}" dt="2024-07-03T15:48:40.528" v="1207" actId="478"/>
          <ac:spMkLst>
            <pc:docMk/>
            <pc:sldMk cId="1421104426" sldId="2545"/>
            <ac:spMk id="20" creationId="{FDB88BA2-24F7-0136-6600-0A4720BFE801}"/>
          </ac:spMkLst>
        </pc:spChg>
        <pc:spChg chg="add del mod">
          <ac:chgData name="Marie Crouzier" userId="43d3aa67-cfa9-4862-bd78-aa4e0aab6ca0" providerId="ADAL" clId="{283BE732-204C-47C5-94C0-0FC5D062D881}" dt="2024-07-03T15:48:40.528" v="1207" actId="478"/>
          <ac:spMkLst>
            <pc:docMk/>
            <pc:sldMk cId="1421104426" sldId="2545"/>
            <ac:spMk id="21" creationId="{020385B1-E9FA-2F1B-ACE8-C5D4DBDD4C2D}"/>
          </ac:spMkLst>
        </pc:spChg>
        <pc:spChg chg="add del mod">
          <ac:chgData name="Marie Crouzier" userId="43d3aa67-cfa9-4862-bd78-aa4e0aab6ca0" providerId="ADAL" clId="{283BE732-204C-47C5-94C0-0FC5D062D881}" dt="2024-07-03T15:48:40.528" v="1207" actId="478"/>
          <ac:spMkLst>
            <pc:docMk/>
            <pc:sldMk cId="1421104426" sldId="2545"/>
            <ac:spMk id="22" creationId="{209644C2-E9BD-3BF8-5E15-C2165ABEBAF4}"/>
          </ac:spMkLst>
        </pc:spChg>
        <pc:spChg chg="add del mod">
          <ac:chgData name="Marie Crouzier" userId="43d3aa67-cfa9-4862-bd78-aa4e0aab6ca0" providerId="ADAL" clId="{283BE732-204C-47C5-94C0-0FC5D062D881}" dt="2024-07-03T15:48:40.528" v="1207" actId="478"/>
          <ac:spMkLst>
            <pc:docMk/>
            <pc:sldMk cId="1421104426" sldId="2545"/>
            <ac:spMk id="23" creationId="{4CCAE474-BEF3-E4DB-13A0-27AE5AFB9AF5}"/>
          </ac:spMkLst>
        </pc:spChg>
        <pc:spChg chg="add del mod">
          <ac:chgData name="Marie Crouzier" userId="43d3aa67-cfa9-4862-bd78-aa4e0aab6ca0" providerId="ADAL" clId="{283BE732-204C-47C5-94C0-0FC5D062D881}" dt="2024-07-03T15:48:40.528" v="1207" actId="478"/>
          <ac:spMkLst>
            <pc:docMk/>
            <pc:sldMk cId="1421104426" sldId="2545"/>
            <ac:spMk id="24" creationId="{4A9AD1E2-7B58-C35E-023A-82EC360F5E67}"/>
          </ac:spMkLst>
        </pc:spChg>
        <pc:spChg chg="add mod">
          <ac:chgData name="Marie Crouzier" userId="43d3aa67-cfa9-4862-bd78-aa4e0aab6ca0" providerId="ADAL" clId="{283BE732-204C-47C5-94C0-0FC5D062D881}" dt="2024-07-03T15:48:36.517" v="1206" actId="20577"/>
          <ac:spMkLst>
            <pc:docMk/>
            <pc:sldMk cId="1421104426" sldId="2545"/>
            <ac:spMk id="25" creationId="{6DFEA537-1475-36E9-0755-4D29152595C5}"/>
          </ac:spMkLst>
        </pc:spChg>
        <pc:spChg chg="add mod">
          <ac:chgData name="Marie Crouzier" userId="43d3aa67-cfa9-4862-bd78-aa4e0aab6ca0" providerId="ADAL" clId="{283BE732-204C-47C5-94C0-0FC5D062D881}" dt="2024-07-03T15:48:19.480" v="1171" actId="1076"/>
          <ac:spMkLst>
            <pc:docMk/>
            <pc:sldMk cId="1421104426" sldId="2545"/>
            <ac:spMk id="26" creationId="{BCCDE6CD-3A26-8B08-711F-F43252FC08B2}"/>
          </ac:spMkLst>
        </pc:spChg>
        <pc:spChg chg="mod ord">
          <ac:chgData name="Marie Crouzier" userId="43d3aa67-cfa9-4862-bd78-aa4e0aab6ca0" providerId="ADAL" clId="{283BE732-204C-47C5-94C0-0FC5D062D881}" dt="2024-07-03T15:15:50.246" v="586" actId="1036"/>
          <ac:spMkLst>
            <pc:docMk/>
            <pc:sldMk cId="1421104426" sldId="2545"/>
            <ac:spMk id="27" creationId="{EDA52709-8E6F-2A17-2D4D-07D7962FEB6F}"/>
          </ac:spMkLst>
        </pc:spChg>
        <pc:spChg chg="add mod">
          <ac:chgData name="Marie Crouzier" userId="43d3aa67-cfa9-4862-bd78-aa4e0aab6ca0" providerId="ADAL" clId="{283BE732-204C-47C5-94C0-0FC5D062D881}" dt="2024-07-03T15:48:26.863" v="1175" actId="20577"/>
          <ac:spMkLst>
            <pc:docMk/>
            <pc:sldMk cId="1421104426" sldId="2545"/>
            <ac:spMk id="28" creationId="{E2EB6D75-3EEA-C982-B050-8305C025AE08}"/>
          </ac:spMkLst>
        </pc:spChg>
        <pc:spChg chg="mod">
          <ac:chgData name="Marie Crouzier" userId="43d3aa67-cfa9-4862-bd78-aa4e0aab6ca0" providerId="ADAL" clId="{283BE732-204C-47C5-94C0-0FC5D062D881}" dt="2024-07-03T15:28:41.439" v="741" actId="14100"/>
          <ac:spMkLst>
            <pc:docMk/>
            <pc:sldMk cId="1421104426" sldId="2545"/>
            <ac:spMk id="29" creationId="{D153946C-3499-9EFE-257A-C5556C55C683}"/>
          </ac:spMkLst>
        </pc:spChg>
        <pc:spChg chg="mod">
          <ac:chgData name="Marie Crouzier" userId="43d3aa67-cfa9-4862-bd78-aa4e0aab6ca0" providerId="ADAL" clId="{283BE732-204C-47C5-94C0-0FC5D062D881}" dt="2024-07-03T15:22:18.230" v="674" actId="1076"/>
          <ac:spMkLst>
            <pc:docMk/>
            <pc:sldMk cId="1421104426" sldId="2545"/>
            <ac:spMk id="30" creationId="{DD0E3095-84DE-1AF5-992F-B4B60F54C89F}"/>
          </ac:spMkLst>
        </pc:spChg>
        <pc:spChg chg="mod">
          <ac:chgData name="Marie Crouzier" userId="43d3aa67-cfa9-4862-bd78-aa4e0aab6ca0" providerId="ADAL" clId="{283BE732-204C-47C5-94C0-0FC5D062D881}" dt="2024-07-03T15:22:18.230" v="674" actId="1076"/>
          <ac:spMkLst>
            <pc:docMk/>
            <pc:sldMk cId="1421104426" sldId="2545"/>
            <ac:spMk id="31" creationId="{CCF68DD8-7B69-63CC-143E-9E0A1BEB72D2}"/>
          </ac:spMkLst>
        </pc:spChg>
        <pc:spChg chg="mod">
          <ac:chgData name="Marie Crouzier" userId="43d3aa67-cfa9-4862-bd78-aa4e0aab6ca0" providerId="ADAL" clId="{283BE732-204C-47C5-94C0-0FC5D062D881}" dt="2024-07-03T15:28:41.439" v="741" actId="14100"/>
          <ac:spMkLst>
            <pc:docMk/>
            <pc:sldMk cId="1421104426" sldId="2545"/>
            <ac:spMk id="32" creationId="{A6A1CD81-07CD-F590-1971-452B37ED8745}"/>
          </ac:spMkLst>
        </pc:spChg>
        <pc:spChg chg="mod">
          <ac:chgData name="Marie Crouzier" userId="43d3aa67-cfa9-4862-bd78-aa4e0aab6ca0" providerId="ADAL" clId="{283BE732-204C-47C5-94C0-0FC5D062D881}" dt="2024-07-03T15:22:18.230" v="674" actId="1076"/>
          <ac:spMkLst>
            <pc:docMk/>
            <pc:sldMk cId="1421104426" sldId="2545"/>
            <ac:spMk id="33" creationId="{FE18E583-AB5A-4EFE-C57F-C9BCCD9AC51C}"/>
          </ac:spMkLst>
        </pc:spChg>
        <pc:spChg chg="mod">
          <ac:chgData name="Marie Crouzier" userId="43d3aa67-cfa9-4862-bd78-aa4e0aab6ca0" providerId="ADAL" clId="{283BE732-204C-47C5-94C0-0FC5D062D881}" dt="2024-07-03T15:22:18.230" v="674" actId="1076"/>
          <ac:spMkLst>
            <pc:docMk/>
            <pc:sldMk cId="1421104426" sldId="2545"/>
            <ac:spMk id="34" creationId="{C306B713-0487-169F-BF0A-E71435370714}"/>
          </ac:spMkLst>
        </pc:spChg>
        <pc:spChg chg="del mod">
          <ac:chgData name="Marie Crouzier" userId="43d3aa67-cfa9-4862-bd78-aa4e0aab6ca0" providerId="ADAL" clId="{283BE732-204C-47C5-94C0-0FC5D062D881}" dt="2024-07-03T15:48:40.528" v="1207" actId="478"/>
          <ac:spMkLst>
            <pc:docMk/>
            <pc:sldMk cId="1421104426" sldId="2545"/>
            <ac:spMk id="37" creationId="{D3B3724F-063E-6E0D-E23D-7239D4448212}"/>
          </ac:spMkLst>
        </pc:spChg>
        <pc:spChg chg="del mod">
          <ac:chgData name="Marie Crouzier" userId="43d3aa67-cfa9-4862-bd78-aa4e0aab6ca0" providerId="ADAL" clId="{283BE732-204C-47C5-94C0-0FC5D062D881}" dt="2024-07-03T15:46:12.301" v="1104" actId="21"/>
          <ac:spMkLst>
            <pc:docMk/>
            <pc:sldMk cId="1421104426" sldId="2545"/>
            <ac:spMk id="38" creationId="{4A9AD1E2-7B58-C35E-023A-82EC360F5E67}"/>
          </ac:spMkLst>
        </pc:spChg>
        <pc:spChg chg="del mod">
          <ac:chgData name="Marie Crouzier" userId="43d3aa67-cfa9-4862-bd78-aa4e0aab6ca0" providerId="ADAL" clId="{283BE732-204C-47C5-94C0-0FC5D062D881}" dt="2024-07-03T15:48:40.528" v="1207" actId="478"/>
          <ac:spMkLst>
            <pc:docMk/>
            <pc:sldMk cId="1421104426" sldId="2545"/>
            <ac:spMk id="39" creationId="{D6A1446B-2F2C-04DA-6866-625B4F94C34A}"/>
          </ac:spMkLst>
        </pc:spChg>
        <pc:spChg chg="del mod">
          <ac:chgData name="Marie Crouzier" userId="43d3aa67-cfa9-4862-bd78-aa4e0aab6ca0" providerId="ADAL" clId="{283BE732-204C-47C5-94C0-0FC5D062D881}" dt="2024-07-03T15:48:40.528" v="1207" actId="478"/>
          <ac:spMkLst>
            <pc:docMk/>
            <pc:sldMk cId="1421104426" sldId="2545"/>
            <ac:spMk id="40" creationId="{8D3EF6F5-D3D9-426C-9F9A-EB52F5968AF5}"/>
          </ac:spMkLst>
        </pc:spChg>
        <pc:spChg chg="del mod">
          <ac:chgData name="Marie Crouzier" userId="43d3aa67-cfa9-4862-bd78-aa4e0aab6ca0" providerId="ADAL" clId="{283BE732-204C-47C5-94C0-0FC5D062D881}" dt="2024-07-03T15:48:40.528" v="1207" actId="478"/>
          <ac:spMkLst>
            <pc:docMk/>
            <pc:sldMk cId="1421104426" sldId="2545"/>
            <ac:spMk id="41" creationId="{A6648740-F1C4-694C-090A-B33BEEE49E1E}"/>
          </ac:spMkLst>
        </pc:spChg>
        <pc:spChg chg="del mod">
          <ac:chgData name="Marie Crouzier" userId="43d3aa67-cfa9-4862-bd78-aa4e0aab6ca0" providerId="ADAL" clId="{283BE732-204C-47C5-94C0-0FC5D062D881}" dt="2024-07-03T15:48:40.528" v="1207" actId="478"/>
          <ac:spMkLst>
            <pc:docMk/>
            <pc:sldMk cId="1421104426" sldId="2545"/>
            <ac:spMk id="42" creationId="{E73D0A4E-81FF-FDAC-D60A-7440C0BFF337}"/>
          </ac:spMkLst>
        </pc:spChg>
        <pc:spChg chg="add mod">
          <ac:chgData name="Marie Crouzier" userId="43d3aa67-cfa9-4862-bd78-aa4e0aab6ca0" providerId="ADAL" clId="{283BE732-204C-47C5-94C0-0FC5D062D881}" dt="2024-07-03T15:50:32.861" v="1277" actId="114"/>
          <ac:spMkLst>
            <pc:docMk/>
            <pc:sldMk cId="1421104426" sldId="2545"/>
            <ac:spMk id="45" creationId="{EBABF1F1-B214-C02F-2A71-78E70678DC2D}"/>
          </ac:spMkLst>
        </pc:spChg>
        <pc:grpChg chg="mod">
          <ac:chgData name="Marie Crouzier" userId="43d3aa67-cfa9-4862-bd78-aa4e0aab6ca0" providerId="ADAL" clId="{283BE732-204C-47C5-94C0-0FC5D062D881}" dt="2024-07-03T15:15:50.246" v="586" actId="1036"/>
          <ac:grpSpMkLst>
            <pc:docMk/>
            <pc:sldMk cId="1421104426" sldId="2545"/>
            <ac:grpSpMk id="2" creationId="{40E44EBA-75F2-A6D2-99BE-E324B01A16B7}"/>
          </ac:grpSpMkLst>
        </pc:grpChg>
        <pc:picChg chg="del">
          <ac:chgData name="Marie Crouzier" userId="43d3aa67-cfa9-4862-bd78-aa4e0aab6ca0" providerId="ADAL" clId="{283BE732-204C-47C5-94C0-0FC5D062D881}" dt="2024-07-03T15:22:26.373" v="675" actId="478"/>
          <ac:picMkLst>
            <pc:docMk/>
            <pc:sldMk cId="1421104426" sldId="2545"/>
            <ac:picMk id="35" creationId="{6F792521-75D2-A8DC-32DD-6BE7D07D8229}"/>
          </ac:picMkLst>
        </pc:picChg>
        <pc:picChg chg="del">
          <ac:chgData name="Marie Crouzier" userId="43d3aa67-cfa9-4862-bd78-aa4e0aab6ca0" providerId="ADAL" clId="{283BE732-204C-47C5-94C0-0FC5D062D881}" dt="2024-07-03T15:22:26.373" v="675" actId="478"/>
          <ac:picMkLst>
            <pc:docMk/>
            <pc:sldMk cId="1421104426" sldId="2545"/>
            <ac:picMk id="36" creationId="{F2B29EDD-B610-B0C7-696E-4E2DA8B09C65}"/>
          </ac:picMkLst>
        </pc:picChg>
        <pc:picChg chg="del">
          <ac:chgData name="Marie Crouzier" userId="43d3aa67-cfa9-4862-bd78-aa4e0aab6ca0" providerId="ADAL" clId="{283BE732-204C-47C5-94C0-0FC5D062D881}" dt="2024-07-03T15:46:03.662" v="1101" actId="478"/>
          <ac:picMkLst>
            <pc:docMk/>
            <pc:sldMk cId="1421104426" sldId="2545"/>
            <ac:picMk id="43" creationId="{410C27A3-3C0F-1414-9874-108F0F76167A}"/>
          </ac:picMkLst>
        </pc:picChg>
        <pc:cxnChg chg="add mod">
          <ac:chgData name="Marie Crouzier" userId="43d3aa67-cfa9-4862-bd78-aa4e0aab6ca0" providerId="ADAL" clId="{283BE732-204C-47C5-94C0-0FC5D062D881}" dt="2024-07-03T15:49:18.841" v="1216" actId="1076"/>
          <ac:cxnSpMkLst>
            <pc:docMk/>
            <pc:sldMk cId="1421104426" sldId="2545"/>
            <ac:cxnSpMk id="9" creationId="{C3E3F52A-9FD4-7CF0-9487-AA7CD081005D}"/>
          </ac:cxnSpMkLst>
        </pc:cxnChg>
      </pc:sldChg>
      <pc:sldChg chg="addSp delSp modSp mod">
        <pc:chgData name="Marie Crouzier" userId="43d3aa67-cfa9-4862-bd78-aa4e0aab6ca0" providerId="ADAL" clId="{283BE732-204C-47C5-94C0-0FC5D062D881}" dt="2024-07-04T07:35:51.298" v="2220" actId="20577"/>
        <pc:sldMkLst>
          <pc:docMk/>
          <pc:sldMk cId="842724263" sldId="2546"/>
        </pc:sldMkLst>
        <pc:spChg chg="del mod">
          <ac:chgData name="Marie Crouzier" userId="43d3aa67-cfa9-4862-bd78-aa4e0aab6ca0" providerId="ADAL" clId="{283BE732-204C-47C5-94C0-0FC5D062D881}" dt="2024-07-03T15:33:31.572" v="867" actId="478"/>
          <ac:spMkLst>
            <pc:docMk/>
            <pc:sldMk cId="842724263" sldId="2546"/>
            <ac:spMk id="2" creationId="{8808675A-C180-82EA-0385-C8EEB5BE6928}"/>
          </ac:spMkLst>
        </pc:spChg>
        <pc:spChg chg="add del mod">
          <ac:chgData name="Marie Crouzier" userId="43d3aa67-cfa9-4862-bd78-aa4e0aab6ca0" providerId="ADAL" clId="{283BE732-204C-47C5-94C0-0FC5D062D881}" dt="2024-07-03T14:12:34.046" v="96" actId="478"/>
          <ac:spMkLst>
            <pc:docMk/>
            <pc:sldMk cId="842724263" sldId="2546"/>
            <ac:spMk id="3" creationId="{90987EBB-A396-104F-A305-5BCE01CE33DC}"/>
          </ac:spMkLst>
        </pc:spChg>
        <pc:spChg chg="add mod">
          <ac:chgData name="Marie Crouzier" userId="43d3aa67-cfa9-4862-bd78-aa4e0aab6ca0" providerId="ADAL" clId="{283BE732-204C-47C5-94C0-0FC5D062D881}" dt="2024-07-03T16:05:04.251" v="1412" actId="14100"/>
          <ac:spMkLst>
            <pc:docMk/>
            <pc:sldMk cId="842724263" sldId="2546"/>
            <ac:spMk id="4" creationId="{0601EC7A-E7DF-79EA-3387-09E211264566}"/>
          </ac:spMkLst>
        </pc:spChg>
        <pc:spChg chg="mod">
          <ac:chgData name="Marie Crouzier" userId="43d3aa67-cfa9-4862-bd78-aa4e0aab6ca0" providerId="ADAL" clId="{283BE732-204C-47C5-94C0-0FC5D062D881}" dt="2024-07-03T16:14:21.133" v="1526" actId="2085"/>
          <ac:spMkLst>
            <pc:docMk/>
            <pc:sldMk cId="842724263" sldId="2546"/>
            <ac:spMk id="6" creationId="{DCC31F6A-FA1F-4FBB-66A1-3B3C82257A46}"/>
          </ac:spMkLst>
        </pc:spChg>
        <pc:spChg chg="mod">
          <ac:chgData name="Marie Crouzier" userId="43d3aa67-cfa9-4862-bd78-aa4e0aab6ca0" providerId="ADAL" clId="{283BE732-204C-47C5-94C0-0FC5D062D881}" dt="2024-07-03T14:39:41.280" v="366" actId="208"/>
          <ac:spMkLst>
            <pc:docMk/>
            <pc:sldMk cId="842724263" sldId="2546"/>
            <ac:spMk id="7" creationId="{2470E364-41B6-1293-A161-F1F76D99DCD6}"/>
          </ac:spMkLst>
        </pc:spChg>
        <pc:spChg chg="mod">
          <ac:chgData name="Marie Crouzier" userId="43d3aa67-cfa9-4862-bd78-aa4e0aab6ca0" providerId="ADAL" clId="{283BE732-204C-47C5-94C0-0FC5D062D881}" dt="2024-07-03T14:40:44.228" v="390" actId="2085"/>
          <ac:spMkLst>
            <pc:docMk/>
            <pc:sldMk cId="842724263" sldId="2546"/>
            <ac:spMk id="12" creationId="{158863D1-9A8A-2D61-1618-2E653C4E4E49}"/>
          </ac:spMkLst>
        </pc:spChg>
        <pc:spChg chg="mod">
          <ac:chgData name="Marie Crouzier" userId="43d3aa67-cfa9-4862-bd78-aa4e0aab6ca0" providerId="ADAL" clId="{283BE732-204C-47C5-94C0-0FC5D062D881}" dt="2024-07-03T14:39:16.124" v="359" actId="1076"/>
          <ac:spMkLst>
            <pc:docMk/>
            <pc:sldMk cId="842724263" sldId="2546"/>
            <ac:spMk id="14" creationId="{D08F6FDB-CB02-481B-2047-67BD1F414366}"/>
          </ac:spMkLst>
        </pc:spChg>
        <pc:spChg chg="add del mod">
          <ac:chgData name="Marie Crouzier" userId="43d3aa67-cfa9-4862-bd78-aa4e0aab6ca0" providerId="ADAL" clId="{283BE732-204C-47C5-94C0-0FC5D062D881}" dt="2024-07-03T15:33:31.572" v="867" actId="478"/>
          <ac:spMkLst>
            <pc:docMk/>
            <pc:sldMk cId="842724263" sldId="2546"/>
            <ac:spMk id="16" creationId="{45AF51E3-CF4F-DF76-2EF0-34C626B09049}"/>
          </ac:spMkLst>
        </pc:spChg>
        <pc:spChg chg="del mod">
          <ac:chgData name="Marie Crouzier" userId="43d3aa67-cfa9-4862-bd78-aa4e0aab6ca0" providerId="ADAL" clId="{283BE732-204C-47C5-94C0-0FC5D062D881}" dt="2024-07-03T15:23:04.216" v="685" actId="478"/>
          <ac:spMkLst>
            <pc:docMk/>
            <pc:sldMk cId="842724263" sldId="2546"/>
            <ac:spMk id="17" creationId="{807798E5-D156-B86C-AC12-F0D6447438BA}"/>
          </ac:spMkLst>
        </pc:spChg>
        <pc:spChg chg="mod">
          <ac:chgData name="Marie Crouzier" userId="43d3aa67-cfa9-4862-bd78-aa4e0aab6ca0" providerId="ADAL" clId="{283BE732-204C-47C5-94C0-0FC5D062D881}" dt="2024-07-04T07:35:51.298" v="2220" actId="20577"/>
          <ac:spMkLst>
            <pc:docMk/>
            <pc:sldMk cId="842724263" sldId="2546"/>
            <ac:spMk id="18" creationId="{42DACE60-7F15-ED7A-D002-C69B9A921CE5}"/>
          </ac:spMkLst>
        </pc:spChg>
        <pc:spChg chg="add mod">
          <ac:chgData name="Marie Crouzier" userId="43d3aa67-cfa9-4862-bd78-aa4e0aab6ca0" providerId="ADAL" clId="{283BE732-204C-47C5-94C0-0FC5D062D881}" dt="2024-07-03T15:33:45.591" v="870" actId="164"/>
          <ac:spMkLst>
            <pc:docMk/>
            <pc:sldMk cId="842724263" sldId="2546"/>
            <ac:spMk id="19" creationId="{83419EF4-91C5-1FD5-6F1C-CA67D921AA2C}"/>
          </ac:spMkLst>
        </pc:spChg>
        <pc:spChg chg="add mod">
          <ac:chgData name="Marie Crouzier" userId="43d3aa67-cfa9-4862-bd78-aa4e0aab6ca0" providerId="ADAL" clId="{283BE732-204C-47C5-94C0-0FC5D062D881}" dt="2024-07-03T15:33:45.591" v="870" actId="164"/>
          <ac:spMkLst>
            <pc:docMk/>
            <pc:sldMk cId="842724263" sldId="2546"/>
            <ac:spMk id="20" creationId="{DD91A66D-BC61-E608-4E28-A097E60AC4BB}"/>
          </ac:spMkLst>
        </pc:spChg>
        <pc:spChg chg="add mod">
          <ac:chgData name="Marie Crouzier" userId="43d3aa67-cfa9-4862-bd78-aa4e0aab6ca0" providerId="ADAL" clId="{283BE732-204C-47C5-94C0-0FC5D062D881}" dt="2024-07-03T15:33:45.591" v="870" actId="164"/>
          <ac:spMkLst>
            <pc:docMk/>
            <pc:sldMk cId="842724263" sldId="2546"/>
            <ac:spMk id="21" creationId="{C91C9311-DBF7-3A2D-EB82-4F621324E749}"/>
          </ac:spMkLst>
        </pc:spChg>
        <pc:spChg chg="del mod">
          <ac:chgData name="Marie Crouzier" userId="43d3aa67-cfa9-4862-bd78-aa4e0aab6ca0" providerId="ADAL" clId="{283BE732-204C-47C5-94C0-0FC5D062D881}" dt="2024-07-04T07:28:55.161" v="2085" actId="21"/>
          <ac:spMkLst>
            <pc:docMk/>
            <pc:sldMk cId="842724263" sldId="2546"/>
            <ac:spMk id="22" creationId="{C9CF1CD7-72B6-DA99-F6D2-255B4A27A7A7}"/>
          </ac:spMkLst>
        </pc:spChg>
        <pc:spChg chg="del mod">
          <ac:chgData name="Marie Crouzier" userId="43d3aa67-cfa9-4862-bd78-aa4e0aab6ca0" providerId="ADAL" clId="{283BE732-204C-47C5-94C0-0FC5D062D881}" dt="2024-07-04T07:28:55.161" v="2085" actId="21"/>
          <ac:spMkLst>
            <pc:docMk/>
            <pc:sldMk cId="842724263" sldId="2546"/>
            <ac:spMk id="23" creationId="{F3DEDF42-5E38-AB33-A6F4-7D3E75A86BE9}"/>
          </ac:spMkLst>
        </pc:spChg>
        <pc:spChg chg="del mod">
          <ac:chgData name="Marie Crouzier" userId="43d3aa67-cfa9-4862-bd78-aa4e0aab6ca0" providerId="ADAL" clId="{283BE732-204C-47C5-94C0-0FC5D062D881}" dt="2024-07-04T07:24:44.168" v="2031" actId="478"/>
          <ac:spMkLst>
            <pc:docMk/>
            <pc:sldMk cId="842724263" sldId="2546"/>
            <ac:spMk id="24" creationId="{23A95EFC-C29A-A2AC-A242-EA4F381D1C9D}"/>
          </ac:spMkLst>
        </pc:spChg>
        <pc:spChg chg="add mod">
          <ac:chgData name="Marie Crouzier" userId="43d3aa67-cfa9-4862-bd78-aa4e0aab6ca0" providerId="ADAL" clId="{283BE732-204C-47C5-94C0-0FC5D062D881}" dt="2024-07-03T15:33:45.591" v="870" actId="164"/>
          <ac:spMkLst>
            <pc:docMk/>
            <pc:sldMk cId="842724263" sldId="2546"/>
            <ac:spMk id="25" creationId="{BBE0163D-A8DC-146A-1009-FE9971003071}"/>
          </ac:spMkLst>
        </pc:spChg>
        <pc:spChg chg="add mod">
          <ac:chgData name="Marie Crouzier" userId="43d3aa67-cfa9-4862-bd78-aa4e0aab6ca0" providerId="ADAL" clId="{283BE732-204C-47C5-94C0-0FC5D062D881}" dt="2024-07-03T15:33:45.591" v="870" actId="164"/>
          <ac:spMkLst>
            <pc:docMk/>
            <pc:sldMk cId="842724263" sldId="2546"/>
            <ac:spMk id="26" creationId="{D21ACB81-06A3-9B35-6007-7600BAF0769A}"/>
          </ac:spMkLst>
        </pc:spChg>
        <pc:spChg chg="del">
          <ac:chgData name="Marie Crouzier" userId="43d3aa67-cfa9-4862-bd78-aa4e0aab6ca0" providerId="ADAL" clId="{283BE732-204C-47C5-94C0-0FC5D062D881}" dt="2024-07-03T14:39:22.445" v="362" actId="478"/>
          <ac:spMkLst>
            <pc:docMk/>
            <pc:sldMk cId="842724263" sldId="2546"/>
            <ac:spMk id="27" creationId="{EDA52709-8E6F-2A17-2D4D-07D7962FEB6F}"/>
          </ac:spMkLst>
        </pc:spChg>
        <pc:spChg chg="add mod">
          <ac:chgData name="Marie Crouzier" userId="43d3aa67-cfa9-4862-bd78-aa4e0aab6ca0" providerId="ADAL" clId="{283BE732-204C-47C5-94C0-0FC5D062D881}" dt="2024-07-03T15:33:45.591" v="870" actId="164"/>
          <ac:spMkLst>
            <pc:docMk/>
            <pc:sldMk cId="842724263" sldId="2546"/>
            <ac:spMk id="28" creationId="{002B9E92-BA16-4127-43F6-FC9C3AEE1AA3}"/>
          </ac:spMkLst>
        </pc:spChg>
        <pc:spChg chg="add mod">
          <ac:chgData name="Marie Crouzier" userId="43d3aa67-cfa9-4862-bd78-aa4e0aab6ca0" providerId="ADAL" clId="{283BE732-204C-47C5-94C0-0FC5D062D881}" dt="2024-07-03T16:10:52.678" v="1479" actId="1076"/>
          <ac:spMkLst>
            <pc:docMk/>
            <pc:sldMk cId="842724263" sldId="2546"/>
            <ac:spMk id="31" creationId="{740A42FE-F75A-742F-50E8-FF1F95A1ABFC}"/>
          </ac:spMkLst>
        </pc:spChg>
        <pc:spChg chg="add mod">
          <ac:chgData name="Marie Crouzier" userId="43d3aa67-cfa9-4862-bd78-aa4e0aab6ca0" providerId="ADAL" clId="{283BE732-204C-47C5-94C0-0FC5D062D881}" dt="2024-07-03T16:10:52.678" v="1479" actId="1076"/>
          <ac:spMkLst>
            <pc:docMk/>
            <pc:sldMk cId="842724263" sldId="2546"/>
            <ac:spMk id="33" creationId="{CB3E16F1-32AA-9AB0-255B-957A5CC4F159}"/>
          </ac:spMkLst>
        </pc:spChg>
        <pc:spChg chg="mod">
          <ac:chgData name="Marie Crouzier" userId="43d3aa67-cfa9-4862-bd78-aa4e0aab6ca0" providerId="ADAL" clId="{283BE732-204C-47C5-94C0-0FC5D062D881}" dt="2024-07-03T16:13:07.190" v="1517"/>
          <ac:spMkLst>
            <pc:docMk/>
            <pc:sldMk cId="842724263" sldId="2546"/>
            <ac:spMk id="35" creationId="{55D7DF19-1496-2F59-4362-B027E26A3F18}"/>
          </ac:spMkLst>
        </pc:spChg>
        <pc:spChg chg="mod">
          <ac:chgData name="Marie Crouzier" userId="43d3aa67-cfa9-4862-bd78-aa4e0aab6ca0" providerId="ADAL" clId="{283BE732-204C-47C5-94C0-0FC5D062D881}" dt="2024-07-03T16:13:07.190" v="1517"/>
          <ac:spMkLst>
            <pc:docMk/>
            <pc:sldMk cId="842724263" sldId="2546"/>
            <ac:spMk id="36" creationId="{15A0B833-8112-2EA5-7AA1-99FE101899D5}"/>
          </ac:spMkLst>
        </pc:spChg>
        <pc:spChg chg="mod">
          <ac:chgData name="Marie Crouzier" userId="43d3aa67-cfa9-4862-bd78-aa4e0aab6ca0" providerId="ADAL" clId="{283BE732-204C-47C5-94C0-0FC5D062D881}" dt="2024-07-03T16:13:07.190" v="1517"/>
          <ac:spMkLst>
            <pc:docMk/>
            <pc:sldMk cId="842724263" sldId="2546"/>
            <ac:spMk id="37" creationId="{0287E66A-38B3-1446-2450-0AFC63FE8BB4}"/>
          </ac:spMkLst>
        </pc:spChg>
        <pc:spChg chg="mod">
          <ac:chgData name="Marie Crouzier" userId="43d3aa67-cfa9-4862-bd78-aa4e0aab6ca0" providerId="ADAL" clId="{283BE732-204C-47C5-94C0-0FC5D062D881}" dt="2024-07-03T16:18:01.733" v="1578" actId="207"/>
          <ac:spMkLst>
            <pc:docMk/>
            <pc:sldMk cId="842724263" sldId="2546"/>
            <ac:spMk id="38" creationId="{484580B1-8491-2A78-8323-94F7C3B21A47}"/>
          </ac:spMkLst>
        </pc:spChg>
        <pc:spChg chg="mod">
          <ac:chgData name="Marie Crouzier" userId="43d3aa67-cfa9-4862-bd78-aa4e0aab6ca0" providerId="ADAL" clId="{283BE732-204C-47C5-94C0-0FC5D062D881}" dt="2024-07-03T16:13:07.190" v="1517"/>
          <ac:spMkLst>
            <pc:docMk/>
            <pc:sldMk cId="842724263" sldId="2546"/>
            <ac:spMk id="39" creationId="{5828C672-036C-C635-9615-A9EA7089B7B6}"/>
          </ac:spMkLst>
        </pc:spChg>
        <pc:spChg chg="mod">
          <ac:chgData name="Marie Crouzier" userId="43d3aa67-cfa9-4862-bd78-aa4e0aab6ca0" providerId="ADAL" clId="{283BE732-204C-47C5-94C0-0FC5D062D881}" dt="2024-07-03T16:13:07.190" v="1517"/>
          <ac:spMkLst>
            <pc:docMk/>
            <pc:sldMk cId="842724263" sldId="2546"/>
            <ac:spMk id="40" creationId="{0961C6B6-638D-9E7A-20C5-1867EDBB5171}"/>
          </ac:spMkLst>
        </pc:spChg>
        <pc:spChg chg="mod">
          <ac:chgData name="Marie Crouzier" userId="43d3aa67-cfa9-4862-bd78-aa4e0aab6ca0" providerId="ADAL" clId="{283BE732-204C-47C5-94C0-0FC5D062D881}" dt="2024-07-03T16:13:07.190" v="1517"/>
          <ac:spMkLst>
            <pc:docMk/>
            <pc:sldMk cId="842724263" sldId="2546"/>
            <ac:spMk id="41" creationId="{96421961-15A5-1510-0872-4FFCF86FD672}"/>
          </ac:spMkLst>
        </pc:spChg>
        <pc:spChg chg="mod">
          <ac:chgData name="Marie Crouzier" userId="43d3aa67-cfa9-4862-bd78-aa4e0aab6ca0" providerId="ADAL" clId="{283BE732-204C-47C5-94C0-0FC5D062D881}" dt="2024-07-03T16:13:07.190" v="1517"/>
          <ac:spMkLst>
            <pc:docMk/>
            <pc:sldMk cId="842724263" sldId="2546"/>
            <ac:spMk id="42" creationId="{54BAB0D2-ED4E-A18E-C813-3B8F4424A874}"/>
          </ac:spMkLst>
        </pc:spChg>
        <pc:spChg chg="mod">
          <ac:chgData name="Marie Crouzier" userId="43d3aa67-cfa9-4862-bd78-aa4e0aab6ca0" providerId="ADAL" clId="{283BE732-204C-47C5-94C0-0FC5D062D881}" dt="2024-07-03T16:13:07.190" v="1517"/>
          <ac:spMkLst>
            <pc:docMk/>
            <pc:sldMk cId="842724263" sldId="2546"/>
            <ac:spMk id="43" creationId="{A05506F1-F7D8-775B-4724-F0B484AC8464}"/>
          </ac:spMkLst>
        </pc:spChg>
        <pc:spChg chg="mod">
          <ac:chgData name="Marie Crouzier" userId="43d3aa67-cfa9-4862-bd78-aa4e0aab6ca0" providerId="ADAL" clId="{283BE732-204C-47C5-94C0-0FC5D062D881}" dt="2024-07-03T16:13:07.190" v="1517"/>
          <ac:spMkLst>
            <pc:docMk/>
            <pc:sldMk cId="842724263" sldId="2546"/>
            <ac:spMk id="46" creationId="{F2FDA16E-DEB4-C83A-F14B-304937F5B2D5}"/>
          </ac:spMkLst>
        </pc:spChg>
        <pc:spChg chg="mod">
          <ac:chgData name="Marie Crouzier" userId="43d3aa67-cfa9-4862-bd78-aa4e0aab6ca0" providerId="ADAL" clId="{283BE732-204C-47C5-94C0-0FC5D062D881}" dt="2024-07-03T16:13:07.190" v="1517"/>
          <ac:spMkLst>
            <pc:docMk/>
            <pc:sldMk cId="842724263" sldId="2546"/>
            <ac:spMk id="47" creationId="{4FED2BD8-1317-EFCF-32A0-D0D270C7B8F1}"/>
          </ac:spMkLst>
        </pc:spChg>
        <pc:spChg chg="mod">
          <ac:chgData name="Marie Crouzier" userId="43d3aa67-cfa9-4862-bd78-aa4e0aab6ca0" providerId="ADAL" clId="{283BE732-204C-47C5-94C0-0FC5D062D881}" dt="2024-07-03T16:13:07.190" v="1517"/>
          <ac:spMkLst>
            <pc:docMk/>
            <pc:sldMk cId="842724263" sldId="2546"/>
            <ac:spMk id="48" creationId="{44ABD35C-BBF5-B617-0EDF-682C8007AF14}"/>
          </ac:spMkLst>
        </pc:spChg>
        <pc:spChg chg="mod">
          <ac:chgData name="Marie Crouzier" userId="43d3aa67-cfa9-4862-bd78-aa4e0aab6ca0" providerId="ADAL" clId="{283BE732-204C-47C5-94C0-0FC5D062D881}" dt="2024-07-03T16:13:07.190" v="1517"/>
          <ac:spMkLst>
            <pc:docMk/>
            <pc:sldMk cId="842724263" sldId="2546"/>
            <ac:spMk id="49" creationId="{11398A14-D6DB-0C3F-D7C0-5A737A8D44B9}"/>
          </ac:spMkLst>
        </pc:spChg>
        <pc:spChg chg="mod">
          <ac:chgData name="Marie Crouzier" userId="43d3aa67-cfa9-4862-bd78-aa4e0aab6ca0" providerId="ADAL" clId="{283BE732-204C-47C5-94C0-0FC5D062D881}" dt="2024-07-03T16:13:07.190" v="1517"/>
          <ac:spMkLst>
            <pc:docMk/>
            <pc:sldMk cId="842724263" sldId="2546"/>
            <ac:spMk id="51" creationId="{CC58A2C6-8D9F-E825-8624-1EC0D30FAAD9}"/>
          </ac:spMkLst>
        </pc:spChg>
        <pc:spChg chg="mod">
          <ac:chgData name="Marie Crouzier" userId="43d3aa67-cfa9-4862-bd78-aa4e0aab6ca0" providerId="ADAL" clId="{283BE732-204C-47C5-94C0-0FC5D062D881}" dt="2024-07-03T16:13:07.190" v="1517"/>
          <ac:spMkLst>
            <pc:docMk/>
            <pc:sldMk cId="842724263" sldId="2546"/>
            <ac:spMk id="53" creationId="{D85570C0-4544-2971-7F51-C3674E79277B}"/>
          </ac:spMkLst>
        </pc:spChg>
        <pc:spChg chg="mod">
          <ac:chgData name="Marie Crouzier" userId="43d3aa67-cfa9-4862-bd78-aa4e0aab6ca0" providerId="ADAL" clId="{283BE732-204C-47C5-94C0-0FC5D062D881}" dt="2024-07-03T15:33:45.591" v="870" actId="164"/>
          <ac:spMkLst>
            <pc:docMk/>
            <pc:sldMk cId="842724263" sldId="2546"/>
            <ac:spMk id="54" creationId="{31912343-10D0-37CF-7AD2-6490789D2694}"/>
          </ac:spMkLst>
        </pc:spChg>
        <pc:spChg chg="mod">
          <ac:chgData name="Marie Crouzier" userId="43d3aa67-cfa9-4862-bd78-aa4e0aab6ca0" providerId="ADAL" clId="{283BE732-204C-47C5-94C0-0FC5D062D881}" dt="2024-07-03T15:33:45.591" v="870" actId="164"/>
          <ac:spMkLst>
            <pc:docMk/>
            <pc:sldMk cId="842724263" sldId="2546"/>
            <ac:spMk id="55" creationId="{DD204718-6939-1994-3E0B-DE54F6633A44}"/>
          </ac:spMkLst>
        </pc:spChg>
        <pc:spChg chg="mod">
          <ac:chgData name="Marie Crouzier" userId="43d3aa67-cfa9-4862-bd78-aa4e0aab6ca0" providerId="ADAL" clId="{283BE732-204C-47C5-94C0-0FC5D062D881}" dt="2024-07-03T15:33:45.591" v="870" actId="164"/>
          <ac:spMkLst>
            <pc:docMk/>
            <pc:sldMk cId="842724263" sldId="2546"/>
            <ac:spMk id="56" creationId="{283B1345-1061-C023-A483-6C447972FFA5}"/>
          </ac:spMkLst>
        </pc:spChg>
        <pc:spChg chg="mod">
          <ac:chgData name="Marie Crouzier" userId="43d3aa67-cfa9-4862-bd78-aa4e0aab6ca0" providerId="ADAL" clId="{283BE732-204C-47C5-94C0-0FC5D062D881}" dt="2024-07-03T15:33:45.591" v="870" actId="164"/>
          <ac:spMkLst>
            <pc:docMk/>
            <pc:sldMk cId="842724263" sldId="2546"/>
            <ac:spMk id="57" creationId="{0C664B4A-C380-F31C-84B2-2694FEDB96DE}"/>
          </ac:spMkLst>
        </pc:spChg>
        <pc:spChg chg="mod">
          <ac:chgData name="Marie Crouzier" userId="43d3aa67-cfa9-4862-bd78-aa4e0aab6ca0" providerId="ADAL" clId="{283BE732-204C-47C5-94C0-0FC5D062D881}" dt="2024-07-03T15:33:45.591" v="870" actId="164"/>
          <ac:spMkLst>
            <pc:docMk/>
            <pc:sldMk cId="842724263" sldId="2546"/>
            <ac:spMk id="58" creationId="{7E114C26-8DA7-ACCC-AD40-D93E26E2A181}"/>
          </ac:spMkLst>
        </pc:spChg>
        <pc:spChg chg="mod">
          <ac:chgData name="Marie Crouzier" userId="43d3aa67-cfa9-4862-bd78-aa4e0aab6ca0" providerId="ADAL" clId="{283BE732-204C-47C5-94C0-0FC5D062D881}" dt="2024-07-03T15:33:45.591" v="870" actId="164"/>
          <ac:spMkLst>
            <pc:docMk/>
            <pc:sldMk cId="842724263" sldId="2546"/>
            <ac:spMk id="59" creationId="{3473BD48-28BA-473B-B2EE-C433554EE96B}"/>
          </ac:spMkLst>
        </pc:spChg>
        <pc:spChg chg="mod">
          <ac:chgData name="Marie Crouzier" userId="43d3aa67-cfa9-4862-bd78-aa4e0aab6ca0" providerId="ADAL" clId="{283BE732-204C-47C5-94C0-0FC5D062D881}" dt="2024-07-03T16:13:07.190" v="1517"/>
          <ac:spMkLst>
            <pc:docMk/>
            <pc:sldMk cId="842724263" sldId="2546"/>
            <ac:spMk id="60" creationId="{78DBF691-4631-20D0-F00E-AB8E2D477AC9}"/>
          </ac:spMkLst>
        </pc:spChg>
        <pc:spChg chg="mod">
          <ac:chgData name="Marie Crouzier" userId="43d3aa67-cfa9-4862-bd78-aa4e0aab6ca0" providerId="ADAL" clId="{283BE732-204C-47C5-94C0-0FC5D062D881}" dt="2024-07-03T16:13:07.190" v="1517"/>
          <ac:spMkLst>
            <pc:docMk/>
            <pc:sldMk cId="842724263" sldId="2546"/>
            <ac:spMk id="61" creationId="{E907CE09-E0FA-5D99-A78A-F5828A591147}"/>
          </ac:spMkLst>
        </pc:spChg>
        <pc:spChg chg="mod">
          <ac:chgData name="Marie Crouzier" userId="43d3aa67-cfa9-4862-bd78-aa4e0aab6ca0" providerId="ADAL" clId="{283BE732-204C-47C5-94C0-0FC5D062D881}" dt="2024-07-03T16:13:07.190" v="1517"/>
          <ac:spMkLst>
            <pc:docMk/>
            <pc:sldMk cId="842724263" sldId="2546"/>
            <ac:spMk id="62" creationId="{ABD6CF62-6742-B5FE-25A5-07A76A221A79}"/>
          </ac:spMkLst>
        </pc:spChg>
        <pc:spChg chg="mod">
          <ac:chgData name="Marie Crouzier" userId="43d3aa67-cfa9-4862-bd78-aa4e0aab6ca0" providerId="ADAL" clId="{283BE732-204C-47C5-94C0-0FC5D062D881}" dt="2024-07-03T16:13:07.190" v="1517"/>
          <ac:spMkLst>
            <pc:docMk/>
            <pc:sldMk cId="842724263" sldId="2546"/>
            <ac:spMk id="63" creationId="{B4270487-D6D5-A464-D7A2-0CAA276134FB}"/>
          </ac:spMkLst>
        </pc:spChg>
        <pc:spChg chg="mod">
          <ac:chgData name="Marie Crouzier" userId="43d3aa67-cfa9-4862-bd78-aa4e0aab6ca0" providerId="ADAL" clId="{283BE732-204C-47C5-94C0-0FC5D062D881}" dt="2024-07-03T16:13:07.190" v="1517"/>
          <ac:spMkLst>
            <pc:docMk/>
            <pc:sldMk cId="842724263" sldId="2546"/>
            <ac:spMk id="64" creationId="{9F9C8CBC-9B1E-42EC-75DF-F2310E171C90}"/>
          </ac:spMkLst>
        </pc:spChg>
        <pc:spChg chg="mod">
          <ac:chgData name="Marie Crouzier" userId="43d3aa67-cfa9-4862-bd78-aa4e0aab6ca0" providerId="ADAL" clId="{283BE732-204C-47C5-94C0-0FC5D062D881}" dt="2024-07-03T16:13:07.190" v="1517"/>
          <ac:spMkLst>
            <pc:docMk/>
            <pc:sldMk cId="842724263" sldId="2546"/>
            <ac:spMk id="65" creationId="{1FC81904-B524-93DC-7365-6E6804065450}"/>
          </ac:spMkLst>
        </pc:spChg>
        <pc:spChg chg="mod">
          <ac:chgData name="Marie Crouzier" userId="43d3aa67-cfa9-4862-bd78-aa4e0aab6ca0" providerId="ADAL" clId="{283BE732-204C-47C5-94C0-0FC5D062D881}" dt="2024-07-03T16:13:07.190" v="1517"/>
          <ac:spMkLst>
            <pc:docMk/>
            <pc:sldMk cId="842724263" sldId="2546"/>
            <ac:spMk id="66" creationId="{9B5A897A-F01A-8B4C-96E3-2D4F2308F195}"/>
          </ac:spMkLst>
        </pc:spChg>
        <pc:spChg chg="mod">
          <ac:chgData name="Marie Crouzier" userId="43d3aa67-cfa9-4862-bd78-aa4e0aab6ca0" providerId="ADAL" clId="{283BE732-204C-47C5-94C0-0FC5D062D881}" dt="2024-07-03T16:13:07.190" v="1517"/>
          <ac:spMkLst>
            <pc:docMk/>
            <pc:sldMk cId="842724263" sldId="2546"/>
            <ac:spMk id="67" creationId="{FF178982-6D6E-730E-2932-74556A632BC5}"/>
          </ac:spMkLst>
        </pc:spChg>
        <pc:spChg chg="mod">
          <ac:chgData name="Marie Crouzier" userId="43d3aa67-cfa9-4862-bd78-aa4e0aab6ca0" providerId="ADAL" clId="{283BE732-204C-47C5-94C0-0FC5D062D881}" dt="2024-07-03T16:13:07.190" v="1517"/>
          <ac:spMkLst>
            <pc:docMk/>
            <pc:sldMk cId="842724263" sldId="2546"/>
            <ac:spMk id="68" creationId="{1CC6C749-574F-E18E-EAB2-7E9866888547}"/>
          </ac:spMkLst>
        </pc:spChg>
        <pc:spChg chg="mod">
          <ac:chgData name="Marie Crouzier" userId="43d3aa67-cfa9-4862-bd78-aa4e0aab6ca0" providerId="ADAL" clId="{283BE732-204C-47C5-94C0-0FC5D062D881}" dt="2024-07-03T16:13:07.190" v="1517"/>
          <ac:spMkLst>
            <pc:docMk/>
            <pc:sldMk cId="842724263" sldId="2546"/>
            <ac:spMk id="69" creationId="{A5A71852-36C1-916F-0625-80C065BF28B5}"/>
          </ac:spMkLst>
        </pc:spChg>
        <pc:spChg chg="mod">
          <ac:chgData name="Marie Crouzier" userId="43d3aa67-cfa9-4862-bd78-aa4e0aab6ca0" providerId="ADAL" clId="{283BE732-204C-47C5-94C0-0FC5D062D881}" dt="2024-07-03T16:13:07.190" v="1517"/>
          <ac:spMkLst>
            <pc:docMk/>
            <pc:sldMk cId="842724263" sldId="2546"/>
            <ac:spMk id="70" creationId="{20918B85-CFC1-3DBE-6293-6BEB7D17B27E}"/>
          </ac:spMkLst>
        </pc:spChg>
        <pc:spChg chg="mod">
          <ac:chgData name="Marie Crouzier" userId="43d3aa67-cfa9-4862-bd78-aa4e0aab6ca0" providerId="ADAL" clId="{283BE732-204C-47C5-94C0-0FC5D062D881}" dt="2024-07-03T16:13:07.190" v="1517"/>
          <ac:spMkLst>
            <pc:docMk/>
            <pc:sldMk cId="842724263" sldId="2546"/>
            <ac:spMk id="71" creationId="{E217A85A-0D7D-269C-D4EE-BCCA4A88CBEA}"/>
          </ac:spMkLst>
        </pc:spChg>
        <pc:spChg chg="mod">
          <ac:chgData name="Marie Crouzier" userId="43d3aa67-cfa9-4862-bd78-aa4e0aab6ca0" providerId="ADAL" clId="{283BE732-204C-47C5-94C0-0FC5D062D881}" dt="2024-07-03T16:13:07.190" v="1517"/>
          <ac:spMkLst>
            <pc:docMk/>
            <pc:sldMk cId="842724263" sldId="2546"/>
            <ac:spMk id="72" creationId="{438D8E4B-56BD-87B3-288C-434C8A593CFF}"/>
          </ac:spMkLst>
        </pc:spChg>
        <pc:spChg chg="mod">
          <ac:chgData name="Marie Crouzier" userId="43d3aa67-cfa9-4862-bd78-aa4e0aab6ca0" providerId="ADAL" clId="{283BE732-204C-47C5-94C0-0FC5D062D881}" dt="2024-07-03T16:13:07.190" v="1517"/>
          <ac:spMkLst>
            <pc:docMk/>
            <pc:sldMk cId="842724263" sldId="2546"/>
            <ac:spMk id="73" creationId="{AB1D53C7-A9DC-C124-B201-6DCF6ABE2C15}"/>
          </ac:spMkLst>
        </pc:spChg>
        <pc:spChg chg="mod">
          <ac:chgData name="Marie Crouzier" userId="43d3aa67-cfa9-4862-bd78-aa4e0aab6ca0" providerId="ADAL" clId="{283BE732-204C-47C5-94C0-0FC5D062D881}" dt="2024-07-03T16:13:07.190" v="1517"/>
          <ac:spMkLst>
            <pc:docMk/>
            <pc:sldMk cId="842724263" sldId="2546"/>
            <ac:spMk id="74" creationId="{DE71D5B4-4269-4096-B283-7BE041E90DA3}"/>
          </ac:spMkLst>
        </pc:spChg>
        <pc:spChg chg="mod">
          <ac:chgData name="Marie Crouzier" userId="43d3aa67-cfa9-4862-bd78-aa4e0aab6ca0" providerId="ADAL" clId="{283BE732-204C-47C5-94C0-0FC5D062D881}" dt="2024-07-03T16:13:07.190" v="1517"/>
          <ac:spMkLst>
            <pc:docMk/>
            <pc:sldMk cId="842724263" sldId="2546"/>
            <ac:spMk id="75" creationId="{751F5216-786B-8BA0-A0C2-B51DEC7E0575}"/>
          </ac:spMkLst>
        </pc:spChg>
        <pc:spChg chg="mod">
          <ac:chgData name="Marie Crouzier" userId="43d3aa67-cfa9-4862-bd78-aa4e0aab6ca0" providerId="ADAL" clId="{283BE732-204C-47C5-94C0-0FC5D062D881}" dt="2024-07-03T16:13:07.190" v="1517"/>
          <ac:spMkLst>
            <pc:docMk/>
            <pc:sldMk cId="842724263" sldId="2546"/>
            <ac:spMk id="76" creationId="{21C38711-CADB-8994-96ED-EC02E42FDC7F}"/>
          </ac:spMkLst>
        </pc:spChg>
        <pc:spChg chg="mod">
          <ac:chgData name="Marie Crouzier" userId="43d3aa67-cfa9-4862-bd78-aa4e0aab6ca0" providerId="ADAL" clId="{283BE732-204C-47C5-94C0-0FC5D062D881}" dt="2024-07-03T16:13:07.190" v="1517"/>
          <ac:spMkLst>
            <pc:docMk/>
            <pc:sldMk cId="842724263" sldId="2546"/>
            <ac:spMk id="77" creationId="{26FAB18E-C5FD-F92E-017E-88F06521F867}"/>
          </ac:spMkLst>
        </pc:spChg>
        <pc:spChg chg="mod">
          <ac:chgData name="Marie Crouzier" userId="43d3aa67-cfa9-4862-bd78-aa4e0aab6ca0" providerId="ADAL" clId="{283BE732-204C-47C5-94C0-0FC5D062D881}" dt="2024-07-03T16:13:07.190" v="1517"/>
          <ac:spMkLst>
            <pc:docMk/>
            <pc:sldMk cId="842724263" sldId="2546"/>
            <ac:spMk id="78" creationId="{A462F3B5-A49B-BE97-EACF-296B4D71393C}"/>
          </ac:spMkLst>
        </pc:spChg>
        <pc:spChg chg="mod">
          <ac:chgData name="Marie Crouzier" userId="43d3aa67-cfa9-4862-bd78-aa4e0aab6ca0" providerId="ADAL" clId="{283BE732-204C-47C5-94C0-0FC5D062D881}" dt="2024-07-03T16:13:07.190" v="1517"/>
          <ac:spMkLst>
            <pc:docMk/>
            <pc:sldMk cId="842724263" sldId="2546"/>
            <ac:spMk id="79" creationId="{951DDCA2-34FD-D96F-5541-14C80C4FF394}"/>
          </ac:spMkLst>
        </pc:spChg>
        <pc:spChg chg="mod">
          <ac:chgData name="Marie Crouzier" userId="43d3aa67-cfa9-4862-bd78-aa4e0aab6ca0" providerId="ADAL" clId="{283BE732-204C-47C5-94C0-0FC5D062D881}" dt="2024-07-03T16:13:07.190" v="1517"/>
          <ac:spMkLst>
            <pc:docMk/>
            <pc:sldMk cId="842724263" sldId="2546"/>
            <ac:spMk id="80" creationId="{A6D4557A-A7BF-4762-C0DD-22625833E1F3}"/>
          </ac:spMkLst>
        </pc:spChg>
        <pc:spChg chg="mod">
          <ac:chgData name="Marie Crouzier" userId="43d3aa67-cfa9-4862-bd78-aa4e0aab6ca0" providerId="ADAL" clId="{283BE732-204C-47C5-94C0-0FC5D062D881}" dt="2024-07-03T16:13:07.190" v="1517"/>
          <ac:spMkLst>
            <pc:docMk/>
            <pc:sldMk cId="842724263" sldId="2546"/>
            <ac:spMk id="81" creationId="{E4626157-2A44-C86D-B8E6-7F3DE19D34BE}"/>
          </ac:spMkLst>
        </pc:spChg>
        <pc:spChg chg="mod">
          <ac:chgData name="Marie Crouzier" userId="43d3aa67-cfa9-4862-bd78-aa4e0aab6ca0" providerId="ADAL" clId="{283BE732-204C-47C5-94C0-0FC5D062D881}" dt="2024-07-03T16:13:07.190" v="1517"/>
          <ac:spMkLst>
            <pc:docMk/>
            <pc:sldMk cId="842724263" sldId="2546"/>
            <ac:spMk id="82" creationId="{CAAA44B3-8E8B-5CEA-CD25-DEE1C350E330}"/>
          </ac:spMkLst>
        </pc:spChg>
        <pc:spChg chg="mod">
          <ac:chgData name="Marie Crouzier" userId="43d3aa67-cfa9-4862-bd78-aa4e0aab6ca0" providerId="ADAL" clId="{283BE732-204C-47C5-94C0-0FC5D062D881}" dt="2024-07-03T16:13:07.190" v="1517"/>
          <ac:spMkLst>
            <pc:docMk/>
            <pc:sldMk cId="842724263" sldId="2546"/>
            <ac:spMk id="83" creationId="{E763B035-9BE6-1509-E970-A48071395C97}"/>
          </ac:spMkLst>
        </pc:spChg>
        <pc:spChg chg="mod">
          <ac:chgData name="Marie Crouzier" userId="43d3aa67-cfa9-4862-bd78-aa4e0aab6ca0" providerId="ADAL" clId="{283BE732-204C-47C5-94C0-0FC5D062D881}" dt="2024-07-03T16:13:07.190" v="1517"/>
          <ac:spMkLst>
            <pc:docMk/>
            <pc:sldMk cId="842724263" sldId="2546"/>
            <ac:spMk id="84" creationId="{0F425ED7-8D65-4BD7-9E23-0D8D56DAF3FF}"/>
          </ac:spMkLst>
        </pc:spChg>
        <pc:spChg chg="mod">
          <ac:chgData name="Marie Crouzier" userId="43d3aa67-cfa9-4862-bd78-aa4e0aab6ca0" providerId="ADAL" clId="{283BE732-204C-47C5-94C0-0FC5D062D881}" dt="2024-07-03T16:13:07.190" v="1517"/>
          <ac:spMkLst>
            <pc:docMk/>
            <pc:sldMk cId="842724263" sldId="2546"/>
            <ac:spMk id="85" creationId="{00A7A259-F8CF-FBC2-2537-0E283D1E2FE1}"/>
          </ac:spMkLst>
        </pc:spChg>
        <pc:spChg chg="mod">
          <ac:chgData name="Marie Crouzier" userId="43d3aa67-cfa9-4862-bd78-aa4e0aab6ca0" providerId="ADAL" clId="{283BE732-204C-47C5-94C0-0FC5D062D881}" dt="2024-07-03T16:13:07.190" v="1517"/>
          <ac:spMkLst>
            <pc:docMk/>
            <pc:sldMk cId="842724263" sldId="2546"/>
            <ac:spMk id="86" creationId="{0FB80960-840F-36B8-01BC-457040283F03}"/>
          </ac:spMkLst>
        </pc:spChg>
        <pc:spChg chg="mod">
          <ac:chgData name="Marie Crouzier" userId="43d3aa67-cfa9-4862-bd78-aa4e0aab6ca0" providerId="ADAL" clId="{283BE732-204C-47C5-94C0-0FC5D062D881}" dt="2024-07-03T16:13:07.190" v="1517"/>
          <ac:spMkLst>
            <pc:docMk/>
            <pc:sldMk cId="842724263" sldId="2546"/>
            <ac:spMk id="87" creationId="{AF12A4E9-585C-FCA0-24CC-5498DBA9A241}"/>
          </ac:spMkLst>
        </pc:spChg>
        <pc:spChg chg="mod">
          <ac:chgData name="Marie Crouzier" userId="43d3aa67-cfa9-4862-bd78-aa4e0aab6ca0" providerId="ADAL" clId="{283BE732-204C-47C5-94C0-0FC5D062D881}" dt="2024-07-03T16:13:07.190" v="1517"/>
          <ac:spMkLst>
            <pc:docMk/>
            <pc:sldMk cId="842724263" sldId="2546"/>
            <ac:spMk id="88" creationId="{CA37D493-B9FD-4C2A-F791-0640C0F53978}"/>
          </ac:spMkLst>
        </pc:spChg>
        <pc:spChg chg="mod">
          <ac:chgData name="Marie Crouzier" userId="43d3aa67-cfa9-4862-bd78-aa4e0aab6ca0" providerId="ADAL" clId="{283BE732-204C-47C5-94C0-0FC5D062D881}" dt="2024-07-03T16:13:07.190" v="1517"/>
          <ac:spMkLst>
            <pc:docMk/>
            <pc:sldMk cId="842724263" sldId="2546"/>
            <ac:spMk id="89" creationId="{D09C0DD4-C369-F705-CF2E-0C25BC15CCDF}"/>
          </ac:spMkLst>
        </pc:spChg>
        <pc:spChg chg="mod">
          <ac:chgData name="Marie Crouzier" userId="43d3aa67-cfa9-4862-bd78-aa4e0aab6ca0" providerId="ADAL" clId="{283BE732-204C-47C5-94C0-0FC5D062D881}" dt="2024-07-03T16:13:07.190" v="1517"/>
          <ac:spMkLst>
            <pc:docMk/>
            <pc:sldMk cId="842724263" sldId="2546"/>
            <ac:spMk id="90" creationId="{4EEF8207-F333-BC71-EE73-21E320B92CEB}"/>
          </ac:spMkLst>
        </pc:spChg>
        <pc:spChg chg="mod">
          <ac:chgData name="Marie Crouzier" userId="43d3aa67-cfa9-4862-bd78-aa4e0aab6ca0" providerId="ADAL" clId="{283BE732-204C-47C5-94C0-0FC5D062D881}" dt="2024-07-03T16:13:07.190" v="1517"/>
          <ac:spMkLst>
            <pc:docMk/>
            <pc:sldMk cId="842724263" sldId="2546"/>
            <ac:spMk id="91" creationId="{40D5B551-04C9-A121-70EC-124AAD230A70}"/>
          </ac:spMkLst>
        </pc:spChg>
        <pc:spChg chg="mod">
          <ac:chgData name="Marie Crouzier" userId="43d3aa67-cfa9-4862-bd78-aa4e0aab6ca0" providerId="ADAL" clId="{283BE732-204C-47C5-94C0-0FC5D062D881}" dt="2024-07-03T16:13:07.190" v="1517"/>
          <ac:spMkLst>
            <pc:docMk/>
            <pc:sldMk cId="842724263" sldId="2546"/>
            <ac:spMk id="92" creationId="{752D6F0C-98EC-3204-1513-33AF69428B21}"/>
          </ac:spMkLst>
        </pc:spChg>
        <pc:spChg chg="mod">
          <ac:chgData name="Marie Crouzier" userId="43d3aa67-cfa9-4862-bd78-aa4e0aab6ca0" providerId="ADAL" clId="{283BE732-204C-47C5-94C0-0FC5D062D881}" dt="2024-07-03T16:13:07.190" v="1517"/>
          <ac:spMkLst>
            <pc:docMk/>
            <pc:sldMk cId="842724263" sldId="2546"/>
            <ac:spMk id="93" creationId="{499EBF94-5563-8AB2-AB22-CBF2AFC76B9C}"/>
          </ac:spMkLst>
        </pc:spChg>
        <pc:spChg chg="mod">
          <ac:chgData name="Marie Crouzier" userId="43d3aa67-cfa9-4862-bd78-aa4e0aab6ca0" providerId="ADAL" clId="{283BE732-204C-47C5-94C0-0FC5D062D881}" dt="2024-07-03T16:13:07.190" v="1517"/>
          <ac:spMkLst>
            <pc:docMk/>
            <pc:sldMk cId="842724263" sldId="2546"/>
            <ac:spMk id="94" creationId="{C99A7284-70B4-3C2D-8D9E-BB1151A08CC9}"/>
          </ac:spMkLst>
        </pc:spChg>
        <pc:spChg chg="mod">
          <ac:chgData name="Marie Crouzier" userId="43d3aa67-cfa9-4862-bd78-aa4e0aab6ca0" providerId="ADAL" clId="{283BE732-204C-47C5-94C0-0FC5D062D881}" dt="2024-07-03T16:13:07.190" v="1517"/>
          <ac:spMkLst>
            <pc:docMk/>
            <pc:sldMk cId="842724263" sldId="2546"/>
            <ac:spMk id="95" creationId="{02BD3D20-C774-D93C-8F98-000B8A7A7824}"/>
          </ac:spMkLst>
        </pc:spChg>
        <pc:spChg chg="mod">
          <ac:chgData name="Marie Crouzier" userId="43d3aa67-cfa9-4862-bd78-aa4e0aab6ca0" providerId="ADAL" clId="{283BE732-204C-47C5-94C0-0FC5D062D881}" dt="2024-07-03T16:13:07.190" v="1517"/>
          <ac:spMkLst>
            <pc:docMk/>
            <pc:sldMk cId="842724263" sldId="2546"/>
            <ac:spMk id="96" creationId="{F60C5B4B-FBF8-7E95-42E3-5DA1BBE6BDDC}"/>
          </ac:spMkLst>
        </pc:spChg>
        <pc:spChg chg="mod">
          <ac:chgData name="Marie Crouzier" userId="43d3aa67-cfa9-4862-bd78-aa4e0aab6ca0" providerId="ADAL" clId="{283BE732-204C-47C5-94C0-0FC5D062D881}" dt="2024-07-03T16:13:07.190" v="1517"/>
          <ac:spMkLst>
            <pc:docMk/>
            <pc:sldMk cId="842724263" sldId="2546"/>
            <ac:spMk id="97" creationId="{9595EF9F-59AC-D12C-3C9D-E2B6F7B19E00}"/>
          </ac:spMkLst>
        </pc:spChg>
        <pc:spChg chg="mod">
          <ac:chgData name="Marie Crouzier" userId="43d3aa67-cfa9-4862-bd78-aa4e0aab6ca0" providerId="ADAL" clId="{283BE732-204C-47C5-94C0-0FC5D062D881}" dt="2024-07-03T16:13:07.190" v="1517"/>
          <ac:spMkLst>
            <pc:docMk/>
            <pc:sldMk cId="842724263" sldId="2546"/>
            <ac:spMk id="98" creationId="{0FF1B10F-6F56-4D5E-758A-3E98812AD16A}"/>
          </ac:spMkLst>
        </pc:spChg>
        <pc:spChg chg="mod">
          <ac:chgData name="Marie Crouzier" userId="43d3aa67-cfa9-4862-bd78-aa4e0aab6ca0" providerId="ADAL" clId="{283BE732-204C-47C5-94C0-0FC5D062D881}" dt="2024-07-03T16:13:07.190" v="1517"/>
          <ac:spMkLst>
            <pc:docMk/>
            <pc:sldMk cId="842724263" sldId="2546"/>
            <ac:spMk id="99" creationId="{B946059D-1E85-FF52-838A-805B88D2BA2A}"/>
          </ac:spMkLst>
        </pc:spChg>
        <pc:spChg chg="mod">
          <ac:chgData name="Marie Crouzier" userId="43d3aa67-cfa9-4862-bd78-aa4e0aab6ca0" providerId="ADAL" clId="{283BE732-204C-47C5-94C0-0FC5D062D881}" dt="2024-07-03T16:13:07.190" v="1517"/>
          <ac:spMkLst>
            <pc:docMk/>
            <pc:sldMk cId="842724263" sldId="2546"/>
            <ac:spMk id="100" creationId="{2353FD96-A73E-843E-F64E-71FD110CDC75}"/>
          </ac:spMkLst>
        </pc:spChg>
        <pc:spChg chg="mod">
          <ac:chgData name="Marie Crouzier" userId="43d3aa67-cfa9-4862-bd78-aa4e0aab6ca0" providerId="ADAL" clId="{283BE732-204C-47C5-94C0-0FC5D062D881}" dt="2024-07-03T16:13:07.190" v="1517"/>
          <ac:spMkLst>
            <pc:docMk/>
            <pc:sldMk cId="842724263" sldId="2546"/>
            <ac:spMk id="101" creationId="{0C0D60FE-8492-8477-03CC-AE5D0C507FA8}"/>
          </ac:spMkLst>
        </pc:spChg>
        <pc:spChg chg="mod">
          <ac:chgData name="Marie Crouzier" userId="43d3aa67-cfa9-4862-bd78-aa4e0aab6ca0" providerId="ADAL" clId="{283BE732-204C-47C5-94C0-0FC5D062D881}" dt="2024-07-03T16:13:07.190" v="1517"/>
          <ac:spMkLst>
            <pc:docMk/>
            <pc:sldMk cId="842724263" sldId="2546"/>
            <ac:spMk id="102" creationId="{8245DA46-41B0-3F2D-9642-C6CAD9A198F3}"/>
          </ac:spMkLst>
        </pc:spChg>
        <pc:spChg chg="mod">
          <ac:chgData name="Marie Crouzier" userId="43d3aa67-cfa9-4862-bd78-aa4e0aab6ca0" providerId="ADAL" clId="{283BE732-204C-47C5-94C0-0FC5D062D881}" dt="2024-07-03T16:13:07.190" v="1517"/>
          <ac:spMkLst>
            <pc:docMk/>
            <pc:sldMk cId="842724263" sldId="2546"/>
            <ac:spMk id="103" creationId="{172E6861-F7EA-53B8-10CC-2C1CC6EE4E39}"/>
          </ac:spMkLst>
        </pc:spChg>
        <pc:spChg chg="mod">
          <ac:chgData name="Marie Crouzier" userId="43d3aa67-cfa9-4862-bd78-aa4e0aab6ca0" providerId="ADAL" clId="{283BE732-204C-47C5-94C0-0FC5D062D881}" dt="2024-07-03T16:13:07.190" v="1517"/>
          <ac:spMkLst>
            <pc:docMk/>
            <pc:sldMk cId="842724263" sldId="2546"/>
            <ac:spMk id="104" creationId="{1B42E2E7-378D-A4D1-91A6-895AB9F35737}"/>
          </ac:spMkLst>
        </pc:spChg>
        <pc:spChg chg="mod">
          <ac:chgData name="Marie Crouzier" userId="43d3aa67-cfa9-4862-bd78-aa4e0aab6ca0" providerId="ADAL" clId="{283BE732-204C-47C5-94C0-0FC5D062D881}" dt="2024-07-03T16:13:07.190" v="1517"/>
          <ac:spMkLst>
            <pc:docMk/>
            <pc:sldMk cId="842724263" sldId="2546"/>
            <ac:spMk id="105" creationId="{D7514362-4FE7-0540-394C-13D1B6D675D0}"/>
          </ac:spMkLst>
        </pc:spChg>
        <pc:spChg chg="mod">
          <ac:chgData name="Marie Crouzier" userId="43d3aa67-cfa9-4862-bd78-aa4e0aab6ca0" providerId="ADAL" clId="{283BE732-204C-47C5-94C0-0FC5D062D881}" dt="2024-07-03T16:13:07.190" v="1517"/>
          <ac:spMkLst>
            <pc:docMk/>
            <pc:sldMk cId="842724263" sldId="2546"/>
            <ac:spMk id="106" creationId="{CB9B95A7-6E99-BFB6-9778-3E7FD7DC4269}"/>
          </ac:spMkLst>
        </pc:spChg>
        <pc:spChg chg="mod">
          <ac:chgData name="Marie Crouzier" userId="43d3aa67-cfa9-4862-bd78-aa4e0aab6ca0" providerId="ADAL" clId="{283BE732-204C-47C5-94C0-0FC5D062D881}" dt="2024-07-03T16:13:07.190" v="1517"/>
          <ac:spMkLst>
            <pc:docMk/>
            <pc:sldMk cId="842724263" sldId="2546"/>
            <ac:spMk id="107" creationId="{79E0A2EC-3B3F-3598-1BA2-20999FF241D5}"/>
          </ac:spMkLst>
        </pc:spChg>
        <pc:spChg chg="mod">
          <ac:chgData name="Marie Crouzier" userId="43d3aa67-cfa9-4862-bd78-aa4e0aab6ca0" providerId="ADAL" clId="{283BE732-204C-47C5-94C0-0FC5D062D881}" dt="2024-07-03T16:13:07.190" v="1517"/>
          <ac:spMkLst>
            <pc:docMk/>
            <pc:sldMk cId="842724263" sldId="2546"/>
            <ac:spMk id="108" creationId="{EDB96EB3-3B47-9147-7E03-FB2929636E94}"/>
          </ac:spMkLst>
        </pc:spChg>
        <pc:spChg chg="mod">
          <ac:chgData name="Marie Crouzier" userId="43d3aa67-cfa9-4862-bd78-aa4e0aab6ca0" providerId="ADAL" clId="{283BE732-204C-47C5-94C0-0FC5D062D881}" dt="2024-07-03T16:13:07.190" v="1517"/>
          <ac:spMkLst>
            <pc:docMk/>
            <pc:sldMk cId="842724263" sldId="2546"/>
            <ac:spMk id="109" creationId="{1FAFBCE3-D78C-9DBA-1934-827CD4275C6B}"/>
          </ac:spMkLst>
        </pc:spChg>
        <pc:spChg chg="mod">
          <ac:chgData name="Marie Crouzier" userId="43d3aa67-cfa9-4862-bd78-aa4e0aab6ca0" providerId="ADAL" clId="{283BE732-204C-47C5-94C0-0FC5D062D881}" dt="2024-07-03T16:13:07.190" v="1517"/>
          <ac:spMkLst>
            <pc:docMk/>
            <pc:sldMk cId="842724263" sldId="2546"/>
            <ac:spMk id="110" creationId="{3D6551D9-74A9-2FFD-EC13-9632042BE5F9}"/>
          </ac:spMkLst>
        </pc:spChg>
        <pc:spChg chg="mod">
          <ac:chgData name="Marie Crouzier" userId="43d3aa67-cfa9-4862-bd78-aa4e0aab6ca0" providerId="ADAL" clId="{283BE732-204C-47C5-94C0-0FC5D062D881}" dt="2024-07-03T16:13:07.190" v="1517"/>
          <ac:spMkLst>
            <pc:docMk/>
            <pc:sldMk cId="842724263" sldId="2546"/>
            <ac:spMk id="111" creationId="{2BC12F05-225E-27F9-62DC-BC09672002D5}"/>
          </ac:spMkLst>
        </pc:spChg>
        <pc:spChg chg="mod">
          <ac:chgData name="Marie Crouzier" userId="43d3aa67-cfa9-4862-bd78-aa4e0aab6ca0" providerId="ADAL" clId="{283BE732-204C-47C5-94C0-0FC5D062D881}" dt="2024-07-03T16:13:07.190" v="1517"/>
          <ac:spMkLst>
            <pc:docMk/>
            <pc:sldMk cId="842724263" sldId="2546"/>
            <ac:spMk id="112" creationId="{DEA871B6-9173-E80A-EF48-BB5EF9D2CE95}"/>
          </ac:spMkLst>
        </pc:spChg>
        <pc:spChg chg="mod">
          <ac:chgData name="Marie Crouzier" userId="43d3aa67-cfa9-4862-bd78-aa4e0aab6ca0" providerId="ADAL" clId="{283BE732-204C-47C5-94C0-0FC5D062D881}" dt="2024-07-03T16:13:07.190" v="1517"/>
          <ac:spMkLst>
            <pc:docMk/>
            <pc:sldMk cId="842724263" sldId="2546"/>
            <ac:spMk id="113" creationId="{5AAF4D4B-FC7C-7B02-D35A-1E3BD7B992E1}"/>
          </ac:spMkLst>
        </pc:spChg>
        <pc:spChg chg="mod">
          <ac:chgData name="Marie Crouzier" userId="43d3aa67-cfa9-4862-bd78-aa4e0aab6ca0" providerId="ADAL" clId="{283BE732-204C-47C5-94C0-0FC5D062D881}" dt="2024-07-03T16:13:07.190" v="1517"/>
          <ac:spMkLst>
            <pc:docMk/>
            <pc:sldMk cId="842724263" sldId="2546"/>
            <ac:spMk id="114" creationId="{4010CFE5-1E16-0E07-02F9-2FD1D86640CA}"/>
          </ac:spMkLst>
        </pc:spChg>
        <pc:spChg chg="add del mod">
          <ac:chgData name="Marie Crouzier" userId="43d3aa67-cfa9-4862-bd78-aa4e0aab6ca0" providerId="ADAL" clId="{283BE732-204C-47C5-94C0-0FC5D062D881}" dt="2024-07-04T07:28:55.161" v="2085" actId="21"/>
          <ac:spMkLst>
            <pc:docMk/>
            <pc:sldMk cId="842724263" sldId="2546"/>
            <ac:spMk id="120" creationId="{068782A5-C793-2B95-95B4-8DB0CEEFC732}"/>
          </ac:spMkLst>
        </pc:spChg>
        <pc:spChg chg="add mod">
          <ac:chgData name="Marie Crouzier" userId="43d3aa67-cfa9-4862-bd78-aa4e0aab6ca0" providerId="ADAL" clId="{283BE732-204C-47C5-94C0-0FC5D062D881}" dt="2024-07-04T07:35:30.790" v="2217" actId="14100"/>
          <ac:spMkLst>
            <pc:docMk/>
            <pc:sldMk cId="842724263" sldId="2546"/>
            <ac:spMk id="121" creationId="{9AB9A6A4-BB06-3D68-F0D9-622F87B69AA2}"/>
          </ac:spMkLst>
        </pc:spChg>
        <pc:spChg chg="add mod">
          <ac:chgData name="Marie Crouzier" userId="43d3aa67-cfa9-4862-bd78-aa4e0aab6ca0" providerId="ADAL" clId="{283BE732-204C-47C5-94C0-0FC5D062D881}" dt="2024-07-04T07:31:48.758" v="2166" actId="1076"/>
          <ac:spMkLst>
            <pc:docMk/>
            <pc:sldMk cId="842724263" sldId="2546"/>
            <ac:spMk id="122" creationId="{D02B8060-3D2C-2E26-0A3C-315814C2314C}"/>
          </ac:spMkLst>
        </pc:spChg>
        <pc:grpChg chg="add mod">
          <ac:chgData name="Marie Crouzier" userId="43d3aa67-cfa9-4862-bd78-aa4e0aab6ca0" providerId="ADAL" clId="{283BE732-204C-47C5-94C0-0FC5D062D881}" dt="2024-07-03T15:58:19.965" v="1313" actId="1036"/>
          <ac:grpSpMkLst>
            <pc:docMk/>
            <pc:sldMk cId="842724263" sldId="2546"/>
            <ac:grpSpMk id="5" creationId="{BAD5964F-AA52-D640-E61C-79C2E97E7B9D}"/>
          </ac:grpSpMkLst>
        </pc:grpChg>
        <pc:grpChg chg="del">
          <ac:chgData name="Marie Crouzier" userId="43d3aa67-cfa9-4862-bd78-aa4e0aab6ca0" providerId="ADAL" clId="{283BE732-204C-47C5-94C0-0FC5D062D881}" dt="2024-07-03T14:39:42.581" v="367" actId="478"/>
          <ac:grpSpMkLst>
            <pc:docMk/>
            <pc:sldMk cId="842724263" sldId="2546"/>
            <ac:grpSpMk id="11" creationId="{EEB46C94-7201-2B7F-972C-D4E65325D39E}"/>
          </ac:grpSpMkLst>
        </pc:grpChg>
        <pc:grpChg chg="add mod">
          <ac:chgData name="Marie Crouzier" userId="43d3aa67-cfa9-4862-bd78-aa4e0aab6ca0" providerId="ADAL" clId="{283BE732-204C-47C5-94C0-0FC5D062D881}" dt="2024-07-03T16:13:16.457" v="1520" actId="1076"/>
          <ac:grpSpMkLst>
            <pc:docMk/>
            <pc:sldMk cId="842724263" sldId="2546"/>
            <ac:grpSpMk id="29" creationId="{58D2A889-7D52-4FD6-9C3B-8F559FB4F0E9}"/>
          </ac:grpSpMkLst>
        </pc:grpChg>
        <pc:grpChg chg="add mod">
          <ac:chgData name="Marie Crouzier" userId="43d3aa67-cfa9-4862-bd78-aa4e0aab6ca0" providerId="ADAL" clId="{283BE732-204C-47C5-94C0-0FC5D062D881}" dt="2024-07-04T07:31:51.244" v="2167" actId="14100"/>
          <ac:grpSpMkLst>
            <pc:docMk/>
            <pc:sldMk cId="842724263" sldId="2546"/>
            <ac:grpSpMk id="34" creationId="{B9E71F3E-B76B-1BE3-8613-C3230E27329A}"/>
          </ac:grpSpMkLst>
        </pc:grpChg>
        <pc:picChg chg="add mod">
          <ac:chgData name="Marie Crouzier" userId="43d3aa67-cfa9-4862-bd78-aa4e0aab6ca0" providerId="ADAL" clId="{283BE732-204C-47C5-94C0-0FC5D062D881}" dt="2024-07-03T16:10:52.678" v="1479" actId="1076"/>
          <ac:picMkLst>
            <pc:docMk/>
            <pc:sldMk cId="842724263" sldId="2546"/>
            <ac:picMk id="30" creationId="{E0F1E801-8AFF-8554-D872-8655F00A766A}"/>
          </ac:picMkLst>
        </pc:picChg>
        <pc:picChg chg="add mod">
          <ac:chgData name="Marie Crouzier" userId="43d3aa67-cfa9-4862-bd78-aa4e0aab6ca0" providerId="ADAL" clId="{283BE732-204C-47C5-94C0-0FC5D062D881}" dt="2024-07-03T16:10:52.678" v="1479" actId="1076"/>
          <ac:picMkLst>
            <pc:docMk/>
            <pc:sldMk cId="842724263" sldId="2546"/>
            <ac:picMk id="32" creationId="{B1EC3241-8109-CB2D-E1CF-220B20AA1E69}"/>
          </ac:picMkLst>
        </pc:picChg>
        <pc:picChg chg="del mod">
          <ac:chgData name="Marie Crouzier" userId="43d3aa67-cfa9-4862-bd78-aa4e0aab6ca0" providerId="ADAL" clId="{283BE732-204C-47C5-94C0-0FC5D062D881}" dt="2024-07-03T15:33:00.136" v="847" actId="478"/>
          <ac:picMkLst>
            <pc:docMk/>
            <pc:sldMk cId="842724263" sldId="2546"/>
            <ac:picMk id="50" creationId="{B3492AD0-6D16-DD9E-5FCD-94ADE823E0E3}"/>
          </ac:picMkLst>
        </pc:picChg>
        <pc:picChg chg="del mod">
          <ac:chgData name="Marie Crouzier" userId="43d3aa67-cfa9-4862-bd78-aa4e0aab6ca0" providerId="ADAL" clId="{283BE732-204C-47C5-94C0-0FC5D062D881}" dt="2024-07-03T15:33:00.136" v="847" actId="478"/>
          <ac:picMkLst>
            <pc:docMk/>
            <pc:sldMk cId="842724263" sldId="2546"/>
            <ac:picMk id="52" creationId="{17D31339-F56B-9DDD-1DC6-9EF412273DEE}"/>
          </ac:picMkLst>
        </pc:picChg>
        <pc:picChg chg="add del mod">
          <ac:chgData name="Marie Crouzier" userId="43d3aa67-cfa9-4862-bd78-aa4e0aab6ca0" providerId="ADAL" clId="{283BE732-204C-47C5-94C0-0FC5D062D881}" dt="2024-07-04T07:28:55.161" v="2085" actId="21"/>
          <ac:picMkLst>
            <pc:docMk/>
            <pc:sldMk cId="842724263" sldId="2546"/>
            <ac:picMk id="117" creationId="{7B009E85-806B-A418-1873-491713103867}"/>
          </ac:picMkLst>
        </pc:picChg>
        <pc:picChg chg="add del mod">
          <ac:chgData name="Marie Crouzier" userId="43d3aa67-cfa9-4862-bd78-aa4e0aab6ca0" providerId="ADAL" clId="{283BE732-204C-47C5-94C0-0FC5D062D881}" dt="2024-07-04T07:21:02.806" v="1840" actId="478"/>
          <ac:picMkLst>
            <pc:docMk/>
            <pc:sldMk cId="842724263" sldId="2546"/>
            <ac:picMk id="119" creationId="{6CBF8897-5DDE-A9E5-A4DE-43374D43C08F}"/>
          </ac:picMkLst>
        </pc:picChg>
        <pc:cxnChg chg="mod">
          <ac:chgData name="Marie Crouzier" userId="43d3aa67-cfa9-4862-bd78-aa4e0aab6ca0" providerId="ADAL" clId="{283BE732-204C-47C5-94C0-0FC5D062D881}" dt="2024-07-04T07:28:42.964" v="2081" actId="1076"/>
          <ac:cxnSpMkLst>
            <pc:docMk/>
            <pc:sldMk cId="842724263" sldId="2546"/>
            <ac:cxnSpMk id="44" creationId="{7472C705-9C4D-C4E9-8429-B1F45D1A9B1B}"/>
          </ac:cxnSpMkLst>
        </pc:cxnChg>
        <pc:cxnChg chg="del mod">
          <ac:chgData name="Marie Crouzier" userId="43d3aa67-cfa9-4862-bd78-aa4e0aab6ca0" providerId="ADAL" clId="{283BE732-204C-47C5-94C0-0FC5D062D881}" dt="2024-07-04T07:28:55.161" v="2085" actId="21"/>
          <ac:cxnSpMkLst>
            <pc:docMk/>
            <pc:sldMk cId="842724263" sldId="2546"/>
            <ac:cxnSpMk id="45" creationId="{EC3961A6-9DC2-7ED2-27CF-177F9026DC58}"/>
          </ac:cxnSpMkLst>
        </pc:cxnChg>
      </pc:sldChg>
      <pc:sldChg chg="addSp delSp modSp mod">
        <pc:chgData name="Marie Crouzier" userId="43d3aa67-cfa9-4862-bd78-aa4e0aab6ca0" providerId="ADAL" clId="{283BE732-204C-47C5-94C0-0FC5D062D881}" dt="2024-07-04T07:48:53.350" v="2352" actId="27918"/>
        <pc:sldMkLst>
          <pc:docMk/>
          <pc:sldMk cId="1421980675" sldId="2547"/>
        </pc:sldMkLst>
        <pc:spChg chg="mod">
          <ac:chgData name="Marie Crouzier" userId="43d3aa67-cfa9-4862-bd78-aa4e0aab6ca0" providerId="ADAL" clId="{283BE732-204C-47C5-94C0-0FC5D062D881}" dt="2024-07-04T07:39:54.808" v="2303" actId="14100"/>
          <ac:spMkLst>
            <pc:docMk/>
            <pc:sldMk cId="1421980675" sldId="2547"/>
            <ac:spMk id="6" creationId="{79218B7A-4EBA-0C88-6C3B-0EED2E7671C5}"/>
          </ac:spMkLst>
        </pc:spChg>
        <pc:spChg chg="mod">
          <ac:chgData name="Marie Crouzier" userId="43d3aa67-cfa9-4862-bd78-aa4e0aab6ca0" providerId="ADAL" clId="{283BE732-204C-47C5-94C0-0FC5D062D881}" dt="2024-07-03T16:12:39.658" v="1513" actId="1076"/>
          <ac:spMkLst>
            <pc:docMk/>
            <pc:sldMk cId="1421980675" sldId="2547"/>
            <ac:spMk id="7" creationId="{1E78541C-5EF8-3EC5-C76F-A86F49077792}"/>
          </ac:spMkLst>
        </pc:spChg>
        <pc:spChg chg="add del">
          <ac:chgData name="Marie Crouzier" userId="43d3aa67-cfa9-4862-bd78-aa4e0aab6ca0" providerId="ADAL" clId="{283BE732-204C-47C5-94C0-0FC5D062D881}" dt="2024-07-03T14:43:13.311" v="424" actId="22"/>
          <ac:spMkLst>
            <pc:docMk/>
            <pc:sldMk cId="1421980675" sldId="2547"/>
            <ac:spMk id="10" creationId="{7A2BA6F9-695F-17BC-76A4-12D3043A4F11}"/>
          </ac:spMkLst>
        </pc:spChg>
        <pc:spChg chg="add mod">
          <ac:chgData name="Marie Crouzier" userId="43d3aa67-cfa9-4862-bd78-aa4e0aab6ca0" providerId="ADAL" clId="{283BE732-204C-47C5-94C0-0FC5D062D881}" dt="2024-07-03T16:15:18.221" v="1548" actId="1035"/>
          <ac:spMkLst>
            <pc:docMk/>
            <pc:sldMk cId="1421980675" sldId="2547"/>
            <ac:spMk id="11" creationId="{21BDDF9E-BE05-46B1-50AC-6369D76DBB5D}"/>
          </ac:spMkLst>
        </pc:spChg>
        <pc:spChg chg="mod">
          <ac:chgData name="Marie Crouzier" userId="43d3aa67-cfa9-4862-bd78-aa4e0aab6ca0" providerId="ADAL" clId="{283BE732-204C-47C5-94C0-0FC5D062D881}" dt="2024-07-03T16:12:39.658" v="1513" actId="1076"/>
          <ac:spMkLst>
            <pc:docMk/>
            <pc:sldMk cId="1421980675" sldId="2547"/>
            <ac:spMk id="12" creationId="{16EC4893-7BD5-183B-3AB4-8A4D3ACA9D27}"/>
          </ac:spMkLst>
        </pc:spChg>
        <pc:spChg chg="mod">
          <ac:chgData name="Marie Crouzier" userId="43d3aa67-cfa9-4862-bd78-aa4e0aab6ca0" providerId="ADAL" clId="{283BE732-204C-47C5-94C0-0FC5D062D881}" dt="2024-07-03T14:43:10.189" v="422" actId="1076"/>
          <ac:spMkLst>
            <pc:docMk/>
            <pc:sldMk cId="1421980675" sldId="2547"/>
            <ac:spMk id="14" creationId="{D08F6FDB-CB02-481B-2047-67BD1F414366}"/>
          </ac:spMkLst>
        </pc:spChg>
        <pc:spChg chg="mod">
          <ac:chgData name="Marie Crouzier" userId="43d3aa67-cfa9-4862-bd78-aa4e0aab6ca0" providerId="ADAL" clId="{283BE732-204C-47C5-94C0-0FC5D062D881}" dt="2024-07-03T16:15:12.877" v="1539" actId="2085"/>
          <ac:spMkLst>
            <pc:docMk/>
            <pc:sldMk cId="1421980675" sldId="2547"/>
            <ac:spMk id="15" creationId="{88FD825A-21B6-BC2D-ECED-BB5AC0EF5B23}"/>
          </ac:spMkLst>
        </pc:spChg>
        <pc:spChg chg="mod">
          <ac:chgData name="Marie Crouzier" userId="43d3aa67-cfa9-4862-bd78-aa4e0aab6ca0" providerId="ADAL" clId="{283BE732-204C-47C5-94C0-0FC5D062D881}" dt="2024-07-03T14:44:31.864" v="432" actId="208"/>
          <ac:spMkLst>
            <pc:docMk/>
            <pc:sldMk cId="1421980675" sldId="2547"/>
            <ac:spMk id="16" creationId="{E1C825A9-02FA-01FD-35B9-1749873E870A}"/>
          </ac:spMkLst>
        </pc:spChg>
        <pc:spChg chg="del mod">
          <ac:chgData name="Marie Crouzier" userId="43d3aa67-cfa9-4862-bd78-aa4e0aab6ca0" providerId="ADAL" clId="{283BE732-204C-47C5-94C0-0FC5D062D881}" dt="2024-07-03T14:56:32.613" v="437" actId="478"/>
          <ac:spMkLst>
            <pc:docMk/>
            <pc:sldMk cId="1421980675" sldId="2547"/>
            <ac:spMk id="17" creationId="{807798E5-D156-B86C-AC12-F0D6447438BA}"/>
          </ac:spMkLst>
        </pc:spChg>
        <pc:spChg chg="mod">
          <ac:chgData name="Marie Crouzier" userId="43d3aa67-cfa9-4862-bd78-aa4e0aab6ca0" providerId="ADAL" clId="{283BE732-204C-47C5-94C0-0FC5D062D881}" dt="2024-07-04T07:39:36.849" v="2300" actId="14100"/>
          <ac:spMkLst>
            <pc:docMk/>
            <pc:sldMk cId="1421980675" sldId="2547"/>
            <ac:spMk id="18" creationId="{42DACE60-7F15-ED7A-D002-C69B9A921CE5}"/>
          </ac:spMkLst>
        </pc:spChg>
        <pc:spChg chg="mod">
          <ac:chgData name="Marie Crouzier" userId="43d3aa67-cfa9-4862-bd78-aa4e0aab6ca0" providerId="ADAL" clId="{283BE732-204C-47C5-94C0-0FC5D062D881}" dt="2024-07-03T14:43:20.892" v="427" actId="20577"/>
          <ac:spMkLst>
            <pc:docMk/>
            <pc:sldMk cId="1421980675" sldId="2547"/>
            <ac:spMk id="19" creationId="{4D590636-7E4E-5E1A-4204-9E67836F239E}"/>
          </ac:spMkLst>
        </pc:spChg>
        <pc:spChg chg="add mod">
          <ac:chgData name="Marie Crouzier" userId="43d3aa67-cfa9-4862-bd78-aa4e0aab6ca0" providerId="ADAL" clId="{283BE732-204C-47C5-94C0-0FC5D062D881}" dt="2024-07-04T07:39:54.808" v="2303" actId="14100"/>
          <ac:spMkLst>
            <pc:docMk/>
            <pc:sldMk cId="1421980675" sldId="2547"/>
            <ac:spMk id="20" creationId="{E61158C0-C712-6952-8E60-7E2CD4FC2048}"/>
          </ac:spMkLst>
        </pc:spChg>
        <pc:spChg chg="add mod">
          <ac:chgData name="Marie Crouzier" userId="43d3aa67-cfa9-4862-bd78-aa4e0aab6ca0" providerId="ADAL" clId="{283BE732-204C-47C5-94C0-0FC5D062D881}" dt="2024-07-03T16:12:39.658" v="1513" actId="1076"/>
          <ac:spMkLst>
            <pc:docMk/>
            <pc:sldMk cId="1421980675" sldId="2547"/>
            <ac:spMk id="21" creationId="{2AF34F52-A463-8CDB-4245-E1922552CFDB}"/>
          </ac:spMkLst>
        </pc:spChg>
        <pc:spChg chg="add mod">
          <ac:chgData name="Marie Crouzier" userId="43d3aa67-cfa9-4862-bd78-aa4e0aab6ca0" providerId="ADAL" clId="{283BE732-204C-47C5-94C0-0FC5D062D881}" dt="2024-07-03T16:12:39.658" v="1513" actId="1076"/>
          <ac:spMkLst>
            <pc:docMk/>
            <pc:sldMk cId="1421980675" sldId="2547"/>
            <ac:spMk id="22" creationId="{7B90E887-9546-7051-243F-CB6044A6F3D1}"/>
          </ac:spMkLst>
        </pc:spChg>
        <pc:spChg chg="add mod">
          <ac:chgData name="Marie Crouzier" userId="43d3aa67-cfa9-4862-bd78-aa4e0aab6ca0" providerId="ADAL" clId="{283BE732-204C-47C5-94C0-0FC5D062D881}" dt="2024-07-04T07:39:54.808" v="2303" actId="14100"/>
          <ac:spMkLst>
            <pc:docMk/>
            <pc:sldMk cId="1421980675" sldId="2547"/>
            <ac:spMk id="23" creationId="{9EADA240-3B9F-3411-4AB4-70DACC5495D1}"/>
          </ac:spMkLst>
        </pc:spChg>
        <pc:spChg chg="add mod">
          <ac:chgData name="Marie Crouzier" userId="43d3aa67-cfa9-4862-bd78-aa4e0aab6ca0" providerId="ADAL" clId="{283BE732-204C-47C5-94C0-0FC5D062D881}" dt="2024-07-03T16:12:39.658" v="1513" actId="1076"/>
          <ac:spMkLst>
            <pc:docMk/>
            <pc:sldMk cId="1421980675" sldId="2547"/>
            <ac:spMk id="24" creationId="{0C701C67-8BAA-3FFA-13D8-F00C8499A25C}"/>
          </ac:spMkLst>
        </pc:spChg>
        <pc:spChg chg="mod">
          <ac:chgData name="Marie Crouzier" userId="43d3aa67-cfa9-4862-bd78-aa4e0aab6ca0" providerId="ADAL" clId="{283BE732-204C-47C5-94C0-0FC5D062D881}" dt="2024-07-04T07:39:54.808" v="2303" actId="14100"/>
          <ac:spMkLst>
            <pc:docMk/>
            <pc:sldMk cId="1421980675" sldId="2547"/>
            <ac:spMk id="25" creationId="{05ACBD2C-7EE8-FAE4-2215-09BCF1BCF76B}"/>
          </ac:spMkLst>
        </pc:spChg>
        <pc:spChg chg="mod">
          <ac:chgData name="Marie Crouzier" userId="43d3aa67-cfa9-4862-bd78-aa4e0aab6ca0" providerId="ADAL" clId="{283BE732-204C-47C5-94C0-0FC5D062D881}" dt="2024-07-03T16:12:39.658" v="1513" actId="1076"/>
          <ac:spMkLst>
            <pc:docMk/>
            <pc:sldMk cId="1421980675" sldId="2547"/>
            <ac:spMk id="26" creationId="{32DDF877-23B5-60B8-D44B-538E60D32EFB}"/>
          </ac:spMkLst>
        </pc:spChg>
        <pc:spChg chg="del">
          <ac:chgData name="Marie Crouzier" userId="43d3aa67-cfa9-4862-bd78-aa4e0aab6ca0" providerId="ADAL" clId="{283BE732-204C-47C5-94C0-0FC5D062D881}" dt="2024-07-03T14:43:31.091" v="430" actId="478"/>
          <ac:spMkLst>
            <pc:docMk/>
            <pc:sldMk cId="1421980675" sldId="2547"/>
            <ac:spMk id="27" creationId="{EDA52709-8E6F-2A17-2D4D-07D7962FEB6F}"/>
          </ac:spMkLst>
        </pc:spChg>
        <pc:spChg chg="mod">
          <ac:chgData name="Marie Crouzier" userId="43d3aa67-cfa9-4862-bd78-aa4e0aab6ca0" providerId="ADAL" clId="{283BE732-204C-47C5-94C0-0FC5D062D881}" dt="2024-07-03T16:12:39.658" v="1513" actId="1076"/>
          <ac:spMkLst>
            <pc:docMk/>
            <pc:sldMk cId="1421980675" sldId="2547"/>
            <ac:spMk id="28" creationId="{F092CD69-1D36-3B8B-3C3E-9436C8FA66DB}"/>
          </ac:spMkLst>
        </pc:spChg>
        <pc:spChg chg="add mod">
          <ac:chgData name="Marie Crouzier" userId="43d3aa67-cfa9-4862-bd78-aa4e0aab6ca0" providerId="ADAL" clId="{283BE732-204C-47C5-94C0-0FC5D062D881}" dt="2024-07-03T16:12:39.658" v="1513" actId="1076"/>
          <ac:spMkLst>
            <pc:docMk/>
            <pc:sldMk cId="1421980675" sldId="2547"/>
            <ac:spMk id="29" creationId="{8608CDEA-90C9-5CAC-4F44-3C53AC94F244}"/>
          </ac:spMkLst>
        </pc:spChg>
        <pc:spChg chg="mod">
          <ac:chgData name="Marie Crouzier" userId="43d3aa67-cfa9-4862-bd78-aa4e0aab6ca0" providerId="ADAL" clId="{283BE732-204C-47C5-94C0-0FC5D062D881}" dt="2024-07-03T16:12:24.425" v="1508"/>
          <ac:spMkLst>
            <pc:docMk/>
            <pc:sldMk cId="1421980675" sldId="2547"/>
            <ac:spMk id="31" creationId="{39220B93-2D1F-E7F2-7EDD-43657C55D792}"/>
          </ac:spMkLst>
        </pc:spChg>
        <pc:spChg chg="mod">
          <ac:chgData name="Marie Crouzier" userId="43d3aa67-cfa9-4862-bd78-aa4e0aab6ca0" providerId="ADAL" clId="{283BE732-204C-47C5-94C0-0FC5D062D881}" dt="2024-07-03T16:12:24.425" v="1508"/>
          <ac:spMkLst>
            <pc:docMk/>
            <pc:sldMk cId="1421980675" sldId="2547"/>
            <ac:spMk id="32" creationId="{DD2F5431-ABD5-26D9-E6E2-561A4D3E4F55}"/>
          </ac:spMkLst>
        </pc:spChg>
        <pc:spChg chg="mod">
          <ac:chgData name="Marie Crouzier" userId="43d3aa67-cfa9-4862-bd78-aa4e0aab6ca0" providerId="ADAL" clId="{283BE732-204C-47C5-94C0-0FC5D062D881}" dt="2024-07-03T16:12:24.425" v="1508"/>
          <ac:spMkLst>
            <pc:docMk/>
            <pc:sldMk cId="1421980675" sldId="2547"/>
            <ac:spMk id="33" creationId="{F143A131-3850-9FF7-F562-0CA063297DB5}"/>
          </ac:spMkLst>
        </pc:spChg>
        <pc:spChg chg="mod">
          <ac:chgData name="Marie Crouzier" userId="43d3aa67-cfa9-4862-bd78-aa4e0aab6ca0" providerId="ADAL" clId="{283BE732-204C-47C5-94C0-0FC5D062D881}" dt="2024-07-03T16:12:24.425" v="1508"/>
          <ac:spMkLst>
            <pc:docMk/>
            <pc:sldMk cId="1421980675" sldId="2547"/>
            <ac:spMk id="34" creationId="{A174895A-D303-70E3-842B-A34FE16F67A1}"/>
          </ac:spMkLst>
        </pc:spChg>
        <pc:spChg chg="mod">
          <ac:chgData name="Marie Crouzier" userId="43d3aa67-cfa9-4862-bd78-aa4e0aab6ca0" providerId="ADAL" clId="{283BE732-204C-47C5-94C0-0FC5D062D881}" dt="2024-07-03T16:12:24.425" v="1508"/>
          <ac:spMkLst>
            <pc:docMk/>
            <pc:sldMk cId="1421980675" sldId="2547"/>
            <ac:spMk id="35" creationId="{4CB44E24-3A0A-68C9-D4AF-B023AD4CAEA7}"/>
          </ac:spMkLst>
        </pc:spChg>
        <pc:spChg chg="mod">
          <ac:chgData name="Marie Crouzier" userId="43d3aa67-cfa9-4862-bd78-aa4e0aab6ca0" providerId="ADAL" clId="{283BE732-204C-47C5-94C0-0FC5D062D881}" dt="2024-07-03T16:12:24.425" v="1508"/>
          <ac:spMkLst>
            <pc:docMk/>
            <pc:sldMk cId="1421980675" sldId="2547"/>
            <ac:spMk id="36" creationId="{F49FEFFE-40CF-AEC9-F06F-5B1473445353}"/>
          </ac:spMkLst>
        </pc:spChg>
        <pc:spChg chg="mod">
          <ac:chgData name="Marie Crouzier" userId="43d3aa67-cfa9-4862-bd78-aa4e0aab6ca0" providerId="ADAL" clId="{283BE732-204C-47C5-94C0-0FC5D062D881}" dt="2024-07-03T16:12:24.425" v="1508"/>
          <ac:spMkLst>
            <pc:docMk/>
            <pc:sldMk cId="1421980675" sldId="2547"/>
            <ac:spMk id="37" creationId="{1051B56A-0883-159D-193A-0F7318447BBD}"/>
          </ac:spMkLst>
        </pc:spChg>
        <pc:spChg chg="mod">
          <ac:chgData name="Marie Crouzier" userId="43d3aa67-cfa9-4862-bd78-aa4e0aab6ca0" providerId="ADAL" clId="{283BE732-204C-47C5-94C0-0FC5D062D881}" dt="2024-07-03T16:12:24.425" v="1508"/>
          <ac:spMkLst>
            <pc:docMk/>
            <pc:sldMk cId="1421980675" sldId="2547"/>
            <ac:spMk id="38" creationId="{A072E974-4C75-05EF-702F-9996DD300EBA}"/>
          </ac:spMkLst>
        </pc:spChg>
        <pc:spChg chg="mod">
          <ac:chgData name="Marie Crouzier" userId="43d3aa67-cfa9-4862-bd78-aa4e0aab6ca0" providerId="ADAL" clId="{283BE732-204C-47C5-94C0-0FC5D062D881}" dt="2024-07-03T16:12:24.425" v="1508"/>
          <ac:spMkLst>
            <pc:docMk/>
            <pc:sldMk cId="1421980675" sldId="2547"/>
            <ac:spMk id="39" creationId="{7ED1F1B1-BED9-E0F4-1BBC-41CECE003537}"/>
          </ac:spMkLst>
        </pc:spChg>
        <pc:spChg chg="mod">
          <ac:chgData name="Marie Crouzier" userId="43d3aa67-cfa9-4862-bd78-aa4e0aab6ca0" providerId="ADAL" clId="{283BE732-204C-47C5-94C0-0FC5D062D881}" dt="2024-07-03T16:12:24.425" v="1508"/>
          <ac:spMkLst>
            <pc:docMk/>
            <pc:sldMk cId="1421980675" sldId="2547"/>
            <ac:spMk id="40" creationId="{7E00BC3D-78D1-788F-D851-211BB5D333EC}"/>
          </ac:spMkLst>
        </pc:spChg>
        <pc:spChg chg="mod">
          <ac:chgData name="Marie Crouzier" userId="43d3aa67-cfa9-4862-bd78-aa4e0aab6ca0" providerId="ADAL" clId="{283BE732-204C-47C5-94C0-0FC5D062D881}" dt="2024-07-03T16:12:24.425" v="1508"/>
          <ac:spMkLst>
            <pc:docMk/>
            <pc:sldMk cId="1421980675" sldId="2547"/>
            <ac:spMk id="41" creationId="{2A6AFCD9-C153-BD5F-70CF-E8515568874B}"/>
          </ac:spMkLst>
        </pc:spChg>
        <pc:spChg chg="mod">
          <ac:chgData name="Marie Crouzier" userId="43d3aa67-cfa9-4862-bd78-aa4e0aab6ca0" providerId="ADAL" clId="{283BE732-204C-47C5-94C0-0FC5D062D881}" dt="2024-07-03T16:12:24.425" v="1508"/>
          <ac:spMkLst>
            <pc:docMk/>
            <pc:sldMk cId="1421980675" sldId="2547"/>
            <ac:spMk id="42" creationId="{F758EBC1-620B-18B7-3162-57A05A682CDA}"/>
          </ac:spMkLst>
        </pc:spChg>
        <pc:spChg chg="mod">
          <ac:chgData name="Marie Crouzier" userId="43d3aa67-cfa9-4862-bd78-aa4e0aab6ca0" providerId="ADAL" clId="{283BE732-204C-47C5-94C0-0FC5D062D881}" dt="2024-07-03T16:12:24.425" v="1508"/>
          <ac:spMkLst>
            <pc:docMk/>
            <pc:sldMk cId="1421980675" sldId="2547"/>
            <ac:spMk id="43" creationId="{F7F8A113-7BE8-FD28-02DC-6A4E18D1F69A}"/>
          </ac:spMkLst>
        </pc:spChg>
        <pc:spChg chg="mod">
          <ac:chgData name="Marie Crouzier" userId="43d3aa67-cfa9-4862-bd78-aa4e0aab6ca0" providerId="ADAL" clId="{283BE732-204C-47C5-94C0-0FC5D062D881}" dt="2024-07-03T16:12:24.425" v="1508"/>
          <ac:spMkLst>
            <pc:docMk/>
            <pc:sldMk cId="1421980675" sldId="2547"/>
            <ac:spMk id="44" creationId="{E2A064E0-C195-F966-7E8B-04309A482B23}"/>
          </ac:spMkLst>
        </pc:spChg>
        <pc:spChg chg="mod">
          <ac:chgData name="Marie Crouzier" userId="43d3aa67-cfa9-4862-bd78-aa4e0aab6ca0" providerId="ADAL" clId="{283BE732-204C-47C5-94C0-0FC5D062D881}" dt="2024-07-03T16:12:24.425" v="1508"/>
          <ac:spMkLst>
            <pc:docMk/>
            <pc:sldMk cId="1421980675" sldId="2547"/>
            <ac:spMk id="45" creationId="{1115EEFD-C2FB-0E5D-B185-B181E968F36F}"/>
          </ac:spMkLst>
        </pc:spChg>
        <pc:spChg chg="mod">
          <ac:chgData name="Marie Crouzier" userId="43d3aa67-cfa9-4862-bd78-aa4e0aab6ca0" providerId="ADAL" clId="{283BE732-204C-47C5-94C0-0FC5D062D881}" dt="2024-07-03T16:12:24.425" v="1508"/>
          <ac:spMkLst>
            <pc:docMk/>
            <pc:sldMk cId="1421980675" sldId="2547"/>
            <ac:spMk id="46" creationId="{2B0067DA-2504-FBA3-6B0D-BCB19A9E1C05}"/>
          </ac:spMkLst>
        </pc:spChg>
        <pc:spChg chg="del mod">
          <ac:chgData name="Marie Crouzier" userId="43d3aa67-cfa9-4862-bd78-aa4e0aab6ca0" providerId="ADAL" clId="{283BE732-204C-47C5-94C0-0FC5D062D881}" dt="2024-07-03T15:36:05.497" v="910" actId="478"/>
          <ac:spMkLst>
            <pc:docMk/>
            <pc:sldMk cId="1421980675" sldId="2547"/>
            <ac:spMk id="47" creationId="{1510A246-59A8-6D8B-7E70-10CB10EC695E}"/>
          </ac:spMkLst>
        </pc:spChg>
        <pc:spChg chg="mod">
          <ac:chgData name="Marie Crouzier" userId="43d3aa67-cfa9-4862-bd78-aa4e0aab6ca0" providerId="ADAL" clId="{283BE732-204C-47C5-94C0-0FC5D062D881}" dt="2024-07-03T16:12:24.425" v="1508"/>
          <ac:spMkLst>
            <pc:docMk/>
            <pc:sldMk cId="1421980675" sldId="2547"/>
            <ac:spMk id="48" creationId="{23BF7009-D6FB-120A-ECBE-0798F11E4102}"/>
          </ac:spMkLst>
        </pc:spChg>
        <pc:spChg chg="mod">
          <ac:chgData name="Marie Crouzier" userId="43d3aa67-cfa9-4862-bd78-aa4e0aab6ca0" providerId="ADAL" clId="{283BE732-204C-47C5-94C0-0FC5D062D881}" dt="2024-07-03T16:12:24.425" v="1508"/>
          <ac:spMkLst>
            <pc:docMk/>
            <pc:sldMk cId="1421980675" sldId="2547"/>
            <ac:spMk id="49" creationId="{4B5A9A98-EBCB-1BBC-9634-3DD223D2239F}"/>
          </ac:spMkLst>
        </pc:spChg>
        <pc:spChg chg="mod">
          <ac:chgData name="Marie Crouzier" userId="43d3aa67-cfa9-4862-bd78-aa4e0aab6ca0" providerId="ADAL" clId="{283BE732-204C-47C5-94C0-0FC5D062D881}" dt="2024-07-03T16:12:24.425" v="1508"/>
          <ac:spMkLst>
            <pc:docMk/>
            <pc:sldMk cId="1421980675" sldId="2547"/>
            <ac:spMk id="50" creationId="{298B5501-23B0-4661-7BAA-6BBB84A123B3}"/>
          </ac:spMkLst>
        </pc:spChg>
        <pc:spChg chg="mod">
          <ac:chgData name="Marie Crouzier" userId="43d3aa67-cfa9-4862-bd78-aa4e0aab6ca0" providerId="ADAL" clId="{283BE732-204C-47C5-94C0-0FC5D062D881}" dt="2024-07-03T16:12:24.425" v="1508"/>
          <ac:spMkLst>
            <pc:docMk/>
            <pc:sldMk cId="1421980675" sldId="2547"/>
            <ac:spMk id="51" creationId="{B198ED96-F94F-605A-741F-5E3BEBB2E449}"/>
          </ac:spMkLst>
        </pc:spChg>
        <pc:spChg chg="mod">
          <ac:chgData name="Marie Crouzier" userId="43d3aa67-cfa9-4862-bd78-aa4e0aab6ca0" providerId="ADAL" clId="{283BE732-204C-47C5-94C0-0FC5D062D881}" dt="2024-07-03T16:12:24.425" v="1508"/>
          <ac:spMkLst>
            <pc:docMk/>
            <pc:sldMk cId="1421980675" sldId="2547"/>
            <ac:spMk id="52" creationId="{44E32C69-14ED-6C6B-47B9-44A07D8BA701}"/>
          </ac:spMkLst>
        </pc:spChg>
        <pc:spChg chg="del mod">
          <ac:chgData name="Marie Crouzier" userId="43d3aa67-cfa9-4862-bd78-aa4e0aab6ca0" providerId="ADAL" clId="{283BE732-204C-47C5-94C0-0FC5D062D881}" dt="2024-07-03T15:35:38.236" v="892" actId="478"/>
          <ac:spMkLst>
            <pc:docMk/>
            <pc:sldMk cId="1421980675" sldId="2547"/>
            <ac:spMk id="53" creationId="{09A91AEE-4C8E-AB8D-F6C6-FD430BC2A325}"/>
          </ac:spMkLst>
        </pc:spChg>
        <pc:spChg chg="mod">
          <ac:chgData name="Marie Crouzier" userId="43d3aa67-cfa9-4862-bd78-aa4e0aab6ca0" providerId="ADAL" clId="{283BE732-204C-47C5-94C0-0FC5D062D881}" dt="2024-07-03T16:12:24.425" v="1508"/>
          <ac:spMkLst>
            <pc:docMk/>
            <pc:sldMk cId="1421980675" sldId="2547"/>
            <ac:spMk id="54" creationId="{59CD09BF-67CB-F171-4AA0-B75E4B1B44E1}"/>
          </ac:spMkLst>
        </pc:spChg>
        <pc:spChg chg="mod">
          <ac:chgData name="Marie Crouzier" userId="43d3aa67-cfa9-4862-bd78-aa4e0aab6ca0" providerId="ADAL" clId="{283BE732-204C-47C5-94C0-0FC5D062D881}" dt="2024-07-03T16:12:24.425" v="1508"/>
          <ac:spMkLst>
            <pc:docMk/>
            <pc:sldMk cId="1421980675" sldId="2547"/>
            <ac:spMk id="55" creationId="{3E8C98C1-46C8-F213-9312-743758494F2B}"/>
          </ac:spMkLst>
        </pc:spChg>
        <pc:spChg chg="mod">
          <ac:chgData name="Marie Crouzier" userId="43d3aa67-cfa9-4862-bd78-aa4e0aab6ca0" providerId="ADAL" clId="{283BE732-204C-47C5-94C0-0FC5D062D881}" dt="2024-07-03T16:12:24.425" v="1508"/>
          <ac:spMkLst>
            <pc:docMk/>
            <pc:sldMk cId="1421980675" sldId="2547"/>
            <ac:spMk id="56" creationId="{340497EF-F430-B299-96A0-40ACC20F71B7}"/>
          </ac:spMkLst>
        </pc:spChg>
        <pc:spChg chg="mod">
          <ac:chgData name="Marie Crouzier" userId="43d3aa67-cfa9-4862-bd78-aa4e0aab6ca0" providerId="ADAL" clId="{283BE732-204C-47C5-94C0-0FC5D062D881}" dt="2024-07-03T16:12:24.425" v="1508"/>
          <ac:spMkLst>
            <pc:docMk/>
            <pc:sldMk cId="1421980675" sldId="2547"/>
            <ac:spMk id="57" creationId="{22CF6B67-4AE6-5B30-59B9-1E7F2392E50B}"/>
          </ac:spMkLst>
        </pc:spChg>
        <pc:spChg chg="mod">
          <ac:chgData name="Marie Crouzier" userId="43d3aa67-cfa9-4862-bd78-aa4e0aab6ca0" providerId="ADAL" clId="{283BE732-204C-47C5-94C0-0FC5D062D881}" dt="2024-07-03T16:12:24.425" v="1508"/>
          <ac:spMkLst>
            <pc:docMk/>
            <pc:sldMk cId="1421980675" sldId="2547"/>
            <ac:spMk id="58" creationId="{2F1FA246-C0AA-F069-7F68-15F7A6F9CC30}"/>
          </ac:spMkLst>
        </pc:spChg>
        <pc:spChg chg="mod">
          <ac:chgData name="Marie Crouzier" userId="43d3aa67-cfa9-4862-bd78-aa4e0aab6ca0" providerId="ADAL" clId="{283BE732-204C-47C5-94C0-0FC5D062D881}" dt="2024-07-03T16:12:24.425" v="1508"/>
          <ac:spMkLst>
            <pc:docMk/>
            <pc:sldMk cId="1421980675" sldId="2547"/>
            <ac:spMk id="59" creationId="{E5954956-BEB4-35C1-0B03-9ABFAADCD309}"/>
          </ac:spMkLst>
        </pc:spChg>
        <pc:spChg chg="mod">
          <ac:chgData name="Marie Crouzier" userId="43d3aa67-cfa9-4862-bd78-aa4e0aab6ca0" providerId="ADAL" clId="{283BE732-204C-47C5-94C0-0FC5D062D881}" dt="2024-07-03T16:12:24.425" v="1508"/>
          <ac:spMkLst>
            <pc:docMk/>
            <pc:sldMk cId="1421980675" sldId="2547"/>
            <ac:spMk id="60" creationId="{74446014-3FB6-7899-349C-346086C15197}"/>
          </ac:spMkLst>
        </pc:spChg>
        <pc:spChg chg="mod">
          <ac:chgData name="Marie Crouzier" userId="43d3aa67-cfa9-4862-bd78-aa4e0aab6ca0" providerId="ADAL" clId="{283BE732-204C-47C5-94C0-0FC5D062D881}" dt="2024-07-03T16:12:24.425" v="1508"/>
          <ac:spMkLst>
            <pc:docMk/>
            <pc:sldMk cId="1421980675" sldId="2547"/>
            <ac:spMk id="61" creationId="{586D6018-9A64-EB9B-16F8-E4E2464F1AB2}"/>
          </ac:spMkLst>
        </pc:spChg>
        <pc:spChg chg="mod">
          <ac:chgData name="Marie Crouzier" userId="43d3aa67-cfa9-4862-bd78-aa4e0aab6ca0" providerId="ADAL" clId="{283BE732-204C-47C5-94C0-0FC5D062D881}" dt="2024-07-03T16:12:24.425" v="1508"/>
          <ac:spMkLst>
            <pc:docMk/>
            <pc:sldMk cId="1421980675" sldId="2547"/>
            <ac:spMk id="62" creationId="{30BCD4AA-4AEF-D618-88F2-924DBDF24DE4}"/>
          </ac:spMkLst>
        </pc:spChg>
        <pc:spChg chg="mod">
          <ac:chgData name="Marie Crouzier" userId="43d3aa67-cfa9-4862-bd78-aa4e0aab6ca0" providerId="ADAL" clId="{283BE732-204C-47C5-94C0-0FC5D062D881}" dt="2024-07-03T16:12:24.425" v="1508"/>
          <ac:spMkLst>
            <pc:docMk/>
            <pc:sldMk cId="1421980675" sldId="2547"/>
            <ac:spMk id="63" creationId="{1ED47D6D-20CE-3DD6-F978-1B75436F882B}"/>
          </ac:spMkLst>
        </pc:spChg>
        <pc:spChg chg="mod">
          <ac:chgData name="Marie Crouzier" userId="43d3aa67-cfa9-4862-bd78-aa4e0aab6ca0" providerId="ADAL" clId="{283BE732-204C-47C5-94C0-0FC5D062D881}" dt="2024-07-03T16:12:24.425" v="1508"/>
          <ac:spMkLst>
            <pc:docMk/>
            <pc:sldMk cId="1421980675" sldId="2547"/>
            <ac:spMk id="64" creationId="{C74B25D0-86C8-1D71-F10B-B3DAAB7563A2}"/>
          </ac:spMkLst>
        </pc:spChg>
        <pc:spChg chg="mod">
          <ac:chgData name="Marie Crouzier" userId="43d3aa67-cfa9-4862-bd78-aa4e0aab6ca0" providerId="ADAL" clId="{283BE732-204C-47C5-94C0-0FC5D062D881}" dt="2024-07-03T16:12:24.425" v="1508"/>
          <ac:spMkLst>
            <pc:docMk/>
            <pc:sldMk cId="1421980675" sldId="2547"/>
            <ac:spMk id="65" creationId="{BE91A10E-BC97-2979-82B0-7F82C3D7CE6D}"/>
          </ac:spMkLst>
        </pc:spChg>
        <pc:spChg chg="mod">
          <ac:chgData name="Marie Crouzier" userId="43d3aa67-cfa9-4862-bd78-aa4e0aab6ca0" providerId="ADAL" clId="{283BE732-204C-47C5-94C0-0FC5D062D881}" dt="2024-07-03T16:12:24.425" v="1508"/>
          <ac:spMkLst>
            <pc:docMk/>
            <pc:sldMk cId="1421980675" sldId="2547"/>
            <ac:spMk id="66" creationId="{16EC491B-84B2-42A4-9254-97D0758B9EE4}"/>
          </ac:spMkLst>
        </pc:spChg>
        <pc:spChg chg="mod">
          <ac:chgData name="Marie Crouzier" userId="43d3aa67-cfa9-4862-bd78-aa4e0aab6ca0" providerId="ADAL" clId="{283BE732-204C-47C5-94C0-0FC5D062D881}" dt="2024-07-03T16:12:24.425" v="1508"/>
          <ac:spMkLst>
            <pc:docMk/>
            <pc:sldMk cId="1421980675" sldId="2547"/>
            <ac:spMk id="67" creationId="{9A747B2D-225B-4397-DA3B-6030DBA5221E}"/>
          </ac:spMkLst>
        </pc:spChg>
        <pc:spChg chg="mod">
          <ac:chgData name="Marie Crouzier" userId="43d3aa67-cfa9-4862-bd78-aa4e0aab6ca0" providerId="ADAL" clId="{283BE732-204C-47C5-94C0-0FC5D062D881}" dt="2024-07-03T16:12:24.425" v="1508"/>
          <ac:spMkLst>
            <pc:docMk/>
            <pc:sldMk cId="1421980675" sldId="2547"/>
            <ac:spMk id="68" creationId="{D4501686-4C6C-2F33-B274-155A8D7E6D91}"/>
          </ac:spMkLst>
        </pc:spChg>
        <pc:spChg chg="mod">
          <ac:chgData name="Marie Crouzier" userId="43d3aa67-cfa9-4862-bd78-aa4e0aab6ca0" providerId="ADAL" clId="{283BE732-204C-47C5-94C0-0FC5D062D881}" dt="2024-07-03T16:12:24.425" v="1508"/>
          <ac:spMkLst>
            <pc:docMk/>
            <pc:sldMk cId="1421980675" sldId="2547"/>
            <ac:spMk id="69" creationId="{5578F298-4C07-190F-B7E3-E6E8C91FFBA2}"/>
          </ac:spMkLst>
        </pc:spChg>
        <pc:spChg chg="mod">
          <ac:chgData name="Marie Crouzier" userId="43d3aa67-cfa9-4862-bd78-aa4e0aab6ca0" providerId="ADAL" clId="{283BE732-204C-47C5-94C0-0FC5D062D881}" dt="2024-07-03T16:12:24.425" v="1508"/>
          <ac:spMkLst>
            <pc:docMk/>
            <pc:sldMk cId="1421980675" sldId="2547"/>
            <ac:spMk id="70" creationId="{BBFF5027-0668-9453-5F04-DEACF817469A}"/>
          </ac:spMkLst>
        </pc:spChg>
        <pc:spChg chg="mod">
          <ac:chgData name="Marie Crouzier" userId="43d3aa67-cfa9-4862-bd78-aa4e0aab6ca0" providerId="ADAL" clId="{283BE732-204C-47C5-94C0-0FC5D062D881}" dt="2024-07-03T16:12:24.425" v="1508"/>
          <ac:spMkLst>
            <pc:docMk/>
            <pc:sldMk cId="1421980675" sldId="2547"/>
            <ac:spMk id="71" creationId="{2CE02BDE-0915-165D-A28B-77109CCEE190}"/>
          </ac:spMkLst>
        </pc:spChg>
        <pc:spChg chg="mod">
          <ac:chgData name="Marie Crouzier" userId="43d3aa67-cfa9-4862-bd78-aa4e0aab6ca0" providerId="ADAL" clId="{283BE732-204C-47C5-94C0-0FC5D062D881}" dt="2024-07-03T16:12:24.425" v="1508"/>
          <ac:spMkLst>
            <pc:docMk/>
            <pc:sldMk cId="1421980675" sldId="2547"/>
            <ac:spMk id="72" creationId="{33A6C5C7-9C92-E1EF-FEF6-C2BFD578A91A}"/>
          </ac:spMkLst>
        </pc:spChg>
        <pc:spChg chg="mod">
          <ac:chgData name="Marie Crouzier" userId="43d3aa67-cfa9-4862-bd78-aa4e0aab6ca0" providerId="ADAL" clId="{283BE732-204C-47C5-94C0-0FC5D062D881}" dt="2024-07-03T16:12:24.425" v="1508"/>
          <ac:spMkLst>
            <pc:docMk/>
            <pc:sldMk cId="1421980675" sldId="2547"/>
            <ac:spMk id="73" creationId="{E4AF3C2D-97D3-49F9-E267-2A61D4C0C788}"/>
          </ac:spMkLst>
        </pc:spChg>
        <pc:spChg chg="mod">
          <ac:chgData name="Marie Crouzier" userId="43d3aa67-cfa9-4862-bd78-aa4e0aab6ca0" providerId="ADAL" clId="{283BE732-204C-47C5-94C0-0FC5D062D881}" dt="2024-07-03T16:12:24.425" v="1508"/>
          <ac:spMkLst>
            <pc:docMk/>
            <pc:sldMk cId="1421980675" sldId="2547"/>
            <ac:spMk id="74" creationId="{3D7CA52F-7A49-405D-AE7A-BCD20185AEA1}"/>
          </ac:spMkLst>
        </pc:spChg>
        <pc:spChg chg="mod">
          <ac:chgData name="Marie Crouzier" userId="43d3aa67-cfa9-4862-bd78-aa4e0aab6ca0" providerId="ADAL" clId="{283BE732-204C-47C5-94C0-0FC5D062D881}" dt="2024-07-03T16:12:24.425" v="1508"/>
          <ac:spMkLst>
            <pc:docMk/>
            <pc:sldMk cId="1421980675" sldId="2547"/>
            <ac:spMk id="75" creationId="{A6A4239B-FD8A-5CBA-4F25-5A5E553FD18C}"/>
          </ac:spMkLst>
        </pc:spChg>
        <pc:spChg chg="mod">
          <ac:chgData name="Marie Crouzier" userId="43d3aa67-cfa9-4862-bd78-aa4e0aab6ca0" providerId="ADAL" clId="{283BE732-204C-47C5-94C0-0FC5D062D881}" dt="2024-07-03T16:12:24.425" v="1508"/>
          <ac:spMkLst>
            <pc:docMk/>
            <pc:sldMk cId="1421980675" sldId="2547"/>
            <ac:spMk id="76" creationId="{1A7D279B-E2EF-4E93-7941-657414BBE4DC}"/>
          </ac:spMkLst>
        </pc:spChg>
        <pc:spChg chg="mod">
          <ac:chgData name="Marie Crouzier" userId="43d3aa67-cfa9-4862-bd78-aa4e0aab6ca0" providerId="ADAL" clId="{283BE732-204C-47C5-94C0-0FC5D062D881}" dt="2024-07-03T16:12:24.425" v="1508"/>
          <ac:spMkLst>
            <pc:docMk/>
            <pc:sldMk cId="1421980675" sldId="2547"/>
            <ac:spMk id="77" creationId="{5C694B42-5769-BDAF-D272-667941DF5B36}"/>
          </ac:spMkLst>
        </pc:spChg>
        <pc:spChg chg="mod">
          <ac:chgData name="Marie Crouzier" userId="43d3aa67-cfa9-4862-bd78-aa4e0aab6ca0" providerId="ADAL" clId="{283BE732-204C-47C5-94C0-0FC5D062D881}" dt="2024-07-03T16:12:24.425" v="1508"/>
          <ac:spMkLst>
            <pc:docMk/>
            <pc:sldMk cId="1421980675" sldId="2547"/>
            <ac:spMk id="78" creationId="{A05E57E8-48D1-C06E-17CE-75242AD67A3A}"/>
          </ac:spMkLst>
        </pc:spChg>
        <pc:spChg chg="mod">
          <ac:chgData name="Marie Crouzier" userId="43d3aa67-cfa9-4862-bd78-aa4e0aab6ca0" providerId="ADAL" clId="{283BE732-204C-47C5-94C0-0FC5D062D881}" dt="2024-07-03T16:12:24.425" v="1508"/>
          <ac:spMkLst>
            <pc:docMk/>
            <pc:sldMk cId="1421980675" sldId="2547"/>
            <ac:spMk id="79" creationId="{C850BE16-7B84-F60E-25B2-653ED8C2EFA5}"/>
          </ac:spMkLst>
        </pc:spChg>
        <pc:spChg chg="mod">
          <ac:chgData name="Marie Crouzier" userId="43d3aa67-cfa9-4862-bd78-aa4e0aab6ca0" providerId="ADAL" clId="{283BE732-204C-47C5-94C0-0FC5D062D881}" dt="2024-07-03T16:12:24.425" v="1508"/>
          <ac:spMkLst>
            <pc:docMk/>
            <pc:sldMk cId="1421980675" sldId="2547"/>
            <ac:spMk id="80" creationId="{9C5181FA-D06F-43F2-A638-3D0FC1A45CAD}"/>
          </ac:spMkLst>
        </pc:spChg>
        <pc:spChg chg="mod">
          <ac:chgData name="Marie Crouzier" userId="43d3aa67-cfa9-4862-bd78-aa4e0aab6ca0" providerId="ADAL" clId="{283BE732-204C-47C5-94C0-0FC5D062D881}" dt="2024-07-03T16:12:24.425" v="1508"/>
          <ac:spMkLst>
            <pc:docMk/>
            <pc:sldMk cId="1421980675" sldId="2547"/>
            <ac:spMk id="81" creationId="{7625A6E3-3D34-3D2D-698E-118277CD5141}"/>
          </ac:spMkLst>
        </pc:spChg>
        <pc:spChg chg="mod">
          <ac:chgData name="Marie Crouzier" userId="43d3aa67-cfa9-4862-bd78-aa4e0aab6ca0" providerId="ADAL" clId="{283BE732-204C-47C5-94C0-0FC5D062D881}" dt="2024-07-03T16:12:24.425" v="1508"/>
          <ac:spMkLst>
            <pc:docMk/>
            <pc:sldMk cId="1421980675" sldId="2547"/>
            <ac:spMk id="82" creationId="{E3A63203-81E5-A911-0265-12C18C750D37}"/>
          </ac:spMkLst>
        </pc:spChg>
        <pc:spChg chg="mod">
          <ac:chgData name="Marie Crouzier" userId="43d3aa67-cfa9-4862-bd78-aa4e0aab6ca0" providerId="ADAL" clId="{283BE732-204C-47C5-94C0-0FC5D062D881}" dt="2024-07-03T16:12:24.425" v="1508"/>
          <ac:spMkLst>
            <pc:docMk/>
            <pc:sldMk cId="1421980675" sldId="2547"/>
            <ac:spMk id="83" creationId="{DB3672A9-03FE-352F-55EC-B5A39E170D24}"/>
          </ac:spMkLst>
        </pc:spChg>
        <pc:spChg chg="mod">
          <ac:chgData name="Marie Crouzier" userId="43d3aa67-cfa9-4862-bd78-aa4e0aab6ca0" providerId="ADAL" clId="{283BE732-204C-47C5-94C0-0FC5D062D881}" dt="2024-07-03T16:12:24.425" v="1508"/>
          <ac:spMkLst>
            <pc:docMk/>
            <pc:sldMk cId="1421980675" sldId="2547"/>
            <ac:spMk id="84" creationId="{26C244F8-0B93-3E6B-96CA-57D036385AE4}"/>
          </ac:spMkLst>
        </pc:spChg>
        <pc:spChg chg="mod">
          <ac:chgData name="Marie Crouzier" userId="43d3aa67-cfa9-4862-bd78-aa4e0aab6ca0" providerId="ADAL" clId="{283BE732-204C-47C5-94C0-0FC5D062D881}" dt="2024-07-03T16:12:24.425" v="1508"/>
          <ac:spMkLst>
            <pc:docMk/>
            <pc:sldMk cId="1421980675" sldId="2547"/>
            <ac:spMk id="85" creationId="{DA900CF4-66DE-82E5-58FB-3D35575D2C0A}"/>
          </ac:spMkLst>
        </pc:spChg>
        <pc:spChg chg="mod">
          <ac:chgData name="Marie Crouzier" userId="43d3aa67-cfa9-4862-bd78-aa4e0aab6ca0" providerId="ADAL" clId="{283BE732-204C-47C5-94C0-0FC5D062D881}" dt="2024-07-03T16:12:24.425" v="1508"/>
          <ac:spMkLst>
            <pc:docMk/>
            <pc:sldMk cId="1421980675" sldId="2547"/>
            <ac:spMk id="86" creationId="{DF61F0F0-3289-0BE5-D46F-025B23EC6062}"/>
          </ac:spMkLst>
        </pc:spChg>
        <pc:spChg chg="mod">
          <ac:chgData name="Marie Crouzier" userId="43d3aa67-cfa9-4862-bd78-aa4e0aab6ca0" providerId="ADAL" clId="{283BE732-204C-47C5-94C0-0FC5D062D881}" dt="2024-07-03T16:12:24.425" v="1508"/>
          <ac:spMkLst>
            <pc:docMk/>
            <pc:sldMk cId="1421980675" sldId="2547"/>
            <ac:spMk id="87" creationId="{D2CA3AAA-981C-9919-F57B-D94F386DCB0C}"/>
          </ac:spMkLst>
        </pc:spChg>
        <pc:spChg chg="mod">
          <ac:chgData name="Marie Crouzier" userId="43d3aa67-cfa9-4862-bd78-aa4e0aab6ca0" providerId="ADAL" clId="{283BE732-204C-47C5-94C0-0FC5D062D881}" dt="2024-07-03T16:12:24.425" v="1508"/>
          <ac:spMkLst>
            <pc:docMk/>
            <pc:sldMk cId="1421980675" sldId="2547"/>
            <ac:spMk id="88" creationId="{CF770363-2248-BFB8-5291-00110754151D}"/>
          </ac:spMkLst>
        </pc:spChg>
        <pc:spChg chg="mod">
          <ac:chgData name="Marie Crouzier" userId="43d3aa67-cfa9-4862-bd78-aa4e0aab6ca0" providerId="ADAL" clId="{283BE732-204C-47C5-94C0-0FC5D062D881}" dt="2024-07-03T16:12:24.425" v="1508"/>
          <ac:spMkLst>
            <pc:docMk/>
            <pc:sldMk cId="1421980675" sldId="2547"/>
            <ac:spMk id="89" creationId="{4F54EC4D-28C8-D27F-402D-E66CFCCC2AEB}"/>
          </ac:spMkLst>
        </pc:spChg>
        <pc:spChg chg="mod">
          <ac:chgData name="Marie Crouzier" userId="43d3aa67-cfa9-4862-bd78-aa4e0aab6ca0" providerId="ADAL" clId="{283BE732-204C-47C5-94C0-0FC5D062D881}" dt="2024-07-03T16:12:24.425" v="1508"/>
          <ac:spMkLst>
            <pc:docMk/>
            <pc:sldMk cId="1421980675" sldId="2547"/>
            <ac:spMk id="90" creationId="{EE99ABFF-D141-B41F-4940-5DB95930D0FE}"/>
          </ac:spMkLst>
        </pc:spChg>
        <pc:spChg chg="mod">
          <ac:chgData name="Marie Crouzier" userId="43d3aa67-cfa9-4862-bd78-aa4e0aab6ca0" providerId="ADAL" clId="{283BE732-204C-47C5-94C0-0FC5D062D881}" dt="2024-07-03T16:12:24.425" v="1508"/>
          <ac:spMkLst>
            <pc:docMk/>
            <pc:sldMk cId="1421980675" sldId="2547"/>
            <ac:spMk id="91" creationId="{99EA467F-E49E-7811-FCC3-4C78D917FF3C}"/>
          </ac:spMkLst>
        </pc:spChg>
        <pc:spChg chg="mod">
          <ac:chgData name="Marie Crouzier" userId="43d3aa67-cfa9-4862-bd78-aa4e0aab6ca0" providerId="ADAL" clId="{283BE732-204C-47C5-94C0-0FC5D062D881}" dt="2024-07-03T16:12:24.425" v="1508"/>
          <ac:spMkLst>
            <pc:docMk/>
            <pc:sldMk cId="1421980675" sldId="2547"/>
            <ac:spMk id="92" creationId="{5DA3B26A-20AA-EF50-657C-2E454D74C427}"/>
          </ac:spMkLst>
        </pc:spChg>
        <pc:spChg chg="mod">
          <ac:chgData name="Marie Crouzier" userId="43d3aa67-cfa9-4862-bd78-aa4e0aab6ca0" providerId="ADAL" clId="{283BE732-204C-47C5-94C0-0FC5D062D881}" dt="2024-07-03T16:12:24.425" v="1508"/>
          <ac:spMkLst>
            <pc:docMk/>
            <pc:sldMk cId="1421980675" sldId="2547"/>
            <ac:spMk id="93" creationId="{5ACF38F4-F8BA-4914-7469-BFD8A78EA29B}"/>
          </ac:spMkLst>
        </pc:spChg>
        <pc:spChg chg="mod">
          <ac:chgData name="Marie Crouzier" userId="43d3aa67-cfa9-4862-bd78-aa4e0aab6ca0" providerId="ADAL" clId="{283BE732-204C-47C5-94C0-0FC5D062D881}" dt="2024-07-03T16:12:24.425" v="1508"/>
          <ac:spMkLst>
            <pc:docMk/>
            <pc:sldMk cId="1421980675" sldId="2547"/>
            <ac:spMk id="94" creationId="{E6783593-D100-70F9-2984-84AF12C37193}"/>
          </ac:spMkLst>
        </pc:spChg>
        <pc:spChg chg="mod">
          <ac:chgData name="Marie Crouzier" userId="43d3aa67-cfa9-4862-bd78-aa4e0aab6ca0" providerId="ADAL" clId="{283BE732-204C-47C5-94C0-0FC5D062D881}" dt="2024-07-03T16:12:24.425" v="1508"/>
          <ac:spMkLst>
            <pc:docMk/>
            <pc:sldMk cId="1421980675" sldId="2547"/>
            <ac:spMk id="95" creationId="{18F18586-BEEF-2D55-F8EF-20CD67203FD0}"/>
          </ac:spMkLst>
        </pc:spChg>
        <pc:spChg chg="mod">
          <ac:chgData name="Marie Crouzier" userId="43d3aa67-cfa9-4862-bd78-aa4e0aab6ca0" providerId="ADAL" clId="{283BE732-204C-47C5-94C0-0FC5D062D881}" dt="2024-07-03T16:12:24.425" v="1508"/>
          <ac:spMkLst>
            <pc:docMk/>
            <pc:sldMk cId="1421980675" sldId="2547"/>
            <ac:spMk id="96" creationId="{7628A2C9-E246-2B1F-54FA-9756F5E5B068}"/>
          </ac:spMkLst>
        </pc:spChg>
        <pc:spChg chg="mod">
          <ac:chgData name="Marie Crouzier" userId="43d3aa67-cfa9-4862-bd78-aa4e0aab6ca0" providerId="ADAL" clId="{283BE732-204C-47C5-94C0-0FC5D062D881}" dt="2024-07-03T16:12:24.425" v="1508"/>
          <ac:spMkLst>
            <pc:docMk/>
            <pc:sldMk cId="1421980675" sldId="2547"/>
            <ac:spMk id="97" creationId="{F4235D49-3EE2-DBA0-9FF8-EFA239E45B5F}"/>
          </ac:spMkLst>
        </pc:spChg>
        <pc:spChg chg="mod">
          <ac:chgData name="Marie Crouzier" userId="43d3aa67-cfa9-4862-bd78-aa4e0aab6ca0" providerId="ADAL" clId="{283BE732-204C-47C5-94C0-0FC5D062D881}" dt="2024-07-03T16:12:24.425" v="1508"/>
          <ac:spMkLst>
            <pc:docMk/>
            <pc:sldMk cId="1421980675" sldId="2547"/>
            <ac:spMk id="98" creationId="{F045014B-34DF-8CDB-D8D1-1EA6F5D7F477}"/>
          </ac:spMkLst>
        </pc:spChg>
        <pc:spChg chg="mod">
          <ac:chgData name="Marie Crouzier" userId="43d3aa67-cfa9-4862-bd78-aa4e0aab6ca0" providerId="ADAL" clId="{283BE732-204C-47C5-94C0-0FC5D062D881}" dt="2024-07-03T16:12:24.425" v="1508"/>
          <ac:spMkLst>
            <pc:docMk/>
            <pc:sldMk cId="1421980675" sldId="2547"/>
            <ac:spMk id="99" creationId="{AF63425C-B0A9-2C22-F9D3-17046F7ACC24}"/>
          </ac:spMkLst>
        </pc:spChg>
        <pc:spChg chg="mod">
          <ac:chgData name="Marie Crouzier" userId="43d3aa67-cfa9-4862-bd78-aa4e0aab6ca0" providerId="ADAL" clId="{283BE732-204C-47C5-94C0-0FC5D062D881}" dt="2024-07-03T16:12:24.425" v="1508"/>
          <ac:spMkLst>
            <pc:docMk/>
            <pc:sldMk cId="1421980675" sldId="2547"/>
            <ac:spMk id="100" creationId="{A4CBA51B-84D9-2A21-7EC8-88DC83A56F6D}"/>
          </ac:spMkLst>
        </pc:spChg>
        <pc:spChg chg="mod">
          <ac:chgData name="Marie Crouzier" userId="43d3aa67-cfa9-4862-bd78-aa4e0aab6ca0" providerId="ADAL" clId="{283BE732-204C-47C5-94C0-0FC5D062D881}" dt="2024-07-03T16:12:24.425" v="1508"/>
          <ac:spMkLst>
            <pc:docMk/>
            <pc:sldMk cId="1421980675" sldId="2547"/>
            <ac:spMk id="101" creationId="{82EEBD41-EF17-0252-749D-67233CF5CE13}"/>
          </ac:spMkLst>
        </pc:spChg>
        <pc:spChg chg="mod">
          <ac:chgData name="Marie Crouzier" userId="43d3aa67-cfa9-4862-bd78-aa4e0aab6ca0" providerId="ADAL" clId="{283BE732-204C-47C5-94C0-0FC5D062D881}" dt="2024-07-03T16:12:24.425" v="1508"/>
          <ac:spMkLst>
            <pc:docMk/>
            <pc:sldMk cId="1421980675" sldId="2547"/>
            <ac:spMk id="102" creationId="{12B39BAC-CBC6-82AB-50FE-54E9A7712069}"/>
          </ac:spMkLst>
        </pc:spChg>
        <pc:spChg chg="mod">
          <ac:chgData name="Marie Crouzier" userId="43d3aa67-cfa9-4862-bd78-aa4e0aab6ca0" providerId="ADAL" clId="{283BE732-204C-47C5-94C0-0FC5D062D881}" dt="2024-07-03T16:12:24.425" v="1508"/>
          <ac:spMkLst>
            <pc:docMk/>
            <pc:sldMk cId="1421980675" sldId="2547"/>
            <ac:spMk id="103" creationId="{0DF2584F-D279-411A-D6E8-41CCEA7CFBC2}"/>
          </ac:spMkLst>
        </pc:spChg>
        <pc:spChg chg="mod">
          <ac:chgData name="Marie Crouzier" userId="43d3aa67-cfa9-4862-bd78-aa4e0aab6ca0" providerId="ADAL" clId="{283BE732-204C-47C5-94C0-0FC5D062D881}" dt="2024-07-03T16:12:24.425" v="1508"/>
          <ac:spMkLst>
            <pc:docMk/>
            <pc:sldMk cId="1421980675" sldId="2547"/>
            <ac:spMk id="104" creationId="{48A9F93E-2F75-E08A-65C3-B5B5BCEE19D8}"/>
          </ac:spMkLst>
        </pc:spChg>
        <pc:spChg chg="mod">
          <ac:chgData name="Marie Crouzier" userId="43d3aa67-cfa9-4862-bd78-aa4e0aab6ca0" providerId="ADAL" clId="{283BE732-204C-47C5-94C0-0FC5D062D881}" dt="2024-07-03T16:12:24.425" v="1508"/>
          <ac:spMkLst>
            <pc:docMk/>
            <pc:sldMk cId="1421980675" sldId="2547"/>
            <ac:spMk id="105" creationId="{4825E947-9B54-C6F7-10C0-B00F808DE928}"/>
          </ac:spMkLst>
        </pc:spChg>
        <pc:spChg chg="mod">
          <ac:chgData name="Marie Crouzier" userId="43d3aa67-cfa9-4862-bd78-aa4e0aab6ca0" providerId="ADAL" clId="{283BE732-204C-47C5-94C0-0FC5D062D881}" dt="2024-07-03T16:12:24.425" v="1508"/>
          <ac:spMkLst>
            <pc:docMk/>
            <pc:sldMk cId="1421980675" sldId="2547"/>
            <ac:spMk id="106" creationId="{A96E3354-C3CA-2285-2648-21DEDE1EFEFB}"/>
          </ac:spMkLst>
        </pc:spChg>
        <pc:spChg chg="mod">
          <ac:chgData name="Marie Crouzier" userId="43d3aa67-cfa9-4862-bd78-aa4e0aab6ca0" providerId="ADAL" clId="{283BE732-204C-47C5-94C0-0FC5D062D881}" dt="2024-07-03T16:12:24.425" v="1508"/>
          <ac:spMkLst>
            <pc:docMk/>
            <pc:sldMk cId="1421980675" sldId="2547"/>
            <ac:spMk id="107" creationId="{C94A5D34-72B9-E6CA-3AAF-D35D16DD0917}"/>
          </ac:spMkLst>
        </pc:spChg>
        <pc:spChg chg="mod">
          <ac:chgData name="Marie Crouzier" userId="43d3aa67-cfa9-4862-bd78-aa4e0aab6ca0" providerId="ADAL" clId="{283BE732-204C-47C5-94C0-0FC5D062D881}" dt="2024-07-03T16:12:24.425" v="1508"/>
          <ac:spMkLst>
            <pc:docMk/>
            <pc:sldMk cId="1421980675" sldId="2547"/>
            <ac:spMk id="108" creationId="{357CFA8A-6DC6-8DF8-9F00-2AD41BEF44C6}"/>
          </ac:spMkLst>
        </pc:spChg>
        <pc:spChg chg="mod">
          <ac:chgData name="Marie Crouzier" userId="43d3aa67-cfa9-4862-bd78-aa4e0aab6ca0" providerId="ADAL" clId="{283BE732-204C-47C5-94C0-0FC5D062D881}" dt="2024-07-03T16:12:24.425" v="1508"/>
          <ac:spMkLst>
            <pc:docMk/>
            <pc:sldMk cId="1421980675" sldId="2547"/>
            <ac:spMk id="109" creationId="{E5EE54A5-E03C-1005-0748-EE7BBC554232}"/>
          </ac:spMkLst>
        </pc:spChg>
        <pc:spChg chg="mod">
          <ac:chgData name="Marie Crouzier" userId="43d3aa67-cfa9-4862-bd78-aa4e0aab6ca0" providerId="ADAL" clId="{283BE732-204C-47C5-94C0-0FC5D062D881}" dt="2024-07-03T16:12:24.425" v="1508"/>
          <ac:spMkLst>
            <pc:docMk/>
            <pc:sldMk cId="1421980675" sldId="2547"/>
            <ac:spMk id="110" creationId="{563B79BA-9FE4-6359-8750-FD40220E3612}"/>
          </ac:spMkLst>
        </pc:spChg>
        <pc:spChg chg="mod">
          <ac:chgData name="Marie Crouzier" userId="43d3aa67-cfa9-4862-bd78-aa4e0aab6ca0" providerId="ADAL" clId="{283BE732-204C-47C5-94C0-0FC5D062D881}" dt="2024-07-03T16:12:24.425" v="1508"/>
          <ac:spMkLst>
            <pc:docMk/>
            <pc:sldMk cId="1421980675" sldId="2547"/>
            <ac:spMk id="111" creationId="{D6F2BF7B-D260-F038-C8C1-AF1E8691271C}"/>
          </ac:spMkLst>
        </pc:spChg>
        <pc:spChg chg="mod">
          <ac:chgData name="Marie Crouzier" userId="43d3aa67-cfa9-4862-bd78-aa4e0aab6ca0" providerId="ADAL" clId="{283BE732-204C-47C5-94C0-0FC5D062D881}" dt="2024-07-03T16:12:24.425" v="1508"/>
          <ac:spMkLst>
            <pc:docMk/>
            <pc:sldMk cId="1421980675" sldId="2547"/>
            <ac:spMk id="112" creationId="{F3DC1E74-C925-CFB7-9973-EB9291E49A86}"/>
          </ac:spMkLst>
        </pc:spChg>
        <pc:spChg chg="mod">
          <ac:chgData name="Marie Crouzier" userId="43d3aa67-cfa9-4862-bd78-aa4e0aab6ca0" providerId="ADAL" clId="{283BE732-204C-47C5-94C0-0FC5D062D881}" dt="2024-07-03T16:12:24.425" v="1508"/>
          <ac:spMkLst>
            <pc:docMk/>
            <pc:sldMk cId="1421980675" sldId="2547"/>
            <ac:spMk id="113" creationId="{360A7009-5B8D-385C-3141-5E7978D620C6}"/>
          </ac:spMkLst>
        </pc:spChg>
        <pc:spChg chg="mod">
          <ac:chgData name="Marie Crouzier" userId="43d3aa67-cfa9-4862-bd78-aa4e0aab6ca0" providerId="ADAL" clId="{283BE732-204C-47C5-94C0-0FC5D062D881}" dt="2024-07-03T16:12:24.425" v="1508"/>
          <ac:spMkLst>
            <pc:docMk/>
            <pc:sldMk cId="1421980675" sldId="2547"/>
            <ac:spMk id="114" creationId="{644B800A-94A9-7C23-269C-552E7FF3ED60}"/>
          </ac:spMkLst>
        </pc:spChg>
        <pc:spChg chg="mod">
          <ac:chgData name="Marie Crouzier" userId="43d3aa67-cfa9-4862-bd78-aa4e0aab6ca0" providerId="ADAL" clId="{283BE732-204C-47C5-94C0-0FC5D062D881}" dt="2024-07-03T16:12:24.425" v="1508"/>
          <ac:spMkLst>
            <pc:docMk/>
            <pc:sldMk cId="1421980675" sldId="2547"/>
            <ac:spMk id="115" creationId="{36C83845-6067-F6F6-7B1A-A387AEBC1CC3}"/>
          </ac:spMkLst>
        </pc:spChg>
        <pc:spChg chg="mod">
          <ac:chgData name="Marie Crouzier" userId="43d3aa67-cfa9-4862-bd78-aa4e0aab6ca0" providerId="ADAL" clId="{283BE732-204C-47C5-94C0-0FC5D062D881}" dt="2024-07-03T16:12:24.425" v="1508"/>
          <ac:spMkLst>
            <pc:docMk/>
            <pc:sldMk cId="1421980675" sldId="2547"/>
            <ac:spMk id="116" creationId="{BA1A2C16-782A-F9EB-DC73-36842AF74FA9}"/>
          </ac:spMkLst>
        </pc:spChg>
        <pc:spChg chg="mod">
          <ac:chgData name="Marie Crouzier" userId="43d3aa67-cfa9-4862-bd78-aa4e0aab6ca0" providerId="ADAL" clId="{283BE732-204C-47C5-94C0-0FC5D062D881}" dt="2024-07-03T16:12:24.425" v="1508"/>
          <ac:spMkLst>
            <pc:docMk/>
            <pc:sldMk cId="1421980675" sldId="2547"/>
            <ac:spMk id="117" creationId="{DABDF0C1-483D-0D5C-B8DA-1DB0BE791C2E}"/>
          </ac:spMkLst>
        </pc:spChg>
        <pc:spChg chg="mod">
          <ac:chgData name="Marie Crouzier" userId="43d3aa67-cfa9-4862-bd78-aa4e0aab6ca0" providerId="ADAL" clId="{283BE732-204C-47C5-94C0-0FC5D062D881}" dt="2024-07-03T16:12:24.425" v="1508"/>
          <ac:spMkLst>
            <pc:docMk/>
            <pc:sldMk cId="1421980675" sldId="2547"/>
            <ac:spMk id="118" creationId="{6D5F9C88-F5D5-F07F-61B7-D873BCA9D6C1}"/>
          </ac:spMkLst>
        </pc:spChg>
        <pc:spChg chg="mod">
          <ac:chgData name="Marie Crouzier" userId="43d3aa67-cfa9-4862-bd78-aa4e0aab6ca0" providerId="ADAL" clId="{283BE732-204C-47C5-94C0-0FC5D062D881}" dt="2024-07-03T16:12:24.425" v="1508"/>
          <ac:spMkLst>
            <pc:docMk/>
            <pc:sldMk cId="1421980675" sldId="2547"/>
            <ac:spMk id="119" creationId="{FF801DCE-D0DB-E71C-AE66-B00DD0525444}"/>
          </ac:spMkLst>
        </pc:spChg>
        <pc:spChg chg="mod">
          <ac:chgData name="Marie Crouzier" userId="43d3aa67-cfa9-4862-bd78-aa4e0aab6ca0" providerId="ADAL" clId="{283BE732-204C-47C5-94C0-0FC5D062D881}" dt="2024-07-03T16:12:24.425" v="1508"/>
          <ac:spMkLst>
            <pc:docMk/>
            <pc:sldMk cId="1421980675" sldId="2547"/>
            <ac:spMk id="120" creationId="{2B3E16C9-0AF2-444F-8F5C-A9441DDE6DAB}"/>
          </ac:spMkLst>
        </pc:spChg>
        <pc:spChg chg="mod">
          <ac:chgData name="Marie Crouzier" userId="43d3aa67-cfa9-4862-bd78-aa4e0aab6ca0" providerId="ADAL" clId="{283BE732-204C-47C5-94C0-0FC5D062D881}" dt="2024-07-03T16:12:24.425" v="1508"/>
          <ac:spMkLst>
            <pc:docMk/>
            <pc:sldMk cId="1421980675" sldId="2547"/>
            <ac:spMk id="121" creationId="{3B5ED770-DE5A-BB63-3D6F-1BE95AEF3B13}"/>
          </ac:spMkLst>
        </pc:spChg>
        <pc:spChg chg="mod">
          <ac:chgData name="Marie Crouzier" userId="43d3aa67-cfa9-4862-bd78-aa4e0aab6ca0" providerId="ADAL" clId="{283BE732-204C-47C5-94C0-0FC5D062D881}" dt="2024-07-03T16:12:24.425" v="1508"/>
          <ac:spMkLst>
            <pc:docMk/>
            <pc:sldMk cId="1421980675" sldId="2547"/>
            <ac:spMk id="122" creationId="{8D115E2C-19AD-BD21-7DE0-EBB8DCDCC65D}"/>
          </ac:spMkLst>
        </pc:spChg>
        <pc:spChg chg="mod">
          <ac:chgData name="Marie Crouzier" userId="43d3aa67-cfa9-4862-bd78-aa4e0aab6ca0" providerId="ADAL" clId="{283BE732-204C-47C5-94C0-0FC5D062D881}" dt="2024-07-03T16:12:24.425" v="1508"/>
          <ac:spMkLst>
            <pc:docMk/>
            <pc:sldMk cId="1421980675" sldId="2547"/>
            <ac:spMk id="123" creationId="{076EEA70-76EC-9499-6C3A-933CBF5FD7D5}"/>
          </ac:spMkLst>
        </pc:spChg>
        <pc:spChg chg="mod">
          <ac:chgData name="Marie Crouzier" userId="43d3aa67-cfa9-4862-bd78-aa4e0aab6ca0" providerId="ADAL" clId="{283BE732-204C-47C5-94C0-0FC5D062D881}" dt="2024-07-03T16:12:24.425" v="1508"/>
          <ac:spMkLst>
            <pc:docMk/>
            <pc:sldMk cId="1421980675" sldId="2547"/>
            <ac:spMk id="124" creationId="{91878C07-2E09-ACA8-7DF7-718270650C29}"/>
          </ac:spMkLst>
        </pc:spChg>
        <pc:spChg chg="mod">
          <ac:chgData name="Marie Crouzier" userId="43d3aa67-cfa9-4862-bd78-aa4e0aab6ca0" providerId="ADAL" clId="{283BE732-204C-47C5-94C0-0FC5D062D881}" dt="2024-07-03T16:12:24.425" v="1508"/>
          <ac:spMkLst>
            <pc:docMk/>
            <pc:sldMk cId="1421980675" sldId="2547"/>
            <ac:spMk id="125" creationId="{30691B99-FB81-2390-A111-8F3B6760E7AB}"/>
          </ac:spMkLst>
        </pc:spChg>
        <pc:spChg chg="mod">
          <ac:chgData name="Marie Crouzier" userId="43d3aa67-cfa9-4862-bd78-aa4e0aab6ca0" providerId="ADAL" clId="{283BE732-204C-47C5-94C0-0FC5D062D881}" dt="2024-07-03T16:12:24.425" v="1508"/>
          <ac:spMkLst>
            <pc:docMk/>
            <pc:sldMk cId="1421980675" sldId="2547"/>
            <ac:spMk id="126" creationId="{CB4BD085-A27D-CFE6-CD63-42BE43B5CB89}"/>
          </ac:spMkLst>
        </pc:spChg>
        <pc:spChg chg="mod">
          <ac:chgData name="Marie Crouzier" userId="43d3aa67-cfa9-4862-bd78-aa4e0aab6ca0" providerId="ADAL" clId="{283BE732-204C-47C5-94C0-0FC5D062D881}" dt="2024-07-03T16:12:24.425" v="1508"/>
          <ac:spMkLst>
            <pc:docMk/>
            <pc:sldMk cId="1421980675" sldId="2547"/>
            <ac:spMk id="127" creationId="{B09D421F-61A3-04E3-E61C-0CD5E2325C31}"/>
          </ac:spMkLst>
        </pc:spChg>
        <pc:spChg chg="mod">
          <ac:chgData name="Marie Crouzier" userId="43d3aa67-cfa9-4862-bd78-aa4e0aab6ca0" providerId="ADAL" clId="{283BE732-204C-47C5-94C0-0FC5D062D881}" dt="2024-07-03T16:12:24.425" v="1508"/>
          <ac:spMkLst>
            <pc:docMk/>
            <pc:sldMk cId="1421980675" sldId="2547"/>
            <ac:spMk id="128" creationId="{14D04FB4-E2FF-BF75-CF8D-0A0BBF65A809}"/>
          </ac:spMkLst>
        </pc:spChg>
        <pc:spChg chg="mod">
          <ac:chgData name="Marie Crouzier" userId="43d3aa67-cfa9-4862-bd78-aa4e0aab6ca0" providerId="ADAL" clId="{283BE732-204C-47C5-94C0-0FC5D062D881}" dt="2024-07-03T16:12:24.425" v="1508"/>
          <ac:spMkLst>
            <pc:docMk/>
            <pc:sldMk cId="1421980675" sldId="2547"/>
            <ac:spMk id="129" creationId="{1CF72B19-827A-0101-346C-0C0C8478773B}"/>
          </ac:spMkLst>
        </pc:spChg>
        <pc:spChg chg="mod">
          <ac:chgData name="Marie Crouzier" userId="43d3aa67-cfa9-4862-bd78-aa4e0aab6ca0" providerId="ADAL" clId="{283BE732-204C-47C5-94C0-0FC5D062D881}" dt="2024-07-03T16:12:24.425" v="1508"/>
          <ac:spMkLst>
            <pc:docMk/>
            <pc:sldMk cId="1421980675" sldId="2547"/>
            <ac:spMk id="130" creationId="{4487D912-342D-8A4D-873D-8F8042E90713}"/>
          </ac:spMkLst>
        </pc:spChg>
        <pc:spChg chg="mod">
          <ac:chgData name="Marie Crouzier" userId="43d3aa67-cfa9-4862-bd78-aa4e0aab6ca0" providerId="ADAL" clId="{283BE732-204C-47C5-94C0-0FC5D062D881}" dt="2024-07-03T16:12:24.425" v="1508"/>
          <ac:spMkLst>
            <pc:docMk/>
            <pc:sldMk cId="1421980675" sldId="2547"/>
            <ac:spMk id="131" creationId="{035462F6-1F1D-3D3E-12BA-F899D053D93E}"/>
          </ac:spMkLst>
        </pc:spChg>
        <pc:spChg chg="mod">
          <ac:chgData name="Marie Crouzier" userId="43d3aa67-cfa9-4862-bd78-aa4e0aab6ca0" providerId="ADAL" clId="{283BE732-204C-47C5-94C0-0FC5D062D881}" dt="2024-07-03T16:12:24.425" v="1508"/>
          <ac:spMkLst>
            <pc:docMk/>
            <pc:sldMk cId="1421980675" sldId="2547"/>
            <ac:spMk id="132" creationId="{86DF6235-F95A-A62B-741C-82FF0497BA65}"/>
          </ac:spMkLst>
        </pc:spChg>
        <pc:spChg chg="mod">
          <ac:chgData name="Marie Crouzier" userId="43d3aa67-cfa9-4862-bd78-aa4e0aab6ca0" providerId="ADAL" clId="{283BE732-204C-47C5-94C0-0FC5D062D881}" dt="2024-07-03T16:12:24.425" v="1508"/>
          <ac:spMkLst>
            <pc:docMk/>
            <pc:sldMk cId="1421980675" sldId="2547"/>
            <ac:spMk id="133" creationId="{10C4A13F-8DAE-EEEF-C823-A82ABD9B244D}"/>
          </ac:spMkLst>
        </pc:spChg>
        <pc:spChg chg="mod">
          <ac:chgData name="Marie Crouzier" userId="43d3aa67-cfa9-4862-bd78-aa4e0aab6ca0" providerId="ADAL" clId="{283BE732-204C-47C5-94C0-0FC5D062D881}" dt="2024-07-03T16:12:24.425" v="1508"/>
          <ac:spMkLst>
            <pc:docMk/>
            <pc:sldMk cId="1421980675" sldId="2547"/>
            <ac:spMk id="134" creationId="{16F3F753-A273-CEF3-3E65-4C56604ABA78}"/>
          </ac:spMkLst>
        </pc:spChg>
        <pc:spChg chg="mod">
          <ac:chgData name="Marie Crouzier" userId="43d3aa67-cfa9-4862-bd78-aa4e0aab6ca0" providerId="ADAL" clId="{283BE732-204C-47C5-94C0-0FC5D062D881}" dt="2024-07-03T16:12:24.425" v="1508"/>
          <ac:spMkLst>
            <pc:docMk/>
            <pc:sldMk cId="1421980675" sldId="2547"/>
            <ac:spMk id="135" creationId="{DAC7169D-CA2A-6B78-25F3-77948325990E}"/>
          </ac:spMkLst>
        </pc:spChg>
        <pc:spChg chg="mod">
          <ac:chgData name="Marie Crouzier" userId="43d3aa67-cfa9-4862-bd78-aa4e0aab6ca0" providerId="ADAL" clId="{283BE732-204C-47C5-94C0-0FC5D062D881}" dt="2024-07-03T16:12:24.425" v="1508"/>
          <ac:spMkLst>
            <pc:docMk/>
            <pc:sldMk cId="1421980675" sldId="2547"/>
            <ac:spMk id="136" creationId="{0D4472BB-7AEF-0A57-6A8E-2471BA499D52}"/>
          </ac:spMkLst>
        </pc:spChg>
        <pc:spChg chg="mod">
          <ac:chgData name="Marie Crouzier" userId="43d3aa67-cfa9-4862-bd78-aa4e0aab6ca0" providerId="ADAL" clId="{283BE732-204C-47C5-94C0-0FC5D062D881}" dt="2024-07-03T16:12:24.425" v="1508"/>
          <ac:spMkLst>
            <pc:docMk/>
            <pc:sldMk cId="1421980675" sldId="2547"/>
            <ac:spMk id="137" creationId="{F2D3966F-6609-2B7B-3D47-CFADF1A031A0}"/>
          </ac:spMkLst>
        </pc:spChg>
        <pc:spChg chg="mod">
          <ac:chgData name="Marie Crouzier" userId="43d3aa67-cfa9-4862-bd78-aa4e0aab6ca0" providerId="ADAL" clId="{283BE732-204C-47C5-94C0-0FC5D062D881}" dt="2024-07-03T16:12:24.425" v="1508"/>
          <ac:spMkLst>
            <pc:docMk/>
            <pc:sldMk cId="1421980675" sldId="2547"/>
            <ac:spMk id="138" creationId="{CC9955EE-D34B-5115-FD63-E77104BE8358}"/>
          </ac:spMkLst>
        </pc:spChg>
        <pc:spChg chg="mod">
          <ac:chgData name="Marie Crouzier" userId="43d3aa67-cfa9-4862-bd78-aa4e0aab6ca0" providerId="ADAL" clId="{283BE732-204C-47C5-94C0-0FC5D062D881}" dt="2024-07-03T16:18:22.985" v="1579" actId="207"/>
          <ac:spMkLst>
            <pc:docMk/>
            <pc:sldMk cId="1421980675" sldId="2547"/>
            <ac:spMk id="139" creationId="{02C5725E-B7E2-8BB8-8593-9BF27715CA4C}"/>
          </ac:spMkLst>
        </pc:spChg>
        <pc:spChg chg="mod">
          <ac:chgData name="Marie Crouzier" userId="43d3aa67-cfa9-4862-bd78-aa4e0aab6ca0" providerId="ADAL" clId="{283BE732-204C-47C5-94C0-0FC5D062D881}" dt="2024-07-03T16:12:24.425" v="1508"/>
          <ac:spMkLst>
            <pc:docMk/>
            <pc:sldMk cId="1421980675" sldId="2547"/>
            <ac:spMk id="140" creationId="{A4717E65-1F79-DE19-C78E-285D3FB152B9}"/>
          </ac:spMkLst>
        </pc:spChg>
        <pc:spChg chg="mod">
          <ac:chgData name="Marie Crouzier" userId="43d3aa67-cfa9-4862-bd78-aa4e0aab6ca0" providerId="ADAL" clId="{283BE732-204C-47C5-94C0-0FC5D062D881}" dt="2024-07-03T16:12:24.425" v="1508"/>
          <ac:spMkLst>
            <pc:docMk/>
            <pc:sldMk cId="1421980675" sldId="2547"/>
            <ac:spMk id="141" creationId="{6DDFD380-9A94-9D04-3E50-71AA2A518613}"/>
          </ac:spMkLst>
        </pc:spChg>
        <pc:spChg chg="mod">
          <ac:chgData name="Marie Crouzier" userId="43d3aa67-cfa9-4862-bd78-aa4e0aab6ca0" providerId="ADAL" clId="{283BE732-204C-47C5-94C0-0FC5D062D881}" dt="2024-07-03T16:12:24.425" v="1508"/>
          <ac:spMkLst>
            <pc:docMk/>
            <pc:sldMk cId="1421980675" sldId="2547"/>
            <ac:spMk id="142" creationId="{D2695F1F-F4FB-07F4-1AF0-1B7F3A66073A}"/>
          </ac:spMkLst>
        </pc:spChg>
        <pc:spChg chg="mod">
          <ac:chgData name="Marie Crouzier" userId="43d3aa67-cfa9-4862-bd78-aa4e0aab6ca0" providerId="ADAL" clId="{283BE732-204C-47C5-94C0-0FC5D062D881}" dt="2024-07-03T16:12:24.425" v="1508"/>
          <ac:spMkLst>
            <pc:docMk/>
            <pc:sldMk cId="1421980675" sldId="2547"/>
            <ac:spMk id="143" creationId="{6B9C4A79-6661-03C5-2A5A-7EE05A708987}"/>
          </ac:spMkLst>
        </pc:spChg>
        <pc:grpChg chg="del">
          <ac:chgData name="Marie Crouzier" userId="43d3aa67-cfa9-4862-bd78-aa4e0aab6ca0" providerId="ADAL" clId="{283BE732-204C-47C5-94C0-0FC5D062D881}" dt="2024-07-03T14:44:35.329" v="433" actId="478"/>
          <ac:grpSpMkLst>
            <pc:docMk/>
            <pc:sldMk cId="1421980675" sldId="2547"/>
            <ac:grpSpMk id="5" creationId="{6B86179F-981C-D850-B9B9-2E1255A05F3C}"/>
          </ac:grpSpMkLst>
        </pc:grpChg>
        <pc:grpChg chg="add mod">
          <ac:chgData name="Marie Crouzier" userId="43d3aa67-cfa9-4862-bd78-aa4e0aab6ca0" providerId="ADAL" clId="{283BE732-204C-47C5-94C0-0FC5D062D881}" dt="2024-07-03T16:15:18.221" v="1548" actId="1035"/>
          <ac:grpSpMkLst>
            <pc:docMk/>
            <pc:sldMk cId="1421980675" sldId="2547"/>
            <ac:grpSpMk id="13" creationId="{B2791D41-ADB7-79C4-68F8-ADCEAE05D1AC}"/>
          </ac:grpSpMkLst>
        </pc:grpChg>
        <pc:grpChg chg="add mod">
          <ac:chgData name="Marie Crouzier" userId="43d3aa67-cfa9-4862-bd78-aa4e0aab6ca0" providerId="ADAL" clId="{283BE732-204C-47C5-94C0-0FC5D062D881}" dt="2024-07-04T07:40:23.141" v="2308" actId="1076"/>
          <ac:grpSpMkLst>
            <pc:docMk/>
            <pc:sldMk cId="1421980675" sldId="2547"/>
            <ac:grpSpMk id="30" creationId="{4D23B891-E355-1BD5-685F-14398DCE727C}"/>
          </ac:grpSpMkLst>
        </pc:grpChg>
        <pc:graphicFrameChg chg="mod ord">
          <ac:chgData name="Marie Crouzier" userId="43d3aa67-cfa9-4862-bd78-aa4e0aab6ca0" providerId="ADAL" clId="{283BE732-204C-47C5-94C0-0FC5D062D881}" dt="2024-07-04T07:43:44.730" v="2351" actId="14100"/>
          <ac:graphicFrameMkLst>
            <pc:docMk/>
            <pc:sldMk cId="1421980675" sldId="2547"/>
            <ac:graphicFrameMk id="8" creationId="{A7B0A9F9-024E-EF64-69BC-DBEB4E3E6BE4}"/>
          </ac:graphicFrameMkLst>
        </pc:graphicFrameChg>
        <pc:picChg chg="add mod">
          <ac:chgData name="Marie Crouzier" userId="43d3aa67-cfa9-4862-bd78-aa4e0aab6ca0" providerId="ADAL" clId="{283BE732-204C-47C5-94C0-0FC5D062D881}" dt="2024-07-04T07:39:39.146" v="2301" actId="1076"/>
          <ac:picMkLst>
            <pc:docMk/>
            <pc:sldMk cId="1421980675" sldId="2547"/>
            <ac:picMk id="145" creationId="{5E94AFDF-D34F-4BD9-E4D3-70E5D448DB86}"/>
          </ac:picMkLst>
        </pc:picChg>
      </pc:sldChg>
      <pc:sldChg chg="addSp delSp modSp mod">
        <pc:chgData name="Marie Crouzier" userId="43d3aa67-cfa9-4862-bd78-aa4e0aab6ca0" providerId="ADAL" clId="{283BE732-204C-47C5-94C0-0FC5D062D881}" dt="2024-07-04T07:42:22.640" v="2345" actId="1076"/>
        <pc:sldMkLst>
          <pc:docMk/>
          <pc:sldMk cId="1132653157" sldId="2548"/>
        </pc:sldMkLst>
        <pc:spChg chg="mod">
          <ac:chgData name="Marie Crouzier" userId="43d3aa67-cfa9-4862-bd78-aa4e0aab6ca0" providerId="ADAL" clId="{283BE732-204C-47C5-94C0-0FC5D062D881}" dt="2024-07-04T07:42:22.640" v="2345" actId="1076"/>
          <ac:spMkLst>
            <pc:docMk/>
            <pc:sldMk cId="1132653157" sldId="2548"/>
            <ac:spMk id="2" creationId="{B34EC160-5D37-F227-E0E5-209BAF29DA36}"/>
          </ac:spMkLst>
        </pc:spChg>
        <pc:spChg chg="del mod">
          <ac:chgData name="Marie Crouzier" userId="43d3aa67-cfa9-4862-bd78-aa4e0aab6ca0" providerId="ADAL" clId="{283BE732-204C-47C5-94C0-0FC5D062D881}" dt="2024-07-03T14:59:09.197" v="470" actId="478"/>
          <ac:spMkLst>
            <pc:docMk/>
            <pc:sldMk cId="1132653157" sldId="2548"/>
            <ac:spMk id="4" creationId="{BA6C7C0D-70B2-5A78-CDAD-3895D5A3C9CE}"/>
          </ac:spMkLst>
        </pc:spChg>
        <pc:spChg chg="del mod">
          <ac:chgData name="Marie Crouzier" userId="43d3aa67-cfa9-4862-bd78-aa4e0aab6ca0" providerId="ADAL" clId="{283BE732-204C-47C5-94C0-0FC5D062D881}" dt="2024-07-03T14:22:07.465" v="148" actId="478"/>
          <ac:spMkLst>
            <pc:docMk/>
            <pc:sldMk cId="1132653157" sldId="2548"/>
            <ac:spMk id="5" creationId="{B7E5314B-800A-5904-73C2-662B3FC016C2}"/>
          </ac:spMkLst>
        </pc:spChg>
        <pc:spChg chg="mod">
          <ac:chgData name="Marie Crouzier" userId="43d3aa67-cfa9-4862-bd78-aa4e0aab6ca0" providerId="ADAL" clId="{283BE732-204C-47C5-94C0-0FC5D062D881}" dt="2024-07-04T07:42:22.640" v="2345" actId="1076"/>
          <ac:spMkLst>
            <pc:docMk/>
            <pc:sldMk cId="1132653157" sldId="2548"/>
            <ac:spMk id="8" creationId="{311CBC94-D366-5417-C1A3-4D848C2416EB}"/>
          </ac:spMkLst>
        </pc:spChg>
        <pc:spChg chg="mod">
          <ac:chgData name="Marie Crouzier" userId="43d3aa67-cfa9-4862-bd78-aa4e0aab6ca0" providerId="ADAL" clId="{283BE732-204C-47C5-94C0-0FC5D062D881}" dt="2024-07-03T14:22:22.810" v="149"/>
          <ac:spMkLst>
            <pc:docMk/>
            <pc:sldMk cId="1132653157" sldId="2548"/>
            <ac:spMk id="12" creationId="{90EFE0CB-0D6F-9A94-6F40-808DFB8AE6AB}"/>
          </ac:spMkLst>
        </pc:spChg>
        <pc:spChg chg="del mod">
          <ac:chgData name="Marie Crouzier" userId="43d3aa67-cfa9-4862-bd78-aa4e0aab6ca0" providerId="ADAL" clId="{283BE732-204C-47C5-94C0-0FC5D062D881}" dt="2024-07-03T16:02:13.326" v="1375"/>
          <ac:spMkLst>
            <pc:docMk/>
            <pc:sldMk cId="1132653157" sldId="2548"/>
            <ac:spMk id="14" creationId="{D08F6FDB-CB02-481B-2047-67BD1F414366}"/>
          </ac:spMkLst>
        </pc:spChg>
        <pc:spChg chg="mod">
          <ac:chgData name="Marie Crouzier" userId="43d3aa67-cfa9-4862-bd78-aa4e0aab6ca0" providerId="ADAL" clId="{283BE732-204C-47C5-94C0-0FC5D062D881}" dt="2024-07-04T07:41:05.119" v="2318" actId="1076"/>
          <ac:spMkLst>
            <pc:docMk/>
            <pc:sldMk cId="1132653157" sldId="2548"/>
            <ac:spMk id="15" creationId="{C22ECC77-9933-D2BA-CB73-7D7834690E0C}"/>
          </ac:spMkLst>
        </pc:spChg>
        <pc:spChg chg="mod">
          <ac:chgData name="Marie Crouzier" userId="43d3aa67-cfa9-4862-bd78-aa4e0aab6ca0" providerId="ADAL" clId="{283BE732-204C-47C5-94C0-0FC5D062D881}" dt="2024-07-03T14:22:22.810" v="149"/>
          <ac:spMkLst>
            <pc:docMk/>
            <pc:sldMk cId="1132653157" sldId="2548"/>
            <ac:spMk id="16" creationId="{30C540E3-8004-4F31-D5C7-7CD2B2859310}"/>
          </ac:spMkLst>
        </pc:spChg>
        <pc:spChg chg="mod">
          <ac:chgData name="Marie Crouzier" userId="43d3aa67-cfa9-4862-bd78-aa4e0aab6ca0" providerId="ADAL" clId="{283BE732-204C-47C5-94C0-0FC5D062D881}" dt="2024-07-03T14:22:22.810" v="149"/>
          <ac:spMkLst>
            <pc:docMk/>
            <pc:sldMk cId="1132653157" sldId="2548"/>
            <ac:spMk id="17" creationId="{A18F0906-31F6-0855-4773-13EDB71D1691}"/>
          </ac:spMkLst>
        </pc:spChg>
        <pc:spChg chg="mod">
          <ac:chgData name="Marie Crouzier" userId="43d3aa67-cfa9-4862-bd78-aa4e0aab6ca0" providerId="ADAL" clId="{283BE732-204C-47C5-94C0-0FC5D062D881}" dt="2024-07-03T14:22:22.810" v="149"/>
          <ac:spMkLst>
            <pc:docMk/>
            <pc:sldMk cId="1132653157" sldId="2548"/>
            <ac:spMk id="18" creationId="{6764719B-5FF8-3932-7833-E786D0AAF397}"/>
          </ac:spMkLst>
        </pc:spChg>
        <pc:spChg chg="mod">
          <ac:chgData name="Marie Crouzier" userId="43d3aa67-cfa9-4862-bd78-aa4e0aab6ca0" providerId="ADAL" clId="{283BE732-204C-47C5-94C0-0FC5D062D881}" dt="2024-07-03T14:22:22.810" v="149"/>
          <ac:spMkLst>
            <pc:docMk/>
            <pc:sldMk cId="1132653157" sldId="2548"/>
            <ac:spMk id="19" creationId="{1D33B8F2-A89C-6C6B-857C-0978B0E472AB}"/>
          </ac:spMkLst>
        </pc:spChg>
        <pc:spChg chg="mod">
          <ac:chgData name="Marie Crouzier" userId="43d3aa67-cfa9-4862-bd78-aa4e0aab6ca0" providerId="ADAL" clId="{283BE732-204C-47C5-94C0-0FC5D062D881}" dt="2024-07-03T14:22:22.810" v="149"/>
          <ac:spMkLst>
            <pc:docMk/>
            <pc:sldMk cId="1132653157" sldId="2548"/>
            <ac:spMk id="20" creationId="{930E9C52-3F50-0477-EEC3-6D9E3CD6D875}"/>
          </ac:spMkLst>
        </pc:spChg>
        <pc:spChg chg="mod">
          <ac:chgData name="Marie Crouzier" userId="43d3aa67-cfa9-4862-bd78-aa4e0aab6ca0" providerId="ADAL" clId="{283BE732-204C-47C5-94C0-0FC5D062D881}" dt="2024-07-03T14:22:22.810" v="149"/>
          <ac:spMkLst>
            <pc:docMk/>
            <pc:sldMk cId="1132653157" sldId="2548"/>
            <ac:spMk id="21" creationId="{64184C5F-3067-DC2D-4EDB-3B0D2C1DC8BF}"/>
          </ac:spMkLst>
        </pc:spChg>
        <pc:spChg chg="mod">
          <ac:chgData name="Marie Crouzier" userId="43d3aa67-cfa9-4862-bd78-aa4e0aab6ca0" providerId="ADAL" clId="{283BE732-204C-47C5-94C0-0FC5D062D881}" dt="2024-07-03T14:22:22.810" v="149"/>
          <ac:spMkLst>
            <pc:docMk/>
            <pc:sldMk cId="1132653157" sldId="2548"/>
            <ac:spMk id="22" creationId="{F85576F8-9E29-162C-2538-10E2D39D7637}"/>
          </ac:spMkLst>
        </pc:spChg>
        <pc:spChg chg="mod">
          <ac:chgData name="Marie Crouzier" userId="43d3aa67-cfa9-4862-bd78-aa4e0aab6ca0" providerId="ADAL" clId="{283BE732-204C-47C5-94C0-0FC5D062D881}" dt="2024-07-03T14:22:22.810" v="149"/>
          <ac:spMkLst>
            <pc:docMk/>
            <pc:sldMk cId="1132653157" sldId="2548"/>
            <ac:spMk id="23" creationId="{AD7AB112-DCF5-7AC6-1F0C-176ECA874E0A}"/>
          </ac:spMkLst>
        </pc:spChg>
        <pc:spChg chg="mod">
          <ac:chgData name="Marie Crouzier" userId="43d3aa67-cfa9-4862-bd78-aa4e0aab6ca0" providerId="ADAL" clId="{283BE732-204C-47C5-94C0-0FC5D062D881}" dt="2024-07-03T14:22:22.810" v="149"/>
          <ac:spMkLst>
            <pc:docMk/>
            <pc:sldMk cId="1132653157" sldId="2548"/>
            <ac:spMk id="24" creationId="{50192E38-ABE3-9C6B-BA6A-61C09C2B01F3}"/>
          </ac:spMkLst>
        </pc:spChg>
        <pc:spChg chg="mod">
          <ac:chgData name="Marie Crouzier" userId="43d3aa67-cfa9-4862-bd78-aa4e0aab6ca0" providerId="ADAL" clId="{283BE732-204C-47C5-94C0-0FC5D062D881}" dt="2024-07-03T14:22:22.810" v="149"/>
          <ac:spMkLst>
            <pc:docMk/>
            <pc:sldMk cId="1132653157" sldId="2548"/>
            <ac:spMk id="25" creationId="{664BD667-4FCD-E43A-C970-8A873E2DD2A7}"/>
          </ac:spMkLst>
        </pc:spChg>
        <pc:spChg chg="mod">
          <ac:chgData name="Marie Crouzier" userId="43d3aa67-cfa9-4862-bd78-aa4e0aab6ca0" providerId="ADAL" clId="{283BE732-204C-47C5-94C0-0FC5D062D881}" dt="2024-07-03T14:22:22.810" v="149"/>
          <ac:spMkLst>
            <pc:docMk/>
            <pc:sldMk cId="1132653157" sldId="2548"/>
            <ac:spMk id="26" creationId="{D8DB847C-C33C-C393-B020-D82C6BAFA4D7}"/>
          </ac:spMkLst>
        </pc:spChg>
        <pc:spChg chg="mod">
          <ac:chgData name="Marie Crouzier" userId="43d3aa67-cfa9-4862-bd78-aa4e0aab6ca0" providerId="ADAL" clId="{283BE732-204C-47C5-94C0-0FC5D062D881}" dt="2024-07-03T14:22:22.810" v="149"/>
          <ac:spMkLst>
            <pc:docMk/>
            <pc:sldMk cId="1132653157" sldId="2548"/>
            <ac:spMk id="27" creationId="{8BFF3767-465B-6F5B-85D2-F4A57791DC6F}"/>
          </ac:spMkLst>
        </pc:spChg>
        <pc:spChg chg="mod">
          <ac:chgData name="Marie Crouzier" userId="43d3aa67-cfa9-4862-bd78-aa4e0aab6ca0" providerId="ADAL" clId="{283BE732-204C-47C5-94C0-0FC5D062D881}" dt="2024-07-03T14:22:22.810" v="149"/>
          <ac:spMkLst>
            <pc:docMk/>
            <pc:sldMk cId="1132653157" sldId="2548"/>
            <ac:spMk id="28" creationId="{C946636A-6C37-CF20-692D-550D726791B8}"/>
          </ac:spMkLst>
        </pc:spChg>
        <pc:spChg chg="mod">
          <ac:chgData name="Marie Crouzier" userId="43d3aa67-cfa9-4862-bd78-aa4e0aab6ca0" providerId="ADAL" clId="{283BE732-204C-47C5-94C0-0FC5D062D881}" dt="2024-07-03T14:22:22.810" v="149"/>
          <ac:spMkLst>
            <pc:docMk/>
            <pc:sldMk cId="1132653157" sldId="2548"/>
            <ac:spMk id="29" creationId="{AC61C67C-3715-E56D-6BD4-7FFA45CF2127}"/>
          </ac:spMkLst>
        </pc:spChg>
        <pc:spChg chg="mod">
          <ac:chgData name="Marie Crouzier" userId="43d3aa67-cfa9-4862-bd78-aa4e0aab6ca0" providerId="ADAL" clId="{283BE732-204C-47C5-94C0-0FC5D062D881}" dt="2024-07-03T14:22:22.810" v="149"/>
          <ac:spMkLst>
            <pc:docMk/>
            <pc:sldMk cId="1132653157" sldId="2548"/>
            <ac:spMk id="30" creationId="{57B42F0B-E80D-566E-4368-79C599404551}"/>
          </ac:spMkLst>
        </pc:spChg>
        <pc:spChg chg="mod">
          <ac:chgData name="Marie Crouzier" userId="43d3aa67-cfa9-4862-bd78-aa4e0aab6ca0" providerId="ADAL" clId="{283BE732-204C-47C5-94C0-0FC5D062D881}" dt="2024-07-03T14:22:22.810" v="149"/>
          <ac:spMkLst>
            <pc:docMk/>
            <pc:sldMk cId="1132653157" sldId="2548"/>
            <ac:spMk id="31" creationId="{DB5D539C-D70A-6F0D-3DE1-EA6935496101}"/>
          </ac:spMkLst>
        </pc:spChg>
        <pc:spChg chg="mod">
          <ac:chgData name="Marie Crouzier" userId="43d3aa67-cfa9-4862-bd78-aa4e0aab6ca0" providerId="ADAL" clId="{283BE732-204C-47C5-94C0-0FC5D062D881}" dt="2024-07-03T14:22:22.810" v="149"/>
          <ac:spMkLst>
            <pc:docMk/>
            <pc:sldMk cId="1132653157" sldId="2548"/>
            <ac:spMk id="32" creationId="{6E9D2502-8882-0DE8-C14C-84ABEDD4FF2A}"/>
          </ac:spMkLst>
        </pc:spChg>
        <pc:spChg chg="mod">
          <ac:chgData name="Marie Crouzier" userId="43d3aa67-cfa9-4862-bd78-aa4e0aab6ca0" providerId="ADAL" clId="{283BE732-204C-47C5-94C0-0FC5D062D881}" dt="2024-07-03T14:22:22.810" v="149"/>
          <ac:spMkLst>
            <pc:docMk/>
            <pc:sldMk cId="1132653157" sldId="2548"/>
            <ac:spMk id="33" creationId="{4A6483E6-4687-1D86-57AC-24DC4139C830}"/>
          </ac:spMkLst>
        </pc:spChg>
        <pc:spChg chg="mod">
          <ac:chgData name="Marie Crouzier" userId="43d3aa67-cfa9-4862-bd78-aa4e0aab6ca0" providerId="ADAL" clId="{283BE732-204C-47C5-94C0-0FC5D062D881}" dt="2024-07-03T14:22:22.810" v="149"/>
          <ac:spMkLst>
            <pc:docMk/>
            <pc:sldMk cId="1132653157" sldId="2548"/>
            <ac:spMk id="34" creationId="{6E41E63F-B052-5646-EB58-DD254FB01C78}"/>
          </ac:spMkLst>
        </pc:spChg>
        <pc:spChg chg="mod">
          <ac:chgData name="Marie Crouzier" userId="43d3aa67-cfa9-4862-bd78-aa4e0aab6ca0" providerId="ADAL" clId="{283BE732-204C-47C5-94C0-0FC5D062D881}" dt="2024-07-03T14:22:22.810" v="149"/>
          <ac:spMkLst>
            <pc:docMk/>
            <pc:sldMk cId="1132653157" sldId="2548"/>
            <ac:spMk id="35" creationId="{6F9ED177-0552-FB15-9852-B9F7A0748DDE}"/>
          </ac:spMkLst>
        </pc:spChg>
        <pc:spChg chg="mod">
          <ac:chgData name="Marie Crouzier" userId="43d3aa67-cfa9-4862-bd78-aa4e0aab6ca0" providerId="ADAL" clId="{283BE732-204C-47C5-94C0-0FC5D062D881}" dt="2024-07-03T14:22:22.810" v="149"/>
          <ac:spMkLst>
            <pc:docMk/>
            <pc:sldMk cId="1132653157" sldId="2548"/>
            <ac:spMk id="36" creationId="{07E9F450-3D2D-55BF-0550-0D26E2156CE3}"/>
          </ac:spMkLst>
        </pc:spChg>
        <pc:spChg chg="mod">
          <ac:chgData name="Marie Crouzier" userId="43d3aa67-cfa9-4862-bd78-aa4e0aab6ca0" providerId="ADAL" clId="{283BE732-204C-47C5-94C0-0FC5D062D881}" dt="2024-07-03T14:22:22.810" v="149"/>
          <ac:spMkLst>
            <pc:docMk/>
            <pc:sldMk cId="1132653157" sldId="2548"/>
            <ac:spMk id="37" creationId="{1D903D91-C1C6-490B-E5C9-5121A5ABEF2D}"/>
          </ac:spMkLst>
        </pc:spChg>
        <pc:spChg chg="mod">
          <ac:chgData name="Marie Crouzier" userId="43d3aa67-cfa9-4862-bd78-aa4e0aab6ca0" providerId="ADAL" clId="{283BE732-204C-47C5-94C0-0FC5D062D881}" dt="2024-07-03T14:22:22.810" v="149"/>
          <ac:spMkLst>
            <pc:docMk/>
            <pc:sldMk cId="1132653157" sldId="2548"/>
            <ac:spMk id="38" creationId="{734FFF06-85C4-911C-EE49-207D1FFC330D}"/>
          </ac:spMkLst>
        </pc:spChg>
        <pc:spChg chg="mod">
          <ac:chgData name="Marie Crouzier" userId="43d3aa67-cfa9-4862-bd78-aa4e0aab6ca0" providerId="ADAL" clId="{283BE732-204C-47C5-94C0-0FC5D062D881}" dt="2024-07-03T14:22:22.810" v="149"/>
          <ac:spMkLst>
            <pc:docMk/>
            <pc:sldMk cId="1132653157" sldId="2548"/>
            <ac:spMk id="39" creationId="{5A82F8C6-A8FE-7229-C5A1-779928E14639}"/>
          </ac:spMkLst>
        </pc:spChg>
        <pc:spChg chg="mod">
          <ac:chgData name="Marie Crouzier" userId="43d3aa67-cfa9-4862-bd78-aa4e0aab6ca0" providerId="ADAL" clId="{283BE732-204C-47C5-94C0-0FC5D062D881}" dt="2024-07-03T14:22:22.810" v="149"/>
          <ac:spMkLst>
            <pc:docMk/>
            <pc:sldMk cId="1132653157" sldId="2548"/>
            <ac:spMk id="40" creationId="{46FAC02A-6A34-3139-EFC8-EBF92C4D305B}"/>
          </ac:spMkLst>
        </pc:spChg>
        <pc:spChg chg="mod">
          <ac:chgData name="Marie Crouzier" userId="43d3aa67-cfa9-4862-bd78-aa4e0aab6ca0" providerId="ADAL" clId="{283BE732-204C-47C5-94C0-0FC5D062D881}" dt="2024-07-03T14:22:22.810" v="149"/>
          <ac:spMkLst>
            <pc:docMk/>
            <pc:sldMk cId="1132653157" sldId="2548"/>
            <ac:spMk id="41" creationId="{14A98DA8-7DEF-A473-D2D8-A530602B1AD9}"/>
          </ac:spMkLst>
        </pc:spChg>
        <pc:spChg chg="mod">
          <ac:chgData name="Marie Crouzier" userId="43d3aa67-cfa9-4862-bd78-aa4e0aab6ca0" providerId="ADAL" clId="{283BE732-204C-47C5-94C0-0FC5D062D881}" dt="2024-07-03T14:22:22.810" v="149"/>
          <ac:spMkLst>
            <pc:docMk/>
            <pc:sldMk cId="1132653157" sldId="2548"/>
            <ac:spMk id="42" creationId="{170CDAEC-7512-821E-C05B-D353211D6400}"/>
          </ac:spMkLst>
        </pc:spChg>
        <pc:spChg chg="mod">
          <ac:chgData name="Marie Crouzier" userId="43d3aa67-cfa9-4862-bd78-aa4e0aab6ca0" providerId="ADAL" clId="{283BE732-204C-47C5-94C0-0FC5D062D881}" dt="2024-07-03T14:22:22.810" v="149"/>
          <ac:spMkLst>
            <pc:docMk/>
            <pc:sldMk cId="1132653157" sldId="2548"/>
            <ac:spMk id="43" creationId="{3090075A-9203-23C9-D76D-334C3A547621}"/>
          </ac:spMkLst>
        </pc:spChg>
        <pc:spChg chg="mod">
          <ac:chgData name="Marie Crouzier" userId="43d3aa67-cfa9-4862-bd78-aa4e0aab6ca0" providerId="ADAL" clId="{283BE732-204C-47C5-94C0-0FC5D062D881}" dt="2024-07-03T14:22:22.810" v="149"/>
          <ac:spMkLst>
            <pc:docMk/>
            <pc:sldMk cId="1132653157" sldId="2548"/>
            <ac:spMk id="44" creationId="{0CC12347-C963-B84E-407E-630D00C37532}"/>
          </ac:spMkLst>
        </pc:spChg>
        <pc:spChg chg="mod">
          <ac:chgData name="Marie Crouzier" userId="43d3aa67-cfa9-4862-bd78-aa4e0aab6ca0" providerId="ADAL" clId="{283BE732-204C-47C5-94C0-0FC5D062D881}" dt="2024-07-03T14:22:22.810" v="149"/>
          <ac:spMkLst>
            <pc:docMk/>
            <pc:sldMk cId="1132653157" sldId="2548"/>
            <ac:spMk id="45" creationId="{BCFB7467-7442-786D-DC20-D29C2EB9C2B9}"/>
          </ac:spMkLst>
        </pc:spChg>
        <pc:spChg chg="mod">
          <ac:chgData name="Marie Crouzier" userId="43d3aa67-cfa9-4862-bd78-aa4e0aab6ca0" providerId="ADAL" clId="{283BE732-204C-47C5-94C0-0FC5D062D881}" dt="2024-07-03T14:22:22.810" v="149"/>
          <ac:spMkLst>
            <pc:docMk/>
            <pc:sldMk cId="1132653157" sldId="2548"/>
            <ac:spMk id="46" creationId="{7BC749DB-65DD-7E39-52ED-ABB3185DAF16}"/>
          </ac:spMkLst>
        </pc:spChg>
        <pc:spChg chg="mod">
          <ac:chgData name="Marie Crouzier" userId="43d3aa67-cfa9-4862-bd78-aa4e0aab6ca0" providerId="ADAL" clId="{283BE732-204C-47C5-94C0-0FC5D062D881}" dt="2024-07-03T14:22:22.810" v="149"/>
          <ac:spMkLst>
            <pc:docMk/>
            <pc:sldMk cId="1132653157" sldId="2548"/>
            <ac:spMk id="47" creationId="{D9EC30A5-1994-5A1B-1B38-25D51E9D8921}"/>
          </ac:spMkLst>
        </pc:spChg>
        <pc:spChg chg="mod">
          <ac:chgData name="Marie Crouzier" userId="43d3aa67-cfa9-4862-bd78-aa4e0aab6ca0" providerId="ADAL" clId="{283BE732-204C-47C5-94C0-0FC5D062D881}" dt="2024-07-03T14:22:22.810" v="149"/>
          <ac:spMkLst>
            <pc:docMk/>
            <pc:sldMk cId="1132653157" sldId="2548"/>
            <ac:spMk id="48" creationId="{843EE6B2-7B8D-B664-CE43-780AFAFCA453}"/>
          </ac:spMkLst>
        </pc:spChg>
        <pc:spChg chg="mod">
          <ac:chgData name="Marie Crouzier" userId="43d3aa67-cfa9-4862-bd78-aa4e0aab6ca0" providerId="ADAL" clId="{283BE732-204C-47C5-94C0-0FC5D062D881}" dt="2024-07-03T14:22:22.810" v="149"/>
          <ac:spMkLst>
            <pc:docMk/>
            <pc:sldMk cId="1132653157" sldId="2548"/>
            <ac:spMk id="49" creationId="{126BFCCE-BB31-C421-C303-EABB290052FA}"/>
          </ac:spMkLst>
        </pc:spChg>
        <pc:spChg chg="mod">
          <ac:chgData name="Marie Crouzier" userId="43d3aa67-cfa9-4862-bd78-aa4e0aab6ca0" providerId="ADAL" clId="{283BE732-204C-47C5-94C0-0FC5D062D881}" dt="2024-07-03T14:22:22.810" v="149"/>
          <ac:spMkLst>
            <pc:docMk/>
            <pc:sldMk cId="1132653157" sldId="2548"/>
            <ac:spMk id="50" creationId="{44EFBFEE-910E-9721-A8E2-147B938622DC}"/>
          </ac:spMkLst>
        </pc:spChg>
        <pc:spChg chg="mod">
          <ac:chgData name="Marie Crouzier" userId="43d3aa67-cfa9-4862-bd78-aa4e0aab6ca0" providerId="ADAL" clId="{283BE732-204C-47C5-94C0-0FC5D062D881}" dt="2024-07-03T14:22:22.810" v="149"/>
          <ac:spMkLst>
            <pc:docMk/>
            <pc:sldMk cId="1132653157" sldId="2548"/>
            <ac:spMk id="51" creationId="{AEC7E8A5-866D-6859-999C-EDE1E56FF03A}"/>
          </ac:spMkLst>
        </pc:spChg>
        <pc:spChg chg="mod">
          <ac:chgData name="Marie Crouzier" userId="43d3aa67-cfa9-4862-bd78-aa4e0aab6ca0" providerId="ADAL" clId="{283BE732-204C-47C5-94C0-0FC5D062D881}" dt="2024-07-03T14:22:22.810" v="149"/>
          <ac:spMkLst>
            <pc:docMk/>
            <pc:sldMk cId="1132653157" sldId="2548"/>
            <ac:spMk id="52" creationId="{9E2BD989-5F01-C0A2-906D-B161160C1EC4}"/>
          </ac:spMkLst>
        </pc:spChg>
        <pc:spChg chg="mod">
          <ac:chgData name="Marie Crouzier" userId="43d3aa67-cfa9-4862-bd78-aa4e0aab6ca0" providerId="ADAL" clId="{283BE732-204C-47C5-94C0-0FC5D062D881}" dt="2024-07-03T14:22:22.810" v="149"/>
          <ac:spMkLst>
            <pc:docMk/>
            <pc:sldMk cId="1132653157" sldId="2548"/>
            <ac:spMk id="53" creationId="{460E156D-F1EA-6B84-8756-6CF2F4CFD700}"/>
          </ac:spMkLst>
        </pc:spChg>
        <pc:spChg chg="mod">
          <ac:chgData name="Marie Crouzier" userId="43d3aa67-cfa9-4862-bd78-aa4e0aab6ca0" providerId="ADAL" clId="{283BE732-204C-47C5-94C0-0FC5D062D881}" dt="2024-07-03T14:22:22.810" v="149"/>
          <ac:spMkLst>
            <pc:docMk/>
            <pc:sldMk cId="1132653157" sldId="2548"/>
            <ac:spMk id="54" creationId="{00267156-AA8F-912A-21C1-6745AF9567D8}"/>
          </ac:spMkLst>
        </pc:spChg>
        <pc:spChg chg="mod">
          <ac:chgData name="Marie Crouzier" userId="43d3aa67-cfa9-4862-bd78-aa4e0aab6ca0" providerId="ADAL" clId="{283BE732-204C-47C5-94C0-0FC5D062D881}" dt="2024-07-03T14:22:22.810" v="149"/>
          <ac:spMkLst>
            <pc:docMk/>
            <pc:sldMk cId="1132653157" sldId="2548"/>
            <ac:spMk id="55" creationId="{9354C944-24CB-72BC-163B-A84A6D4B27F5}"/>
          </ac:spMkLst>
        </pc:spChg>
        <pc:spChg chg="mod">
          <ac:chgData name="Marie Crouzier" userId="43d3aa67-cfa9-4862-bd78-aa4e0aab6ca0" providerId="ADAL" clId="{283BE732-204C-47C5-94C0-0FC5D062D881}" dt="2024-07-03T14:22:22.810" v="149"/>
          <ac:spMkLst>
            <pc:docMk/>
            <pc:sldMk cId="1132653157" sldId="2548"/>
            <ac:spMk id="56" creationId="{73FEDCB7-2117-1872-AA7E-A1A1D4F7EC97}"/>
          </ac:spMkLst>
        </pc:spChg>
        <pc:spChg chg="mod">
          <ac:chgData name="Marie Crouzier" userId="43d3aa67-cfa9-4862-bd78-aa4e0aab6ca0" providerId="ADAL" clId="{283BE732-204C-47C5-94C0-0FC5D062D881}" dt="2024-07-03T14:22:22.810" v="149"/>
          <ac:spMkLst>
            <pc:docMk/>
            <pc:sldMk cId="1132653157" sldId="2548"/>
            <ac:spMk id="57" creationId="{433AE7C7-091E-5376-EA52-9B95C1376605}"/>
          </ac:spMkLst>
        </pc:spChg>
        <pc:spChg chg="mod">
          <ac:chgData name="Marie Crouzier" userId="43d3aa67-cfa9-4862-bd78-aa4e0aab6ca0" providerId="ADAL" clId="{283BE732-204C-47C5-94C0-0FC5D062D881}" dt="2024-07-03T14:22:22.810" v="149"/>
          <ac:spMkLst>
            <pc:docMk/>
            <pc:sldMk cId="1132653157" sldId="2548"/>
            <ac:spMk id="58" creationId="{6D86288D-F2B2-4D32-A265-B9F15DFF0591}"/>
          </ac:spMkLst>
        </pc:spChg>
        <pc:spChg chg="mod">
          <ac:chgData name="Marie Crouzier" userId="43d3aa67-cfa9-4862-bd78-aa4e0aab6ca0" providerId="ADAL" clId="{283BE732-204C-47C5-94C0-0FC5D062D881}" dt="2024-07-03T14:22:22.810" v="149"/>
          <ac:spMkLst>
            <pc:docMk/>
            <pc:sldMk cId="1132653157" sldId="2548"/>
            <ac:spMk id="59" creationId="{08833933-9703-BF26-CEF0-301A81740C92}"/>
          </ac:spMkLst>
        </pc:spChg>
        <pc:spChg chg="mod">
          <ac:chgData name="Marie Crouzier" userId="43d3aa67-cfa9-4862-bd78-aa4e0aab6ca0" providerId="ADAL" clId="{283BE732-204C-47C5-94C0-0FC5D062D881}" dt="2024-07-03T14:22:22.810" v="149"/>
          <ac:spMkLst>
            <pc:docMk/>
            <pc:sldMk cId="1132653157" sldId="2548"/>
            <ac:spMk id="60" creationId="{9120B9A6-F388-3535-90DA-14F28BDA9772}"/>
          </ac:spMkLst>
        </pc:spChg>
        <pc:spChg chg="mod">
          <ac:chgData name="Marie Crouzier" userId="43d3aa67-cfa9-4862-bd78-aa4e0aab6ca0" providerId="ADAL" clId="{283BE732-204C-47C5-94C0-0FC5D062D881}" dt="2024-07-03T14:22:22.810" v="149"/>
          <ac:spMkLst>
            <pc:docMk/>
            <pc:sldMk cId="1132653157" sldId="2548"/>
            <ac:spMk id="61" creationId="{562E338B-B306-2CF3-B936-6D93A0D1FB5E}"/>
          </ac:spMkLst>
        </pc:spChg>
        <pc:spChg chg="mod">
          <ac:chgData name="Marie Crouzier" userId="43d3aa67-cfa9-4862-bd78-aa4e0aab6ca0" providerId="ADAL" clId="{283BE732-204C-47C5-94C0-0FC5D062D881}" dt="2024-07-03T14:22:22.810" v="149"/>
          <ac:spMkLst>
            <pc:docMk/>
            <pc:sldMk cId="1132653157" sldId="2548"/>
            <ac:spMk id="62" creationId="{9CB19D0E-792D-4626-C714-31DCBC21BFF2}"/>
          </ac:spMkLst>
        </pc:spChg>
        <pc:spChg chg="mod">
          <ac:chgData name="Marie Crouzier" userId="43d3aa67-cfa9-4862-bd78-aa4e0aab6ca0" providerId="ADAL" clId="{283BE732-204C-47C5-94C0-0FC5D062D881}" dt="2024-07-03T14:22:22.810" v="149"/>
          <ac:spMkLst>
            <pc:docMk/>
            <pc:sldMk cId="1132653157" sldId="2548"/>
            <ac:spMk id="63" creationId="{208D8DED-9C97-9BCA-EBB4-7163C12C78A7}"/>
          </ac:spMkLst>
        </pc:spChg>
        <pc:spChg chg="mod">
          <ac:chgData name="Marie Crouzier" userId="43d3aa67-cfa9-4862-bd78-aa4e0aab6ca0" providerId="ADAL" clId="{283BE732-204C-47C5-94C0-0FC5D062D881}" dt="2024-07-03T14:22:22.810" v="149"/>
          <ac:spMkLst>
            <pc:docMk/>
            <pc:sldMk cId="1132653157" sldId="2548"/>
            <ac:spMk id="64" creationId="{F0E12465-4796-B851-AF60-2BF1ED082352}"/>
          </ac:spMkLst>
        </pc:spChg>
        <pc:spChg chg="mod">
          <ac:chgData name="Marie Crouzier" userId="43d3aa67-cfa9-4862-bd78-aa4e0aab6ca0" providerId="ADAL" clId="{283BE732-204C-47C5-94C0-0FC5D062D881}" dt="2024-07-03T14:22:22.810" v="149"/>
          <ac:spMkLst>
            <pc:docMk/>
            <pc:sldMk cId="1132653157" sldId="2548"/>
            <ac:spMk id="65" creationId="{767BAB9F-A941-1728-C561-703E6EFA6955}"/>
          </ac:spMkLst>
        </pc:spChg>
        <pc:spChg chg="mod">
          <ac:chgData name="Marie Crouzier" userId="43d3aa67-cfa9-4862-bd78-aa4e0aab6ca0" providerId="ADAL" clId="{283BE732-204C-47C5-94C0-0FC5D062D881}" dt="2024-07-03T14:22:22.810" v="149"/>
          <ac:spMkLst>
            <pc:docMk/>
            <pc:sldMk cId="1132653157" sldId="2548"/>
            <ac:spMk id="66" creationId="{2550E943-A93F-4D7F-E624-36AAF5BF1839}"/>
          </ac:spMkLst>
        </pc:spChg>
        <pc:spChg chg="mod">
          <ac:chgData name="Marie Crouzier" userId="43d3aa67-cfa9-4862-bd78-aa4e0aab6ca0" providerId="ADAL" clId="{283BE732-204C-47C5-94C0-0FC5D062D881}" dt="2024-07-03T14:22:22.810" v="149"/>
          <ac:spMkLst>
            <pc:docMk/>
            <pc:sldMk cId="1132653157" sldId="2548"/>
            <ac:spMk id="67" creationId="{72A6764A-A714-EDA2-14F5-0EEED7373A1F}"/>
          </ac:spMkLst>
        </pc:spChg>
        <pc:spChg chg="mod">
          <ac:chgData name="Marie Crouzier" userId="43d3aa67-cfa9-4862-bd78-aa4e0aab6ca0" providerId="ADAL" clId="{283BE732-204C-47C5-94C0-0FC5D062D881}" dt="2024-07-03T14:22:22.810" v="149"/>
          <ac:spMkLst>
            <pc:docMk/>
            <pc:sldMk cId="1132653157" sldId="2548"/>
            <ac:spMk id="68" creationId="{E1B3B7E4-FD66-99CF-798A-8CC50A3CAA43}"/>
          </ac:spMkLst>
        </pc:spChg>
        <pc:spChg chg="mod">
          <ac:chgData name="Marie Crouzier" userId="43d3aa67-cfa9-4862-bd78-aa4e0aab6ca0" providerId="ADAL" clId="{283BE732-204C-47C5-94C0-0FC5D062D881}" dt="2024-07-03T14:22:22.810" v="149"/>
          <ac:spMkLst>
            <pc:docMk/>
            <pc:sldMk cId="1132653157" sldId="2548"/>
            <ac:spMk id="69" creationId="{4CDE47FF-EE64-5D83-369D-81AF056D3D11}"/>
          </ac:spMkLst>
        </pc:spChg>
        <pc:spChg chg="mod">
          <ac:chgData name="Marie Crouzier" userId="43d3aa67-cfa9-4862-bd78-aa4e0aab6ca0" providerId="ADAL" clId="{283BE732-204C-47C5-94C0-0FC5D062D881}" dt="2024-07-03T14:22:22.810" v="149"/>
          <ac:spMkLst>
            <pc:docMk/>
            <pc:sldMk cId="1132653157" sldId="2548"/>
            <ac:spMk id="70" creationId="{85361FD5-D2EE-A38B-4E47-FB1B8336C103}"/>
          </ac:spMkLst>
        </pc:spChg>
        <pc:spChg chg="mod">
          <ac:chgData name="Marie Crouzier" userId="43d3aa67-cfa9-4862-bd78-aa4e0aab6ca0" providerId="ADAL" clId="{283BE732-204C-47C5-94C0-0FC5D062D881}" dt="2024-07-03T14:22:22.810" v="149"/>
          <ac:spMkLst>
            <pc:docMk/>
            <pc:sldMk cId="1132653157" sldId="2548"/>
            <ac:spMk id="71" creationId="{122617EF-DCFF-29A6-2233-DA982D202158}"/>
          </ac:spMkLst>
        </pc:spChg>
        <pc:spChg chg="mod">
          <ac:chgData name="Marie Crouzier" userId="43d3aa67-cfa9-4862-bd78-aa4e0aab6ca0" providerId="ADAL" clId="{283BE732-204C-47C5-94C0-0FC5D062D881}" dt="2024-07-03T14:22:22.810" v="149"/>
          <ac:spMkLst>
            <pc:docMk/>
            <pc:sldMk cId="1132653157" sldId="2548"/>
            <ac:spMk id="72" creationId="{1E3AFB81-8F34-EDE1-2EFE-0E7E5D9FC276}"/>
          </ac:spMkLst>
        </pc:spChg>
        <pc:spChg chg="mod">
          <ac:chgData name="Marie Crouzier" userId="43d3aa67-cfa9-4862-bd78-aa4e0aab6ca0" providerId="ADAL" clId="{283BE732-204C-47C5-94C0-0FC5D062D881}" dt="2024-07-03T14:22:22.810" v="149"/>
          <ac:spMkLst>
            <pc:docMk/>
            <pc:sldMk cId="1132653157" sldId="2548"/>
            <ac:spMk id="73" creationId="{69CB87CD-B293-BAE0-9DE1-D8343CF5BC66}"/>
          </ac:spMkLst>
        </pc:spChg>
        <pc:spChg chg="mod">
          <ac:chgData name="Marie Crouzier" userId="43d3aa67-cfa9-4862-bd78-aa4e0aab6ca0" providerId="ADAL" clId="{283BE732-204C-47C5-94C0-0FC5D062D881}" dt="2024-07-03T14:22:22.810" v="149"/>
          <ac:spMkLst>
            <pc:docMk/>
            <pc:sldMk cId="1132653157" sldId="2548"/>
            <ac:spMk id="74" creationId="{0A7B9B4B-62E2-BB48-9EDD-67F14C0A6B7B}"/>
          </ac:spMkLst>
        </pc:spChg>
        <pc:spChg chg="mod">
          <ac:chgData name="Marie Crouzier" userId="43d3aa67-cfa9-4862-bd78-aa4e0aab6ca0" providerId="ADAL" clId="{283BE732-204C-47C5-94C0-0FC5D062D881}" dt="2024-07-03T14:22:22.810" v="149"/>
          <ac:spMkLst>
            <pc:docMk/>
            <pc:sldMk cId="1132653157" sldId="2548"/>
            <ac:spMk id="75" creationId="{60BB7A79-8752-FD98-4193-F0E9476E2193}"/>
          </ac:spMkLst>
        </pc:spChg>
        <pc:spChg chg="mod">
          <ac:chgData name="Marie Crouzier" userId="43d3aa67-cfa9-4862-bd78-aa4e0aab6ca0" providerId="ADAL" clId="{283BE732-204C-47C5-94C0-0FC5D062D881}" dt="2024-07-03T14:22:22.810" v="149"/>
          <ac:spMkLst>
            <pc:docMk/>
            <pc:sldMk cId="1132653157" sldId="2548"/>
            <ac:spMk id="76" creationId="{664C143D-4359-80B1-52E3-D97C13311009}"/>
          </ac:spMkLst>
        </pc:spChg>
        <pc:spChg chg="mod">
          <ac:chgData name="Marie Crouzier" userId="43d3aa67-cfa9-4862-bd78-aa4e0aab6ca0" providerId="ADAL" clId="{283BE732-204C-47C5-94C0-0FC5D062D881}" dt="2024-07-03T14:22:22.810" v="149"/>
          <ac:spMkLst>
            <pc:docMk/>
            <pc:sldMk cId="1132653157" sldId="2548"/>
            <ac:spMk id="77" creationId="{14B1006C-0F48-B52B-CC09-91CFE431E82F}"/>
          </ac:spMkLst>
        </pc:spChg>
        <pc:spChg chg="mod">
          <ac:chgData name="Marie Crouzier" userId="43d3aa67-cfa9-4862-bd78-aa4e0aab6ca0" providerId="ADAL" clId="{283BE732-204C-47C5-94C0-0FC5D062D881}" dt="2024-07-03T14:22:22.810" v="149"/>
          <ac:spMkLst>
            <pc:docMk/>
            <pc:sldMk cId="1132653157" sldId="2548"/>
            <ac:spMk id="78" creationId="{35B4383F-2393-81FB-88FC-52CB68B1BDDC}"/>
          </ac:spMkLst>
        </pc:spChg>
        <pc:spChg chg="mod">
          <ac:chgData name="Marie Crouzier" userId="43d3aa67-cfa9-4862-bd78-aa4e0aab6ca0" providerId="ADAL" clId="{283BE732-204C-47C5-94C0-0FC5D062D881}" dt="2024-07-03T14:22:22.810" v="149"/>
          <ac:spMkLst>
            <pc:docMk/>
            <pc:sldMk cId="1132653157" sldId="2548"/>
            <ac:spMk id="79" creationId="{2D601FF4-1AF6-F7A2-E6DB-FC6AEC87FC00}"/>
          </ac:spMkLst>
        </pc:spChg>
        <pc:spChg chg="mod">
          <ac:chgData name="Marie Crouzier" userId="43d3aa67-cfa9-4862-bd78-aa4e0aab6ca0" providerId="ADAL" clId="{283BE732-204C-47C5-94C0-0FC5D062D881}" dt="2024-07-03T14:22:22.810" v="149"/>
          <ac:spMkLst>
            <pc:docMk/>
            <pc:sldMk cId="1132653157" sldId="2548"/>
            <ac:spMk id="80" creationId="{F265644E-0A4D-204F-E6D7-B0A53AEE0B47}"/>
          </ac:spMkLst>
        </pc:spChg>
        <pc:spChg chg="mod">
          <ac:chgData name="Marie Crouzier" userId="43d3aa67-cfa9-4862-bd78-aa4e0aab6ca0" providerId="ADAL" clId="{283BE732-204C-47C5-94C0-0FC5D062D881}" dt="2024-07-03T14:22:22.810" v="149"/>
          <ac:spMkLst>
            <pc:docMk/>
            <pc:sldMk cId="1132653157" sldId="2548"/>
            <ac:spMk id="81" creationId="{1299A40A-603A-7104-058A-805BAEBA04C8}"/>
          </ac:spMkLst>
        </pc:spChg>
        <pc:spChg chg="mod">
          <ac:chgData name="Marie Crouzier" userId="43d3aa67-cfa9-4862-bd78-aa4e0aab6ca0" providerId="ADAL" clId="{283BE732-204C-47C5-94C0-0FC5D062D881}" dt="2024-07-03T14:22:22.810" v="149"/>
          <ac:spMkLst>
            <pc:docMk/>
            <pc:sldMk cId="1132653157" sldId="2548"/>
            <ac:spMk id="82" creationId="{F759D900-00EF-78C5-FD25-F90DE0031D71}"/>
          </ac:spMkLst>
        </pc:spChg>
        <pc:spChg chg="mod">
          <ac:chgData name="Marie Crouzier" userId="43d3aa67-cfa9-4862-bd78-aa4e0aab6ca0" providerId="ADAL" clId="{283BE732-204C-47C5-94C0-0FC5D062D881}" dt="2024-07-03T14:22:22.810" v="149"/>
          <ac:spMkLst>
            <pc:docMk/>
            <pc:sldMk cId="1132653157" sldId="2548"/>
            <ac:spMk id="83" creationId="{412FC791-E259-0CC8-5962-B3BFB739E9EF}"/>
          </ac:spMkLst>
        </pc:spChg>
        <pc:spChg chg="mod">
          <ac:chgData name="Marie Crouzier" userId="43d3aa67-cfa9-4862-bd78-aa4e0aab6ca0" providerId="ADAL" clId="{283BE732-204C-47C5-94C0-0FC5D062D881}" dt="2024-07-03T14:22:22.810" v="149"/>
          <ac:spMkLst>
            <pc:docMk/>
            <pc:sldMk cId="1132653157" sldId="2548"/>
            <ac:spMk id="84" creationId="{BA990630-8CE8-6470-07D5-D73D53FCD746}"/>
          </ac:spMkLst>
        </pc:spChg>
        <pc:spChg chg="mod">
          <ac:chgData name="Marie Crouzier" userId="43d3aa67-cfa9-4862-bd78-aa4e0aab6ca0" providerId="ADAL" clId="{283BE732-204C-47C5-94C0-0FC5D062D881}" dt="2024-07-03T14:22:22.810" v="149"/>
          <ac:spMkLst>
            <pc:docMk/>
            <pc:sldMk cId="1132653157" sldId="2548"/>
            <ac:spMk id="85" creationId="{90838519-85FE-12B6-2EBB-EDAFDEC6CEE6}"/>
          </ac:spMkLst>
        </pc:spChg>
        <pc:spChg chg="mod">
          <ac:chgData name="Marie Crouzier" userId="43d3aa67-cfa9-4862-bd78-aa4e0aab6ca0" providerId="ADAL" clId="{283BE732-204C-47C5-94C0-0FC5D062D881}" dt="2024-07-03T14:22:22.810" v="149"/>
          <ac:spMkLst>
            <pc:docMk/>
            <pc:sldMk cId="1132653157" sldId="2548"/>
            <ac:spMk id="86" creationId="{C01EDB08-4CE6-696A-6342-7715382A1340}"/>
          </ac:spMkLst>
        </pc:spChg>
        <pc:spChg chg="mod">
          <ac:chgData name="Marie Crouzier" userId="43d3aa67-cfa9-4862-bd78-aa4e0aab6ca0" providerId="ADAL" clId="{283BE732-204C-47C5-94C0-0FC5D062D881}" dt="2024-07-03T14:22:22.810" v="149"/>
          <ac:spMkLst>
            <pc:docMk/>
            <pc:sldMk cId="1132653157" sldId="2548"/>
            <ac:spMk id="87" creationId="{34EAFF74-3E7C-F955-D1FE-B0B4F3D8EA5F}"/>
          </ac:spMkLst>
        </pc:spChg>
        <pc:spChg chg="mod">
          <ac:chgData name="Marie Crouzier" userId="43d3aa67-cfa9-4862-bd78-aa4e0aab6ca0" providerId="ADAL" clId="{283BE732-204C-47C5-94C0-0FC5D062D881}" dt="2024-07-03T14:22:22.810" v="149"/>
          <ac:spMkLst>
            <pc:docMk/>
            <pc:sldMk cId="1132653157" sldId="2548"/>
            <ac:spMk id="88" creationId="{87A7F26E-4D51-EF5E-9C7E-1CA6FE59EA36}"/>
          </ac:spMkLst>
        </pc:spChg>
        <pc:spChg chg="mod">
          <ac:chgData name="Marie Crouzier" userId="43d3aa67-cfa9-4862-bd78-aa4e0aab6ca0" providerId="ADAL" clId="{283BE732-204C-47C5-94C0-0FC5D062D881}" dt="2024-07-03T14:22:22.810" v="149"/>
          <ac:spMkLst>
            <pc:docMk/>
            <pc:sldMk cId="1132653157" sldId="2548"/>
            <ac:spMk id="89" creationId="{1B4BEA3E-FF98-C680-DDF7-0DEA5974EFCD}"/>
          </ac:spMkLst>
        </pc:spChg>
        <pc:spChg chg="mod">
          <ac:chgData name="Marie Crouzier" userId="43d3aa67-cfa9-4862-bd78-aa4e0aab6ca0" providerId="ADAL" clId="{283BE732-204C-47C5-94C0-0FC5D062D881}" dt="2024-07-03T14:22:22.810" v="149"/>
          <ac:spMkLst>
            <pc:docMk/>
            <pc:sldMk cId="1132653157" sldId="2548"/>
            <ac:spMk id="90" creationId="{F7F7199E-45B1-337E-A54F-98D3CAB329E3}"/>
          </ac:spMkLst>
        </pc:spChg>
        <pc:spChg chg="mod">
          <ac:chgData name="Marie Crouzier" userId="43d3aa67-cfa9-4862-bd78-aa4e0aab6ca0" providerId="ADAL" clId="{283BE732-204C-47C5-94C0-0FC5D062D881}" dt="2024-07-03T14:22:22.810" v="149"/>
          <ac:spMkLst>
            <pc:docMk/>
            <pc:sldMk cId="1132653157" sldId="2548"/>
            <ac:spMk id="91" creationId="{6A77B127-BDB0-008D-7F5F-18CCE4365492}"/>
          </ac:spMkLst>
        </pc:spChg>
        <pc:spChg chg="mod">
          <ac:chgData name="Marie Crouzier" userId="43d3aa67-cfa9-4862-bd78-aa4e0aab6ca0" providerId="ADAL" clId="{283BE732-204C-47C5-94C0-0FC5D062D881}" dt="2024-07-03T14:22:22.810" v="149"/>
          <ac:spMkLst>
            <pc:docMk/>
            <pc:sldMk cId="1132653157" sldId="2548"/>
            <ac:spMk id="92" creationId="{37DE14D6-B1C0-DCE1-868B-D345822B3FF6}"/>
          </ac:spMkLst>
        </pc:spChg>
        <pc:spChg chg="mod">
          <ac:chgData name="Marie Crouzier" userId="43d3aa67-cfa9-4862-bd78-aa4e0aab6ca0" providerId="ADAL" clId="{283BE732-204C-47C5-94C0-0FC5D062D881}" dt="2024-07-03T14:22:22.810" v="149"/>
          <ac:spMkLst>
            <pc:docMk/>
            <pc:sldMk cId="1132653157" sldId="2548"/>
            <ac:spMk id="93" creationId="{BBF91454-7561-B49D-3E3E-0FDFA3B0829B}"/>
          </ac:spMkLst>
        </pc:spChg>
        <pc:spChg chg="mod">
          <ac:chgData name="Marie Crouzier" userId="43d3aa67-cfa9-4862-bd78-aa4e0aab6ca0" providerId="ADAL" clId="{283BE732-204C-47C5-94C0-0FC5D062D881}" dt="2024-07-03T14:22:22.810" v="149"/>
          <ac:spMkLst>
            <pc:docMk/>
            <pc:sldMk cId="1132653157" sldId="2548"/>
            <ac:spMk id="94" creationId="{99E540B0-7FCD-3310-C277-49C4DA1CA3C8}"/>
          </ac:spMkLst>
        </pc:spChg>
        <pc:spChg chg="mod">
          <ac:chgData name="Marie Crouzier" userId="43d3aa67-cfa9-4862-bd78-aa4e0aab6ca0" providerId="ADAL" clId="{283BE732-204C-47C5-94C0-0FC5D062D881}" dt="2024-07-03T14:22:22.810" v="149"/>
          <ac:spMkLst>
            <pc:docMk/>
            <pc:sldMk cId="1132653157" sldId="2548"/>
            <ac:spMk id="95" creationId="{739A066B-3572-7672-E2FD-1276C3245C0F}"/>
          </ac:spMkLst>
        </pc:spChg>
        <pc:spChg chg="mod">
          <ac:chgData name="Marie Crouzier" userId="43d3aa67-cfa9-4862-bd78-aa4e0aab6ca0" providerId="ADAL" clId="{283BE732-204C-47C5-94C0-0FC5D062D881}" dt="2024-07-03T14:22:22.810" v="149"/>
          <ac:spMkLst>
            <pc:docMk/>
            <pc:sldMk cId="1132653157" sldId="2548"/>
            <ac:spMk id="96" creationId="{79AB79D0-1985-A71A-9069-82A07BD47935}"/>
          </ac:spMkLst>
        </pc:spChg>
        <pc:spChg chg="mod">
          <ac:chgData name="Marie Crouzier" userId="43d3aa67-cfa9-4862-bd78-aa4e0aab6ca0" providerId="ADAL" clId="{283BE732-204C-47C5-94C0-0FC5D062D881}" dt="2024-07-03T14:22:22.810" v="149"/>
          <ac:spMkLst>
            <pc:docMk/>
            <pc:sldMk cId="1132653157" sldId="2548"/>
            <ac:spMk id="97" creationId="{4F359400-DAD3-B089-C2B0-0BB0C9214B02}"/>
          </ac:spMkLst>
        </pc:spChg>
        <pc:spChg chg="mod">
          <ac:chgData name="Marie Crouzier" userId="43d3aa67-cfa9-4862-bd78-aa4e0aab6ca0" providerId="ADAL" clId="{283BE732-204C-47C5-94C0-0FC5D062D881}" dt="2024-07-03T14:22:22.810" v="149"/>
          <ac:spMkLst>
            <pc:docMk/>
            <pc:sldMk cId="1132653157" sldId="2548"/>
            <ac:spMk id="98" creationId="{41AE2EE8-922C-1953-992C-B2B4BE9FA3B4}"/>
          </ac:spMkLst>
        </pc:spChg>
        <pc:spChg chg="mod">
          <ac:chgData name="Marie Crouzier" userId="43d3aa67-cfa9-4862-bd78-aa4e0aab6ca0" providerId="ADAL" clId="{283BE732-204C-47C5-94C0-0FC5D062D881}" dt="2024-07-03T14:22:22.810" v="149"/>
          <ac:spMkLst>
            <pc:docMk/>
            <pc:sldMk cId="1132653157" sldId="2548"/>
            <ac:spMk id="99" creationId="{DF50C0AE-67DE-30CB-5829-0B7C7D32A0B4}"/>
          </ac:spMkLst>
        </pc:spChg>
        <pc:spChg chg="mod">
          <ac:chgData name="Marie Crouzier" userId="43d3aa67-cfa9-4862-bd78-aa4e0aab6ca0" providerId="ADAL" clId="{283BE732-204C-47C5-94C0-0FC5D062D881}" dt="2024-07-03T14:22:22.810" v="149"/>
          <ac:spMkLst>
            <pc:docMk/>
            <pc:sldMk cId="1132653157" sldId="2548"/>
            <ac:spMk id="100" creationId="{83799F7F-E67C-DF60-FDDA-111926B57C2F}"/>
          </ac:spMkLst>
        </pc:spChg>
        <pc:spChg chg="mod">
          <ac:chgData name="Marie Crouzier" userId="43d3aa67-cfa9-4862-bd78-aa4e0aab6ca0" providerId="ADAL" clId="{283BE732-204C-47C5-94C0-0FC5D062D881}" dt="2024-07-03T14:22:22.810" v="149"/>
          <ac:spMkLst>
            <pc:docMk/>
            <pc:sldMk cId="1132653157" sldId="2548"/>
            <ac:spMk id="101" creationId="{442CE455-6F13-BF4C-B0AF-BBD3893F07EE}"/>
          </ac:spMkLst>
        </pc:spChg>
        <pc:spChg chg="mod">
          <ac:chgData name="Marie Crouzier" userId="43d3aa67-cfa9-4862-bd78-aa4e0aab6ca0" providerId="ADAL" clId="{283BE732-204C-47C5-94C0-0FC5D062D881}" dt="2024-07-03T14:22:22.810" v="149"/>
          <ac:spMkLst>
            <pc:docMk/>
            <pc:sldMk cId="1132653157" sldId="2548"/>
            <ac:spMk id="102" creationId="{3F51C305-653A-DDBD-D587-6D9863125766}"/>
          </ac:spMkLst>
        </pc:spChg>
        <pc:spChg chg="mod">
          <ac:chgData name="Marie Crouzier" userId="43d3aa67-cfa9-4862-bd78-aa4e0aab6ca0" providerId="ADAL" clId="{283BE732-204C-47C5-94C0-0FC5D062D881}" dt="2024-07-03T14:22:22.810" v="149"/>
          <ac:spMkLst>
            <pc:docMk/>
            <pc:sldMk cId="1132653157" sldId="2548"/>
            <ac:spMk id="103" creationId="{EAD72FFD-31D3-98D1-D901-CAF86C6FCFA4}"/>
          </ac:spMkLst>
        </pc:spChg>
        <pc:spChg chg="mod">
          <ac:chgData name="Marie Crouzier" userId="43d3aa67-cfa9-4862-bd78-aa4e0aab6ca0" providerId="ADAL" clId="{283BE732-204C-47C5-94C0-0FC5D062D881}" dt="2024-07-03T14:22:22.810" v="149"/>
          <ac:spMkLst>
            <pc:docMk/>
            <pc:sldMk cId="1132653157" sldId="2548"/>
            <ac:spMk id="104" creationId="{1D26806E-A703-2677-BB4D-D497E9369410}"/>
          </ac:spMkLst>
        </pc:spChg>
        <pc:spChg chg="mod">
          <ac:chgData name="Marie Crouzier" userId="43d3aa67-cfa9-4862-bd78-aa4e0aab6ca0" providerId="ADAL" clId="{283BE732-204C-47C5-94C0-0FC5D062D881}" dt="2024-07-03T14:22:22.810" v="149"/>
          <ac:spMkLst>
            <pc:docMk/>
            <pc:sldMk cId="1132653157" sldId="2548"/>
            <ac:spMk id="105" creationId="{7799DA95-453E-3F4C-C2A2-9CF40341C09D}"/>
          </ac:spMkLst>
        </pc:spChg>
        <pc:spChg chg="mod">
          <ac:chgData name="Marie Crouzier" userId="43d3aa67-cfa9-4862-bd78-aa4e0aab6ca0" providerId="ADAL" clId="{283BE732-204C-47C5-94C0-0FC5D062D881}" dt="2024-07-03T14:22:22.810" v="149"/>
          <ac:spMkLst>
            <pc:docMk/>
            <pc:sldMk cId="1132653157" sldId="2548"/>
            <ac:spMk id="106" creationId="{467381B2-AB27-CE42-281F-39CF0876133A}"/>
          </ac:spMkLst>
        </pc:spChg>
        <pc:spChg chg="mod">
          <ac:chgData name="Marie Crouzier" userId="43d3aa67-cfa9-4862-bd78-aa4e0aab6ca0" providerId="ADAL" clId="{283BE732-204C-47C5-94C0-0FC5D062D881}" dt="2024-07-03T14:22:22.810" v="149"/>
          <ac:spMkLst>
            <pc:docMk/>
            <pc:sldMk cId="1132653157" sldId="2548"/>
            <ac:spMk id="107" creationId="{6661C07D-9A72-76C3-7C34-70A3CFBF13E4}"/>
          </ac:spMkLst>
        </pc:spChg>
        <pc:spChg chg="mod">
          <ac:chgData name="Marie Crouzier" userId="43d3aa67-cfa9-4862-bd78-aa4e0aab6ca0" providerId="ADAL" clId="{283BE732-204C-47C5-94C0-0FC5D062D881}" dt="2024-07-03T14:22:22.810" v="149"/>
          <ac:spMkLst>
            <pc:docMk/>
            <pc:sldMk cId="1132653157" sldId="2548"/>
            <ac:spMk id="108" creationId="{BD0C752E-3F16-58A8-DF94-E980D17A09D4}"/>
          </ac:spMkLst>
        </pc:spChg>
        <pc:spChg chg="mod">
          <ac:chgData name="Marie Crouzier" userId="43d3aa67-cfa9-4862-bd78-aa4e0aab6ca0" providerId="ADAL" clId="{283BE732-204C-47C5-94C0-0FC5D062D881}" dt="2024-07-03T14:22:22.810" v="149"/>
          <ac:spMkLst>
            <pc:docMk/>
            <pc:sldMk cId="1132653157" sldId="2548"/>
            <ac:spMk id="109" creationId="{C14E88F1-E283-D517-E752-D0CDD2121C65}"/>
          </ac:spMkLst>
        </pc:spChg>
        <pc:spChg chg="mod">
          <ac:chgData name="Marie Crouzier" userId="43d3aa67-cfa9-4862-bd78-aa4e0aab6ca0" providerId="ADAL" clId="{283BE732-204C-47C5-94C0-0FC5D062D881}" dt="2024-07-03T14:22:22.810" v="149"/>
          <ac:spMkLst>
            <pc:docMk/>
            <pc:sldMk cId="1132653157" sldId="2548"/>
            <ac:spMk id="110" creationId="{6300582E-EE7D-3276-95B4-F3E6205CED8D}"/>
          </ac:spMkLst>
        </pc:spChg>
        <pc:spChg chg="mod">
          <ac:chgData name="Marie Crouzier" userId="43d3aa67-cfa9-4862-bd78-aa4e0aab6ca0" providerId="ADAL" clId="{283BE732-204C-47C5-94C0-0FC5D062D881}" dt="2024-07-03T14:22:22.810" v="149"/>
          <ac:spMkLst>
            <pc:docMk/>
            <pc:sldMk cId="1132653157" sldId="2548"/>
            <ac:spMk id="111" creationId="{DBF399CE-2499-132C-9E34-FA710F7E5AE0}"/>
          </ac:spMkLst>
        </pc:spChg>
        <pc:spChg chg="mod">
          <ac:chgData name="Marie Crouzier" userId="43d3aa67-cfa9-4862-bd78-aa4e0aab6ca0" providerId="ADAL" clId="{283BE732-204C-47C5-94C0-0FC5D062D881}" dt="2024-07-03T14:22:22.810" v="149"/>
          <ac:spMkLst>
            <pc:docMk/>
            <pc:sldMk cId="1132653157" sldId="2548"/>
            <ac:spMk id="112" creationId="{AEB472F6-0756-17FC-C866-4605B6DA15DC}"/>
          </ac:spMkLst>
        </pc:spChg>
        <pc:spChg chg="mod">
          <ac:chgData name="Marie Crouzier" userId="43d3aa67-cfa9-4862-bd78-aa4e0aab6ca0" providerId="ADAL" clId="{283BE732-204C-47C5-94C0-0FC5D062D881}" dt="2024-07-03T14:22:22.810" v="149"/>
          <ac:spMkLst>
            <pc:docMk/>
            <pc:sldMk cId="1132653157" sldId="2548"/>
            <ac:spMk id="113" creationId="{73A93280-9834-FD0F-9A8D-5C9073FA6411}"/>
          </ac:spMkLst>
        </pc:spChg>
        <pc:spChg chg="mod">
          <ac:chgData name="Marie Crouzier" userId="43d3aa67-cfa9-4862-bd78-aa4e0aab6ca0" providerId="ADAL" clId="{283BE732-204C-47C5-94C0-0FC5D062D881}" dt="2024-07-03T14:22:22.810" v="149"/>
          <ac:spMkLst>
            <pc:docMk/>
            <pc:sldMk cId="1132653157" sldId="2548"/>
            <ac:spMk id="114" creationId="{DD11339D-B3E4-8BE9-DDDD-C4188739F2F8}"/>
          </ac:spMkLst>
        </pc:spChg>
        <pc:spChg chg="mod">
          <ac:chgData name="Marie Crouzier" userId="43d3aa67-cfa9-4862-bd78-aa4e0aab6ca0" providerId="ADAL" clId="{283BE732-204C-47C5-94C0-0FC5D062D881}" dt="2024-07-03T14:22:22.810" v="149"/>
          <ac:spMkLst>
            <pc:docMk/>
            <pc:sldMk cId="1132653157" sldId="2548"/>
            <ac:spMk id="115" creationId="{5CB582BA-1A63-9998-798F-29CCA3406143}"/>
          </ac:spMkLst>
        </pc:spChg>
        <pc:spChg chg="mod">
          <ac:chgData name="Marie Crouzier" userId="43d3aa67-cfa9-4862-bd78-aa4e0aab6ca0" providerId="ADAL" clId="{283BE732-204C-47C5-94C0-0FC5D062D881}" dt="2024-07-03T14:22:22.810" v="149"/>
          <ac:spMkLst>
            <pc:docMk/>
            <pc:sldMk cId="1132653157" sldId="2548"/>
            <ac:spMk id="116" creationId="{5ACCED84-9B03-DA49-665F-7A5131CAB7E9}"/>
          </ac:spMkLst>
        </pc:spChg>
        <pc:spChg chg="mod">
          <ac:chgData name="Marie Crouzier" userId="43d3aa67-cfa9-4862-bd78-aa4e0aab6ca0" providerId="ADAL" clId="{283BE732-204C-47C5-94C0-0FC5D062D881}" dt="2024-07-03T14:22:22.810" v="149"/>
          <ac:spMkLst>
            <pc:docMk/>
            <pc:sldMk cId="1132653157" sldId="2548"/>
            <ac:spMk id="117" creationId="{D15ACB4B-EB09-2539-D767-693F0D63FE8F}"/>
          </ac:spMkLst>
        </pc:spChg>
        <pc:spChg chg="mod">
          <ac:chgData name="Marie Crouzier" userId="43d3aa67-cfa9-4862-bd78-aa4e0aab6ca0" providerId="ADAL" clId="{283BE732-204C-47C5-94C0-0FC5D062D881}" dt="2024-07-03T14:22:22.810" v="149"/>
          <ac:spMkLst>
            <pc:docMk/>
            <pc:sldMk cId="1132653157" sldId="2548"/>
            <ac:spMk id="118" creationId="{93348FD2-BC25-9C38-A6E0-0F96FEEB0486}"/>
          </ac:spMkLst>
        </pc:spChg>
        <pc:spChg chg="mod">
          <ac:chgData name="Marie Crouzier" userId="43d3aa67-cfa9-4862-bd78-aa4e0aab6ca0" providerId="ADAL" clId="{283BE732-204C-47C5-94C0-0FC5D062D881}" dt="2024-07-03T14:22:22.810" v="149"/>
          <ac:spMkLst>
            <pc:docMk/>
            <pc:sldMk cId="1132653157" sldId="2548"/>
            <ac:spMk id="119" creationId="{1517B90A-F310-26BF-7F07-C6BE016D3264}"/>
          </ac:spMkLst>
        </pc:spChg>
        <pc:spChg chg="mod">
          <ac:chgData name="Marie Crouzier" userId="43d3aa67-cfa9-4862-bd78-aa4e0aab6ca0" providerId="ADAL" clId="{283BE732-204C-47C5-94C0-0FC5D062D881}" dt="2024-07-03T14:22:22.810" v="149"/>
          <ac:spMkLst>
            <pc:docMk/>
            <pc:sldMk cId="1132653157" sldId="2548"/>
            <ac:spMk id="120" creationId="{86DD979D-2DE9-DAF3-26E0-37DBCDE10274}"/>
          </ac:spMkLst>
        </pc:spChg>
        <pc:spChg chg="mod">
          <ac:chgData name="Marie Crouzier" userId="43d3aa67-cfa9-4862-bd78-aa4e0aab6ca0" providerId="ADAL" clId="{283BE732-204C-47C5-94C0-0FC5D062D881}" dt="2024-07-03T14:22:22.810" v="149"/>
          <ac:spMkLst>
            <pc:docMk/>
            <pc:sldMk cId="1132653157" sldId="2548"/>
            <ac:spMk id="121" creationId="{7F7DD322-64F2-4561-885B-1472F7198032}"/>
          </ac:spMkLst>
        </pc:spChg>
        <pc:spChg chg="mod">
          <ac:chgData name="Marie Crouzier" userId="43d3aa67-cfa9-4862-bd78-aa4e0aab6ca0" providerId="ADAL" clId="{283BE732-204C-47C5-94C0-0FC5D062D881}" dt="2024-07-03T14:22:22.810" v="149"/>
          <ac:spMkLst>
            <pc:docMk/>
            <pc:sldMk cId="1132653157" sldId="2548"/>
            <ac:spMk id="122" creationId="{86C40089-2716-2374-A3E9-95A9F4B4B817}"/>
          </ac:spMkLst>
        </pc:spChg>
        <pc:spChg chg="mod">
          <ac:chgData name="Marie Crouzier" userId="43d3aa67-cfa9-4862-bd78-aa4e0aab6ca0" providerId="ADAL" clId="{283BE732-204C-47C5-94C0-0FC5D062D881}" dt="2024-07-03T14:22:22.810" v="149"/>
          <ac:spMkLst>
            <pc:docMk/>
            <pc:sldMk cId="1132653157" sldId="2548"/>
            <ac:spMk id="123" creationId="{29335022-C97A-8551-80B8-9F4C3AE91AB3}"/>
          </ac:spMkLst>
        </pc:spChg>
        <pc:spChg chg="mod">
          <ac:chgData name="Marie Crouzier" userId="43d3aa67-cfa9-4862-bd78-aa4e0aab6ca0" providerId="ADAL" clId="{283BE732-204C-47C5-94C0-0FC5D062D881}" dt="2024-07-03T14:23:12.773" v="161"/>
          <ac:spMkLst>
            <pc:docMk/>
            <pc:sldMk cId="1132653157" sldId="2548"/>
            <ac:spMk id="125" creationId="{13ED0EC6-53DC-8B76-A8E5-933D86692A99}"/>
          </ac:spMkLst>
        </pc:spChg>
        <pc:spChg chg="mod">
          <ac:chgData name="Marie Crouzier" userId="43d3aa67-cfa9-4862-bd78-aa4e0aab6ca0" providerId="ADAL" clId="{283BE732-204C-47C5-94C0-0FC5D062D881}" dt="2024-07-03T16:18:39.331" v="1580" actId="207"/>
          <ac:spMkLst>
            <pc:docMk/>
            <pc:sldMk cId="1132653157" sldId="2548"/>
            <ac:spMk id="126" creationId="{3BEACC1B-76F6-9E58-D40D-A2813B62E0C0}"/>
          </ac:spMkLst>
        </pc:spChg>
        <pc:spChg chg="mod">
          <ac:chgData name="Marie Crouzier" userId="43d3aa67-cfa9-4862-bd78-aa4e0aab6ca0" providerId="ADAL" clId="{283BE732-204C-47C5-94C0-0FC5D062D881}" dt="2024-07-03T14:23:12.773" v="161"/>
          <ac:spMkLst>
            <pc:docMk/>
            <pc:sldMk cId="1132653157" sldId="2548"/>
            <ac:spMk id="127" creationId="{1FE1C59B-78F0-3E23-74EF-8E9D97006AD7}"/>
          </ac:spMkLst>
        </pc:spChg>
        <pc:spChg chg="mod">
          <ac:chgData name="Marie Crouzier" userId="43d3aa67-cfa9-4862-bd78-aa4e0aab6ca0" providerId="ADAL" clId="{283BE732-204C-47C5-94C0-0FC5D062D881}" dt="2024-07-03T14:23:12.773" v="161"/>
          <ac:spMkLst>
            <pc:docMk/>
            <pc:sldMk cId="1132653157" sldId="2548"/>
            <ac:spMk id="128" creationId="{61DA52F9-C0B0-47DD-301F-07620A0C13EE}"/>
          </ac:spMkLst>
        </pc:spChg>
        <pc:spChg chg="mod">
          <ac:chgData name="Marie Crouzier" userId="43d3aa67-cfa9-4862-bd78-aa4e0aab6ca0" providerId="ADAL" clId="{283BE732-204C-47C5-94C0-0FC5D062D881}" dt="2024-07-03T14:23:12.773" v="161"/>
          <ac:spMkLst>
            <pc:docMk/>
            <pc:sldMk cId="1132653157" sldId="2548"/>
            <ac:spMk id="129" creationId="{6C962104-7B9E-CCB7-49D4-52E38D292D2F}"/>
          </ac:spMkLst>
        </pc:spChg>
        <pc:spChg chg="mod">
          <ac:chgData name="Marie Crouzier" userId="43d3aa67-cfa9-4862-bd78-aa4e0aab6ca0" providerId="ADAL" clId="{283BE732-204C-47C5-94C0-0FC5D062D881}" dt="2024-07-03T14:23:12.773" v="161"/>
          <ac:spMkLst>
            <pc:docMk/>
            <pc:sldMk cId="1132653157" sldId="2548"/>
            <ac:spMk id="130" creationId="{359506B6-75FA-AC4E-4516-ADCB28177850}"/>
          </ac:spMkLst>
        </pc:spChg>
        <pc:spChg chg="mod">
          <ac:chgData name="Marie Crouzier" userId="43d3aa67-cfa9-4862-bd78-aa4e0aab6ca0" providerId="ADAL" clId="{283BE732-204C-47C5-94C0-0FC5D062D881}" dt="2024-07-03T14:23:12.773" v="161"/>
          <ac:spMkLst>
            <pc:docMk/>
            <pc:sldMk cId="1132653157" sldId="2548"/>
            <ac:spMk id="131" creationId="{D9D80DD2-590E-23B6-A929-91455CAF1B3A}"/>
          </ac:spMkLst>
        </pc:spChg>
        <pc:spChg chg="mod">
          <ac:chgData name="Marie Crouzier" userId="43d3aa67-cfa9-4862-bd78-aa4e0aab6ca0" providerId="ADAL" clId="{283BE732-204C-47C5-94C0-0FC5D062D881}" dt="2024-07-03T14:23:12.773" v="161"/>
          <ac:spMkLst>
            <pc:docMk/>
            <pc:sldMk cId="1132653157" sldId="2548"/>
            <ac:spMk id="132" creationId="{9D8D0373-3B73-D4F1-38C5-7A386F9D9B60}"/>
          </ac:spMkLst>
        </pc:spChg>
        <pc:spChg chg="mod">
          <ac:chgData name="Marie Crouzier" userId="43d3aa67-cfa9-4862-bd78-aa4e0aab6ca0" providerId="ADAL" clId="{283BE732-204C-47C5-94C0-0FC5D062D881}" dt="2024-07-03T14:23:12.773" v="161"/>
          <ac:spMkLst>
            <pc:docMk/>
            <pc:sldMk cId="1132653157" sldId="2548"/>
            <ac:spMk id="133" creationId="{F930ED5D-42CF-5CBF-410A-64FA39256FF9}"/>
          </ac:spMkLst>
        </pc:spChg>
        <pc:spChg chg="mod">
          <ac:chgData name="Marie Crouzier" userId="43d3aa67-cfa9-4862-bd78-aa4e0aab6ca0" providerId="ADAL" clId="{283BE732-204C-47C5-94C0-0FC5D062D881}" dt="2024-07-03T14:23:12.773" v="161"/>
          <ac:spMkLst>
            <pc:docMk/>
            <pc:sldMk cId="1132653157" sldId="2548"/>
            <ac:spMk id="134" creationId="{F9286853-1EBA-D86B-1C66-FB6D7FD7235A}"/>
          </ac:spMkLst>
        </pc:spChg>
        <pc:spChg chg="mod">
          <ac:chgData name="Marie Crouzier" userId="43d3aa67-cfa9-4862-bd78-aa4e0aab6ca0" providerId="ADAL" clId="{283BE732-204C-47C5-94C0-0FC5D062D881}" dt="2024-07-03T14:23:12.773" v="161"/>
          <ac:spMkLst>
            <pc:docMk/>
            <pc:sldMk cId="1132653157" sldId="2548"/>
            <ac:spMk id="135" creationId="{8472DE43-E428-0AA0-6002-FCFFBF1C8BE0}"/>
          </ac:spMkLst>
        </pc:spChg>
        <pc:spChg chg="mod">
          <ac:chgData name="Marie Crouzier" userId="43d3aa67-cfa9-4862-bd78-aa4e0aab6ca0" providerId="ADAL" clId="{283BE732-204C-47C5-94C0-0FC5D062D881}" dt="2024-07-03T14:23:12.773" v="161"/>
          <ac:spMkLst>
            <pc:docMk/>
            <pc:sldMk cId="1132653157" sldId="2548"/>
            <ac:spMk id="136" creationId="{5571A147-F53A-583D-9874-394D1E6B4BAB}"/>
          </ac:spMkLst>
        </pc:spChg>
        <pc:spChg chg="mod">
          <ac:chgData name="Marie Crouzier" userId="43d3aa67-cfa9-4862-bd78-aa4e0aab6ca0" providerId="ADAL" clId="{283BE732-204C-47C5-94C0-0FC5D062D881}" dt="2024-07-03T14:23:12.773" v="161"/>
          <ac:spMkLst>
            <pc:docMk/>
            <pc:sldMk cId="1132653157" sldId="2548"/>
            <ac:spMk id="137" creationId="{EC2EC6A5-230F-4220-9674-F357E9892069}"/>
          </ac:spMkLst>
        </pc:spChg>
        <pc:spChg chg="mod">
          <ac:chgData name="Marie Crouzier" userId="43d3aa67-cfa9-4862-bd78-aa4e0aab6ca0" providerId="ADAL" clId="{283BE732-204C-47C5-94C0-0FC5D062D881}" dt="2024-07-03T14:23:12.773" v="161"/>
          <ac:spMkLst>
            <pc:docMk/>
            <pc:sldMk cId="1132653157" sldId="2548"/>
            <ac:spMk id="138" creationId="{C5E30185-C604-4DCF-AF42-FF8329AFEC20}"/>
          </ac:spMkLst>
        </pc:spChg>
        <pc:spChg chg="mod">
          <ac:chgData name="Marie Crouzier" userId="43d3aa67-cfa9-4862-bd78-aa4e0aab6ca0" providerId="ADAL" clId="{283BE732-204C-47C5-94C0-0FC5D062D881}" dt="2024-07-03T14:23:12.773" v="161"/>
          <ac:spMkLst>
            <pc:docMk/>
            <pc:sldMk cId="1132653157" sldId="2548"/>
            <ac:spMk id="139" creationId="{890C4B33-3C2F-A9B9-9BCE-2F7DF5B55701}"/>
          </ac:spMkLst>
        </pc:spChg>
        <pc:spChg chg="mod">
          <ac:chgData name="Marie Crouzier" userId="43d3aa67-cfa9-4862-bd78-aa4e0aab6ca0" providerId="ADAL" clId="{283BE732-204C-47C5-94C0-0FC5D062D881}" dt="2024-07-03T14:23:12.773" v="161"/>
          <ac:spMkLst>
            <pc:docMk/>
            <pc:sldMk cId="1132653157" sldId="2548"/>
            <ac:spMk id="140" creationId="{8A471A72-7949-526E-B895-A302DF91A8D7}"/>
          </ac:spMkLst>
        </pc:spChg>
        <pc:spChg chg="mod">
          <ac:chgData name="Marie Crouzier" userId="43d3aa67-cfa9-4862-bd78-aa4e0aab6ca0" providerId="ADAL" clId="{283BE732-204C-47C5-94C0-0FC5D062D881}" dt="2024-07-03T14:23:12.773" v="161"/>
          <ac:spMkLst>
            <pc:docMk/>
            <pc:sldMk cId="1132653157" sldId="2548"/>
            <ac:spMk id="141" creationId="{12A0A673-CA61-F031-C81A-7AEC065507D5}"/>
          </ac:spMkLst>
        </pc:spChg>
        <pc:spChg chg="mod">
          <ac:chgData name="Marie Crouzier" userId="43d3aa67-cfa9-4862-bd78-aa4e0aab6ca0" providerId="ADAL" clId="{283BE732-204C-47C5-94C0-0FC5D062D881}" dt="2024-07-03T14:23:12.773" v="161"/>
          <ac:spMkLst>
            <pc:docMk/>
            <pc:sldMk cId="1132653157" sldId="2548"/>
            <ac:spMk id="142" creationId="{5C3BD929-5C6F-422F-1DB9-4548D1DC2B1D}"/>
          </ac:spMkLst>
        </pc:spChg>
        <pc:spChg chg="mod">
          <ac:chgData name="Marie Crouzier" userId="43d3aa67-cfa9-4862-bd78-aa4e0aab6ca0" providerId="ADAL" clId="{283BE732-204C-47C5-94C0-0FC5D062D881}" dt="2024-07-03T16:19:28.590" v="1586" actId="207"/>
          <ac:spMkLst>
            <pc:docMk/>
            <pc:sldMk cId="1132653157" sldId="2548"/>
            <ac:spMk id="143" creationId="{78D7D9B2-9B84-55D5-E712-50C0F2CEF989}"/>
          </ac:spMkLst>
        </pc:spChg>
        <pc:spChg chg="mod">
          <ac:chgData name="Marie Crouzier" userId="43d3aa67-cfa9-4862-bd78-aa4e0aab6ca0" providerId="ADAL" clId="{283BE732-204C-47C5-94C0-0FC5D062D881}" dt="2024-07-03T14:23:12.773" v="161"/>
          <ac:spMkLst>
            <pc:docMk/>
            <pc:sldMk cId="1132653157" sldId="2548"/>
            <ac:spMk id="144" creationId="{51583BE5-4F81-C0A3-7C11-EB9FFCCEC62D}"/>
          </ac:spMkLst>
        </pc:spChg>
        <pc:spChg chg="mod">
          <ac:chgData name="Marie Crouzier" userId="43d3aa67-cfa9-4862-bd78-aa4e0aab6ca0" providerId="ADAL" clId="{283BE732-204C-47C5-94C0-0FC5D062D881}" dt="2024-07-03T14:23:12.773" v="161"/>
          <ac:spMkLst>
            <pc:docMk/>
            <pc:sldMk cId="1132653157" sldId="2548"/>
            <ac:spMk id="145" creationId="{FB6D3E56-DDB1-606D-64EA-A599459DC80F}"/>
          </ac:spMkLst>
        </pc:spChg>
        <pc:spChg chg="mod">
          <ac:chgData name="Marie Crouzier" userId="43d3aa67-cfa9-4862-bd78-aa4e0aab6ca0" providerId="ADAL" clId="{283BE732-204C-47C5-94C0-0FC5D062D881}" dt="2024-07-03T16:19:01.909" v="1582" actId="207"/>
          <ac:spMkLst>
            <pc:docMk/>
            <pc:sldMk cId="1132653157" sldId="2548"/>
            <ac:spMk id="146" creationId="{00DEDD5E-1D94-DF80-DDCE-A3882FBA35A5}"/>
          </ac:spMkLst>
        </pc:spChg>
        <pc:spChg chg="mod">
          <ac:chgData name="Marie Crouzier" userId="43d3aa67-cfa9-4862-bd78-aa4e0aab6ca0" providerId="ADAL" clId="{283BE732-204C-47C5-94C0-0FC5D062D881}" dt="2024-07-03T16:18:55.692" v="1581" actId="207"/>
          <ac:spMkLst>
            <pc:docMk/>
            <pc:sldMk cId="1132653157" sldId="2548"/>
            <ac:spMk id="147" creationId="{CC3CCB17-06B3-4280-DE19-F3A5F87118A7}"/>
          </ac:spMkLst>
        </pc:spChg>
        <pc:spChg chg="mod">
          <ac:chgData name="Marie Crouzier" userId="43d3aa67-cfa9-4862-bd78-aa4e0aab6ca0" providerId="ADAL" clId="{283BE732-204C-47C5-94C0-0FC5D062D881}" dt="2024-07-03T14:23:12.773" v="161"/>
          <ac:spMkLst>
            <pc:docMk/>
            <pc:sldMk cId="1132653157" sldId="2548"/>
            <ac:spMk id="148" creationId="{861F156B-E5B5-59A7-9121-7662EED51126}"/>
          </ac:spMkLst>
        </pc:spChg>
        <pc:spChg chg="mod">
          <ac:chgData name="Marie Crouzier" userId="43d3aa67-cfa9-4862-bd78-aa4e0aab6ca0" providerId="ADAL" clId="{283BE732-204C-47C5-94C0-0FC5D062D881}" dt="2024-07-03T14:23:12.773" v="161"/>
          <ac:spMkLst>
            <pc:docMk/>
            <pc:sldMk cId="1132653157" sldId="2548"/>
            <ac:spMk id="149" creationId="{D94764A0-EF4E-B7C5-F7E7-ECD65C9707CE}"/>
          </ac:spMkLst>
        </pc:spChg>
        <pc:spChg chg="mod">
          <ac:chgData name="Marie Crouzier" userId="43d3aa67-cfa9-4862-bd78-aa4e0aab6ca0" providerId="ADAL" clId="{283BE732-204C-47C5-94C0-0FC5D062D881}" dt="2024-07-03T14:23:12.773" v="161"/>
          <ac:spMkLst>
            <pc:docMk/>
            <pc:sldMk cId="1132653157" sldId="2548"/>
            <ac:spMk id="150" creationId="{440EA1CA-4368-9187-D3B6-1D531C04DD25}"/>
          </ac:spMkLst>
        </pc:spChg>
        <pc:spChg chg="mod">
          <ac:chgData name="Marie Crouzier" userId="43d3aa67-cfa9-4862-bd78-aa4e0aab6ca0" providerId="ADAL" clId="{283BE732-204C-47C5-94C0-0FC5D062D881}" dt="2024-07-03T14:23:12.773" v="161"/>
          <ac:spMkLst>
            <pc:docMk/>
            <pc:sldMk cId="1132653157" sldId="2548"/>
            <ac:spMk id="151" creationId="{A1D02C6B-340E-EAD3-6F77-25F4E5D3BF5C}"/>
          </ac:spMkLst>
        </pc:spChg>
        <pc:spChg chg="mod">
          <ac:chgData name="Marie Crouzier" userId="43d3aa67-cfa9-4862-bd78-aa4e0aab6ca0" providerId="ADAL" clId="{283BE732-204C-47C5-94C0-0FC5D062D881}" dt="2024-07-03T14:23:12.773" v="161"/>
          <ac:spMkLst>
            <pc:docMk/>
            <pc:sldMk cId="1132653157" sldId="2548"/>
            <ac:spMk id="152" creationId="{EB8CE509-AEBE-1F9F-3A27-E6B49C32BA37}"/>
          </ac:spMkLst>
        </pc:spChg>
        <pc:spChg chg="mod">
          <ac:chgData name="Marie Crouzier" userId="43d3aa67-cfa9-4862-bd78-aa4e0aab6ca0" providerId="ADAL" clId="{283BE732-204C-47C5-94C0-0FC5D062D881}" dt="2024-07-03T14:23:12.773" v="161"/>
          <ac:spMkLst>
            <pc:docMk/>
            <pc:sldMk cId="1132653157" sldId="2548"/>
            <ac:spMk id="153" creationId="{C00CA384-0FF7-3F90-1DFC-2C1CA583EE62}"/>
          </ac:spMkLst>
        </pc:spChg>
        <pc:spChg chg="mod">
          <ac:chgData name="Marie Crouzier" userId="43d3aa67-cfa9-4862-bd78-aa4e0aab6ca0" providerId="ADAL" clId="{283BE732-204C-47C5-94C0-0FC5D062D881}" dt="2024-07-03T14:23:12.773" v="161"/>
          <ac:spMkLst>
            <pc:docMk/>
            <pc:sldMk cId="1132653157" sldId="2548"/>
            <ac:spMk id="154" creationId="{75F5C647-48FA-81ED-318A-CE9E050CFAE8}"/>
          </ac:spMkLst>
        </pc:spChg>
        <pc:spChg chg="mod">
          <ac:chgData name="Marie Crouzier" userId="43d3aa67-cfa9-4862-bd78-aa4e0aab6ca0" providerId="ADAL" clId="{283BE732-204C-47C5-94C0-0FC5D062D881}" dt="2024-07-03T14:23:12.773" v="161"/>
          <ac:spMkLst>
            <pc:docMk/>
            <pc:sldMk cId="1132653157" sldId="2548"/>
            <ac:spMk id="155" creationId="{E7DFBFF6-BC20-F4F4-0793-F423F69BCDB5}"/>
          </ac:spMkLst>
        </pc:spChg>
        <pc:spChg chg="mod">
          <ac:chgData name="Marie Crouzier" userId="43d3aa67-cfa9-4862-bd78-aa4e0aab6ca0" providerId="ADAL" clId="{283BE732-204C-47C5-94C0-0FC5D062D881}" dt="2024-07-03T14:23:12.773" v="161"/>
          <ac:spMkLst>
            <pc:docMk/>
            <pc:sldMk cId="1132653157" sldId="2548"/>
            <ac:spMk id="156" creationId="{65FE337D-825C-973A-3F2E-156749C67B99}"/>
          </ac:spMkLst>
        </pc:spChg>
        <pc:spChg chg="mod">
          <ac:chgData name="Marie Crouzier" userId="43d3aa67-cfa9-4862-bd78-aa4e0aab6ca0" providerId="ADAL" clId="{283BE732-204C-47C5-94C0-0FC5D062D881}" dt="2024-07-03T14:23:12.773" v="161"/>
          <ac:spMkLst>
            <pc:docMk/>
            <pc:sldMk cId="1132653157" sldId="2548"/>
            <ac:spMk id="157" creationId="{FA98868D-3161-99FF-EC1A-61B3193F3D3E}"/>
          </ac:spMkLst>
        </pc:spChg>
        <pc:spChg chg="mod">
          <ac:chgData name="Marie Crouzier" userId="43d3aa67-cfa9-4862-bd78-aa4e0aab6ca0" providerId="ADAL" clId="{283BE732-204C-47C5-94C0-0FC5D062D881}" dt="2024-07-03T14:23:12.773" v="161"/>
          <ac:spMkLst>
            <pc:docMk/>
            <pc:sldMk cId="1132653157" sldId="2548"/>
            <ac:spMk id="158" creationId="{49F1E9F3-5655-2DF4-53CC-22E88DE96756}"/>
          </ac:spMkLst>
        </pc:spChg>
        <pc:spChg chg="mod">
          <ac:chgData name="Marie Crouzier" userId="43d3aa67-cfa9-4862-bd78-aa4e0aab6ca0" providerId="ADAL" clId="{283BE732-204C-47C5-94C0-0FC5D062D881}" dt="2024-07-03T16:19:11.558" v="1583" actId="207"/>
          <ac:spMkLst>
            <pc:docMk/>
            <pc:sldMk cId="1132653157" sldId="2548"/>
            <ac:spMk id="159" creationId="{4788DAD4-FF0A-E31F-F154-A261154DFBEC}"/>
          </ac:spMkLst>
        </pc:spChg>
        <pc:spChg chg="mod">
          <ac:chgData name="Marie Crouzier" userId="43d3aa67-cfa9-4862-bd78-aa4e0aab6ca0" providerId="ADAL" clId="{283BE732-204C-47C5-94C0-0FC5D062D881}" dt="2024-07-03T14:23:12.773" v="161"/>
          <ac:spMkLst>
            <pc:docMk/>
            <pc:sldMk cId="1132653157" sldId="2548"/>
            <ac:spMk id="160" creationId="{A55D4CAA-3749-E9A1-7068-A23F6905F15E}"/>
          </ac:spMkLst>
        </pc:spChg>
        <pc:spChg chg="mod">
          <ac:chgData name="Marie Crouzier" userId="43d3aa67-cfa9-4862-bd78-aa4e0aab6ca0" providerId="ADAL" clId="{283BE732-204C-47C5-94C0-0FC5D062D881}" dt="2024-07-03T14:23:12.773" v="161"/>
          <ac:spMkLst>
            <pc:docMk/>
            <pc:sldMk cId="1132653157" sldId="2548"/>
            <ac:spMk id="161" creationId="{B0F342A4-E9A4-D9B2-4B04-ACB0757690E5}"/>
          </ac:spMkLst>
        </pc:spChg>
        <pc:spChg chg="mod">
          <ac:chgData name="Marie Crouzier" userId="43d3aa67-cfa9-4862-bd78-aa4e0aab6ca0" providerId="ADAL" clId="{283BE732-204C-47C5-94C0-0FC5D062D881}" dt="2024-07-03T14:23:12.773" v="161"/>
          <ac:spMkLst>
            <pc:docMk/>
            <pc:sldMk cId="1132653157" sldId="2548"/>
            <ac:spMk id="162" creationId="{443EAFA1-AA43-E827-D881-07E024988868}"/>
          </ac:spMkLst>
        </pc:spChg>
        <pc:spChg chg="mod">
          <ac:chgData name="Marie Crouzier" userId="43d3aa67-cfa9-4862-bd78-aa4e0aab6ca0" providerId="ADAL" clId="{283BE732-204C-47C5-94C0-0FC5D062D881}" dt="2024-07-03T14:23:12.773" v="161"/>
          <ac:spMkLst>
            <pc:docMk/>
            <pc:sldMk cId="1132653157" sldId="2548"/>
            <ac:spMk id="163" creationId="{A216C170-8789-8391-9519-5A80404C920E}"/>
          </ac:spMkLst>
        </pc:spChg>
        <pc:spChg chg="mod">
          <ac:chgData name="Marie Crouzier" userId="43d3aa67-cfa9-4862-bd78-aa4e0aab6ca0" providerId="ADAL" clId="{283BE732-204C-47C5-94C0-0FC5D062D881}" dt="2024-07-03T14:23:12.773" v="161"/>
          <ac:spMkLst>
            <pc:docMk/>
            <pc:sldMk cId="1132653157" sldId="2548"/>
            <ac:spMk id="164" creationId="{44AE2083-47FF-473A-EB5E-714F58220E74}"/>
          </ac:spMkLst>
        </pc:spChg>
        <pc:spChg chg="mod">
          <ac:chgData name="Marie Crouzier" userId="43d3aa67-cfa9-4862-bd78-aa4e0aab6ca0" providerId="ADAL" clId="{283BE732-204C-47C5-94C0-0FC5D062D881}" dt="2024-07-03T14:23:12.773" v="161"/>
          <ac:spMkLst>
            <pc:docMk/>
            <pc:sldMk cId="1132653157" sldId="2548"/>
            <ac:spMk id="165" creationId="{69629B38-420E-7A5F-842E-77832931AFA4}"/>
          </ac:spMkLst>
        </pc:spChg>
        <pc:spChg chg="mod">
          <ac:chgData name="Marie Crouzier" userId="43d3aa67-cfa9-4862-bd78-aa4e0aab6ca0" providerId="ADAL" clId="{283BE732-204C-47C5-94C0-0FC5D062D881}" dt="2024-07-03T14:23:12.773" v="161"/>
          <ac:spMkLst>
            <pc:docMk/>
            <pc:sldMk cId="1132653157" sldId="2548"/>
            <ac:spMk id="166" creationId="{E567F47F-CE35-5974-8CD1-17D90C3B5DFE}"/>
          </ac:spMkLst>
        </pc:spChg>
        <pc:spChg chg="mod">
          <ac:chgData name="Marie Crouzier" userId="43d3aa67-cfa9-4862-bd78-aa4e0aab6ca0" providerId="ADAL" clId="{283BE732-204C-47C5-94C0-0FC5D062D881}" dt="2024-07-03T14:23:12.773" v="161"/>
          <ac:spMkLst>
            <pc:docMk/>
            <pc:sldMk cId="1132653157" sldId="2548"/>
            <ac:spMk id="167" creationId="{A1D119EE-3498-61F8-9FE5-67DD6E9A88D2}"/>
          </ac:spMkLst>
        </pc:spChg>
        <pc:spChg chg="mod">
          <ac:chgData name="Marie Crouzier" userId="43d3aa67-cfa9-4862-bd78-aa4e0aab6ca0" providerId="ADAL" clId="{283BE732-204C-47C5-94C0-0FC5D062D881}" dt="2024-07-03T14:23:12.773" v="161"/>
          <ac:spMkLst>
            <pc:docMk/>
            <pc:sldMk cId="1132653157" sldId="2548"/>
            <ac:spMk id="168" creationId="{92DA870C-32C2-2D2E-735C-A6F2A20E8031}"/>
          </ac:spMkLst>
        </pc:spChg>
        <pc:spChg chg="mod">
          <ac:chgData name="Marie Crouzier" userId="43d3aa67-cfa9-4862-bd78-aa4e0aab6ca0" providerId="ADAL" clId="{283BE732-204C-47C5-94C0-0FC5D062D881}" dt="2024-07-03T14:23:12.773" v="161"/>
          <ac:spMkLst>
            <pc:docMk/>
            <pc:sldMk cId="1132653157" sldId="2548"/>
            <ac:spMk id="169" creationId="{DD58269D-A3ED-EC75-52EB-871028191CE6}"/>
          </ac:spMkLst>
        </pc:spChg>
        <pc:spChg chg="mod">
          <ac:chgData name="Marie Crouzier" userId="43d3aa67-cfa9-4862-bd78-aa4e0aab6ca0" providerId="ADAL" clId="{283BE732-204C-47C5-94C0-0FC5D062D881}" dt="2024-07-03T14:23:12.773" v="161"/>
          <ac:spMkLst>
            <pc:docMk/>
            <pc:sldMk cId="1132653157" sldId="2548"/>
            <ac:spMk id="170" creationId="{63F47415-10A0-C080-F80D-8E780F6BCF46}"/>
          </ac:spMkLst>
        </pc:spChg>
        <pc:spChg chg="mod">
          <ac:chgData name="Marie Crouzier" userId="43d3aa67-cfa9-4862-bd78-aa4e0aab6ca0" providerId="ADAL" clId="{283BE732-204C-47C5-94C0-0FC5D062D881}" dt="2024-07-03T14:23:12.773" v="161"/>
          <ac:spMkLst>
            <pc:docMk/>
            <pc:sldMk cId="1132653157" sldId="2548"/>
            <ac:spMk id="171" creationId="{8BB6D975-8E48-131C-AAB0-B1BFB39A2DA5}"/>
          </ac:spMkLst>
        </pc:spChg>
        <pc:spChg chg="mod">
          <ac:chgData name="Marie Crouzier" userId="43d3aa67-cfa9-4862-bd78-aa4e0aab6ca0" providerId="ADAL" clId="{283BE732-204C-47C5-94C0-0FC5D062D881}" dt="2024-07-03T14:23:12.773" v="161"/>
          <ac:spMkLst>
            <pc:docMk/>
            <pc:sldMk cId="1132653157" sldId="2548"/>
            <ac:spMk id="172" creationId="{7A87C69B-BCAD-7383-0814-EF664934206C}"/>
          </ac:spMkLst>
        </pc:spChg>
        <pc:spChg chg="mod">
          <ac:chgData name="Marie Crouzier" userId="43d3aa67-cfa9-4862-bd78-aa4e0aab6ca0" providerId="ADAL" clId="{283BE732-204C-47C5-94C0-0FC5D062D881}" dt="2024-07-03T14:23:12.773" v="161"/>
          <ac:spMkLst>
            <pc:docMk/>
            <pc:sldMk cId="1132653157" sldId="2548"/>
            <ac:spMk id="173" creationId="{E785F822-8CE5-5857-2C83-A7008A2154EC}"/>
          </ac:spMkLst>
        </pc:spChg>
        <pc:spChg chg="mod">
          <ac:chgData name="Marie Crouzier" userId="43d3aa67-cfa9-4862-bd78-aa4e0aab6ca0" providerId="ADAL" clId="{283BE732-204C-47C5-94C0-0FC5D062D881}" dt="2024-07-03T14:23:12.773" v="161"/>
          <ac:spMkLst>
            <pc:docMk/>
            <pc:sldMk cId="1132653157" sldId="2548"/>
            <ac:spMk id="174" creationId="{62C4A3D1-F212-C5F8-6479-A359FF1F8C1E}"/>
          </ac:spMkLst>
        </pc:spChg>
        <pc:spChg chg="mod">
          <ac:chgData name="Marie Crouzier" userId="43d3aa67-cfa9-4862-bd78-aa4e0aab6ca0" providerId="ADAL" clId="{283BE732-204C-47C5-94C0-0FC5D062D881}" dt="2024-07-03T14:23:12.773" v="161"/>
          <ac:spMkLst>
            <pc:docMk/>
            <pc:sldMk cId="1132653157" sldId="2548"/>
            <ac:spMk id="175" creationId="{C629E40C-D885-C4FF-E8C2-0A6569C0D11C}"/>
          </ac:spMkLst>
        </pc:spChg>
        <pc:spChg chg="mod">
          <ac:chgData name="Marie Crouzier" userId="43d3aa67-cfa9-4862-bd78-aa4e0aab6ca0" providerId="ADAL" clId="{283BE732-204C-47C5-94C0-0FC5D062D881}" dt="2024-07-03T14:23:12.773" v="161"/>
          <ac:spMkLst>
            <pc:docMk/>
            <pc:sldMk cId="1132653157" sldId="2548"/>
            <ac:spMk id="176" creationId="{527A9CEA-D2EF-504F-63C1-2B19E33BAB47}"/>
          </ac:spMkLst>
        </pc:spChg>
        <pc:spChg chg="mod">
          <ac:chgData name="Marie Crouzier" userId="43d3aa67-cfa9-4862-bd78-aa4e0aab6ca0" providerId="ADAL" clId="{283BE732-204C-47C5-94C0-0FC5D062D881}" dt="2024-07-03T14:23:12.773" v="161"/>
          <ac:spMkLst>
            <pc:docMk/>
            <pc:sldMk cId="1132653157" sldId="2548"/>
            <ac:spMk id="177" creationId="{E6CEB1D9-FB3C-B584-8249-812AA3713CA2}"/>
          </ac:spMkLst>
        </pc:spChg>
        <pc:spChg chg="mod">
          <ac:chgData name="Marie Crouzier" userId="43d3aa67-cfa9-4862-bd78-aa4e0aab6ca0" providerId="ADAL" clId="{283BE732-204C-47C5-94C0-0FC5D062D881}" dt="2024-07-03T14:23:12.773" v="161"/>
          <ac:spMkLst>
            <pc:docMk/>
            <pc:sldMk cId="1132653157" sldId="2548"/>
            <ac:spMk id="178" creationId="{290C0F3A-AED8-B2F1-EF27-8C32AFD679F7}"/>
          </ac:spMkLst>
        </pc:spChg>
        <pc:spChg chg="mod">
          <ac:chgData name="Marie Crouzier" userId="43d3aa67-cfa9-4862-bd78-aa4e0aab6ca0" providerId="ADAL" clId="{283BE732-204C-47C5-94C0-0FC5D062D881}" dt="2024-07-03T14:23:12.773" v="161"/>
          <ac:spMkLst>
            <pc:docMk/>
            <pc:sldMk cId="1132653157" sldId="2548"/>
            <ac:spMk id="179" creationId="{CA2FDAE8-8EE9-42CB-B1FB-C5DDE84350D4}"/>
          </ac:spMkLst>
        </pc:spChg>
        <pc:spChg chg="mod">
          <ac:chgData name="Marie Crouzier" userId="43d3aa67-cfa9-4862-bd78-aa4e0aab6ca0" providerId="ADAL" clId="{283BE732-204C-47C5-94C0-0FC5D062D881}" dt="2024-07-03T14:23:12.773" v="161"/>
          <ac:spMkLst>
            <pc:docMk/>
            <pc:sldMk cId="1132653157" sldId="2548"/>
            <ac:spMk id="180" creationId="{06A959C7-1E38-C931-CC5D-04E2E4755217}"/>
          </ac:spMkLst>
        </pc:spChg>
        <pc:spChg chg="mod">
          <ac:chgData name="Marie Crouzier" userId="43d3aa67-cfa9-4862-bd78-aa4e0aab6ca0" providerId="ADAL" clId="{283BE732-204C-47C5-94C0-0FC5D062D881}" dt="2024-07-03T14:23:12.773" v="161"/>
          <ac:spMkLst>
            <pc:docMk/>
            <pc:sldMk cId="1132653157" sldId="2548"/>
            <ac:spMk id="181" creationId="{14D0E864-A458-EF0D-41DB-343007199861}"/>
          </ac:spMkLst>
        </pc:spChg>
        <pc:spChg chg="mod">
          <ac:chgData name="Marie Crouzier" userId="43d3aa67-cfa9-4862-bd78-aa4e0aab6ca0" providerId="ADAL" clId="{283BE732-204C-47C5-94C0-0FC5D062D881}" dt="2024-07-03T14:23:12.773" v="161"/>
          <ac:spMkLst>
            <pc:docMk/>
            <pc:sldMk cId="1132653157" sldId="2548"/>
            <ac:spMk id="182" creationId="{EA9106AB-65D7-CF93-2337-D1D15FD6B1B2}"/>
          </ac:spMkLst>
        </pc:spChg>
        <pc:spChg chg="mod">
          <ac:chgData name="Marie Crouzier" userId="43d3aa67-cfa9-4862-bd78-aa4e0aab6ca0" providerId="ADAL" clId="{283BE732-204C-47C5-94C0-0FC5D062D881}" dt="2024-07-03T14:23:12.773" v="161"/>
          <ac:spMkLst>
            <pc:docMk/>
            <pc:sldMk cId="1132653157" sldId="2548"/>
            <ac:spMk id="183" creationId="{78523DC7-3D5E-B5CE-B02B-8DC103076A36}"/>
          </ac:spMkLst>
        </pc:spChg>
        <pc:spChg chg="mod">
          <ac:chgData name="Marie Crouzier" userId="43d3aa67-cfa9-4862-bd78-aa4e0aab6ca0" providerId="ADAL" clId="{283BE732-204C-47C5-94C0-0FC5D062D881}" dt="2024-07-03T14:23:12.773" v="161"/>
          <ac:spMkLst>
            <pc:docMk/>
            <pc:sldMk cId="1132653157" sldId="2548"/>
            <ac:spMk id="184" creationId="{DE41F063-B75D-E280-8819-2CD74EB8E179}"/>
          </ac:spMkLst>
        </pc:spChg>
        <pc:spChg chg="mod">
          <ac:chgData name="Marie Crouzier" userId="43d3aa67-cfa9-4862-bd78-aa4e0aab6ca0" providerId="ADAL" clId="{283BE732-204C-47C5-94C0-0FC5D062D881}" dt="2024-07-03T14:23:12.773" v="161"/>
          <ac:spMkLst>
            <pc:docMk/>
            <pc:sldMk cId="1132653157" sldId="2548"/>
            <ac:spMk id="185" creationId="{6161B213-AF50-E911-1B26-5ABA2B0F8639}"/>
          </ac:spMkLst>
        </pc:spChg>
        <pc:spChg chg="mod">
          <ac:chgData name="Marie Crouzier" userId="43d3aa67-cfa9-4862-bd78-aa4e0aab6ca0" providerId="ADAL" clId="{283BE732-204C-47C5-94C0-0FC5D062D881}" dt="2024-07-03T14:23:12.773" v="161"/>
          <ac:spMkLst>
            <pc:docMk/>
            <pc:sldMk cId="1132653157" sldId="2548"/>
            <ac:spMk id="186" creationId="{826C02E3-A09C-4687-F2A9-FBB4F8DC8314}"/>
          </ac:spMkLst>
        </pc:spChg>
        <pc:spChg chg="mod">
          <ac:chgData name="Marie Crouzier" userId="43d3aa67-cfa9-4862-bd78-aa4e0aab6ca0" providerId="ADAL" clId="{283BE732-204C-47C5-94C0-0FC5D062D881}" dt="2024-07-03T14:23:12.773" v="161"/>
          <ac:spMkLst>
            <pc:docMk/>
            <pc:sldMk cId="1132653157" sldId="2548"/>
            <ac:spMk id="187" creationId="{E7251B53-5FF2-D9E5-DC74-364D19F0ADD1}"/>
          </ac:spMkLst>
        </pc:spChg>
        <pc:spChg chg="mod">
          <ac:chgData name="Marie Crouzier" userId="43d3aa67-cfa9-4862-bd78-aa4e0aab6ca0" providerId="ADAL" clId="{283BE732-204C-47C5-94C0-0FC5D062D881}" dt="2024-07-03T14:23:12.773" v="161"/>
          <ac:spMkLst>
            <pc:docMk/>
            <pc:sldMk cId="1132653157" sldId="2548"/>
            <ac:spMk id="188" creationId="{829CE3F8-CBDB-4085-8F4E-632A2B8FE2D7}"/>
          </ac:spMkLst>
        </pc:spChg>
        <pc:spChg chg="mod">
          <ac:chgData name="Marie Crouzier" userId="43d3aa67-cfa9-4862-bd78-aa4e0aab6ca0" providerId="ADAL" clId="{283BE732-204C-47C5-94C0-0FC5D062D881}" dt="2024-07-03T14:23:12.773" v="161"/>
          <ac:spMkLst>
            <pc:docMk/>
            <pc:sldMk cId="1132653157" sldId="2548"/>
            <ac:spMk id="189" creationId="{449B2714-5AC8-9864-6954-63F7C34FD5FB}"/>
          </ac:spMkLst>
        </pc:spChg>
        <pc:spChg chg="mod">
          <ac:chgData name="Marie Crouzier" userId="43d3aa67-cfa9-4862-bd78-aa4e0aab6ca0" providerId="ADAL" clId="{283BE732-204C-47C5-94C0-0FC5D062D881}" dt="2024-07-03T14:23:12.773" v="161"/>
          <ac:spMkLst>
            <pc:docMk/>
            <pc:sldMk cId="1132653157" sldId="2548"/>
            <ac:spMk id="190" creationId="{72B6B323-022C-620F-0D88-2A969E65C142}"/>
          </ac:spMkLst>
        </pc:spChg>
        <pc:spChg chg="mod">
          <ac:chgData name="Marie Crouzier" userId="43d3aa67-cfa9-4862-bd78-aa4e0aab6ca0" providerId="ADAL" clId="{283BE732-204C-47C5-94C0-0FC5D062D881}" dt="2024-07-03T14:23:12.773" v="161"/>
          <ac:spMkLst>
            <pc:docMk/>
            <pc:sldMk cId="1132653157" sldId="2548"/>
            <ac:spMk id="191" creationId="{1224683B-F6E1-FF6F-2C9B-996E81921608}"/>
          </ac:spMkLst>
        </pc:spChg>
        <pc:spChg chg="mod">
          <ac:chgData name="Marie Crouzier" userId="43d3aa67-cfa9-4862-bd78-aa4e0aab6ca0" providerId="ADAL" clId="{283BE732-204C-47C5-94C0-0FC5D062D881}" dt="2024-07-03T14:23:12.773" v="161"/>
          <ac:spMkLst>
            <pc:docMk/>
            <pc:sldMk cId="1132653157" sldId="2548"/>
            <ac:spMk id="192" creationId="{C236BFCE-DB6D-EC61-176B-79DF45DDE45B}"/>
          </ac:spMkLst>
        </pc:spChg>
        <pc:spChg chg="mod">
          <ac:chgData name="Marie Crouzier" userId="43d3aa67-cfa9-4862-bd78-aa4e0aab6ca0" providerId="ADAL" clId="{283BE732-204C-47C5-94C0-0FC5D062D881}" dt="2024-07-03T14:23:12.773" v="161"/>
          <ac:spMkLst>
            <pc:docMk/>
            <pc:sldMk cId="1132653157" sldId="2548"/>
            <ac:spMk id="193" creationId="{B46551AC-9B6F-B6A9-E96C-745C758A8BD1}"/>
          </ac:spMkLst>
        </pc:spChg>
        <pc:spChg chg="mod">
          <ac:chgData name="Marie Crouzier" userId="43d3aa67-cfa9-4862-bd78-aa4e0aab6ca0" providerId="ADAL" clId="{283BE732-204C-47C5-94C0-0FC5D062D881}" dt="2024-07-03T14:23:12.773" v="161"/>
          <ac:spMkLst>
            <pc:docMk/>
            <pc:sldMk cId="1132653157" sldId="2548"/>
            <ac:spMk id="194" creationId="{A84DC62E-269C-156D-6D21-2129081977EE}"/>
          </ac:spMkLst>
        </pc:spChg>
        <pc:spChg chg="mod">
          <ac:chgData name="Marie Crouzier" userId="43d3aa67-cfa9-4862-bd78-aa4e0aab6ca0" providerId="ADAL" clId="{283BE732-204C-47C5-94C0-0FC5D062D881}" dt="2024-07-03T14:23:12.773" v="161"/>
          <ac:spMkLst>
            <pc:docMk/>
            <pc:sldMk cId="1132653157" sldId="2548"/>
            <ac:spMk id="195" creationId="{9F79E34B-F622-BD29-E914-952C1F17A523}"/>
          </ac:spMkLst>
        </pc:spChg>
        <pc:spChg chg="mod">
          <ac:chgData name="Marie Crouzier" userId="43d3aa67-cfa9-4862-bd78-aa4e0aab6ca0" providerId="ADAL" clId="{283BE732-204C-47C5-94C0-0FC5D062D881}" dt="2024-07-03T14:23:12.773" v="161"/>
          <ac:spMkLst>
            <pc:docMk/>
            <pc:sldMk cId="1132653157" sldId="2548"/>
            <ac:spMk id="196" creationId="{D890B08C-8353-F200-198E-CAF6542D68A2}"/>
          </ac:spMkLst>
        </pc:spChg>
        <pc:spChg chg="mod">
          <ac:chgData name="Marie Crouzier" userId="43d3aa67-cfa9-4862-bd78-aa4e0aab6ca0" providerId="ADAL" clId="{283BE732-204C-47C5-94C0-0FC5D062D881}" dt="2024-07-03T14:23:12.773" v="161"/>
          <ac:spMkLst>
            <pc:docMk/>
            <pc:sldMk cId="1132653157" sldId="2548"/>
            <ac:spMk id="197" creationId="{C33B0EFB-F270-BD44-70C4-ABD32F754705}"/>
          </ac:spMkLst>
        </pc:spChg>
        <pc:spChg chg="mod">
          <ac:chgData name="Marie Crouzier" userId="43d3aa67-cfa9-4862-bd78-aa4e0aab6ca0" providerId="ADAL" clId="{283BE732-204C-47C5-94C0-0FC5D062D881}" dt="2024-07-03T14:23:12.773" v="161"/>
          <ac:spMkLst>
            <pc:docMk/>
            <pc:sldMk cId="1132653157" sldId="2548"/>
            <ac:spMk id="198" creationId="{961677F1-2810-114E-64A9-476D014938C5}"/>
          </ac:spMkLst>
        </pc:spChg>
        <pc:spChg chg="mod">
          <ac:chgData name="Marie Crouzier" userId="43d3aa67-cfa9-4862-bd78-aa4e0aab6ca0" providerId="ADAL" clId="{283BE732-204C-47C5-94C0-0FC5D062D881}" dt="2024-07-03T14:23:12.773" v="161"/>
          <ac:spMkLst>
            <pc:docMk/>
            <pc:sldMk cId="1132653157" sldId="2548"/>
            <ac:spMk id="199" creationId="{1380395A-5D03-BF22-6D42-371F72E93BBF}"/>
          </ac:spMkLst>
        </pc:spChg>
        <pc:spChg chg="mod">
          <ac:chgData name="Marie Crouzier" userId="43d3aa67-cfa9-4862-bd78-aa4e0aab6ca0" providerId="ADAL" clId="{283BE732-204C-47C5-94C0-0FC5D062D881}" dt="2024-07-03T14:23:12.773" v="161"/>
          <ac:spMkLst>
            <pc:docMk/>
            <pc:sldMk cId="1132653157" sldId="2548"/>
            <ac:spMk id="200" creationId="{DD34F9EF-B341-8FE4-D01B-FC9BB36065E6}"/>
          </ac:spMkLst>
        </pc:spChg>
        <pc:spChg chg="mod">
          <ac:chgData name="Marie Crouzier" userId="43d3aa67-cfa9-4862-bd78-aa4e0aab6ca0" providerId="ADAL" clId="{283BE732-204C-47C5-94C0-0FC5D062D881}" dt="2024-07-03T14:23:12.773" v="161"/>
          <ac:spMkLst>
            <pc:docMk/>
            <pc:sldMk cId="1132653157" sldId="2548"/>
            <ac:spMk id="201" creationId="{A3CB1181-B0E3-3241-62A9-A10D036856F7}"/>
          </ac:spMkLst>
        </pc:spChg>
        <pc:spChg chg="mod">
          <ac:chgData name="Marie Crouzier" userId="43d3aa67-cfa9-4862-bd78-aa4e0aab6ca0" providerId="ADAL" clId="{283BE732-204C-47C5-94C0-0FC5D062D881}" dt="2024-07-03T14:23:12.773" v="161"/>
          <ac:spMkLst>
            <pc:docMk/>
            <pc:sldMk cId="1132653157" sldId="2548"/>
            <ac:spMk id="202" creationId="{584C906B-D163-7E39-38EE-5F00DEC7030D}"/>
          </ac:spMkLst>
        </pc:spChg>
        <pc:spChg chg="mod">
          <ac:chgData name="Marie Crouzier" userId="43d3aa67-cfa9-4862-bd78-aa4e0aab6ca0" providerId="ADAL" clId="{283BE732-204C-47C5-94C0-0FC5D062D881}" dt="2024-07-03T14:23:12.773" v="161"/>
          <ac:spMkLst>
            <pc:docMk/>
            <pc:sldMk cId="1132653157" sldId="2548"/>
            <ac:spMk id="203" creationId="{2A53676D-ABAB-E8FA-5CDD-42769F63B6ED}"/>
          </ac:spMkLst>
        </pc:spChg>
        <pc:spChg chg="mod">
          <ac:chgData name="Marie Crouzier" userId="43d3aa67-cfa9-4862-bd78-aa4e0aab6ca0" providerId="ADAL" clId="{283BE732-204C-47C5-94C0-0FC5D062D881}" dt="2024-07-03T14:23:12.773" v="161"/>
          <ac:spMkLst>
            <pc:docMk/>
            <pc:sldMk cId="1132653157" sldId="2548"/>
            <ac:spMk id="204" creationId="{EAC51730-3626-321B-5103-89475F2EB421}"/>
          </ac:spMkLst>
        </pc:spChg>
        <pc:spChg chg="mod">
          <ac:chgData name="Marie Crouzier" userId="43d3aa67-cfa9-4862-bd78-aa4e0aab6ca0" providerId="ADAL" clId="{283BE732-204C-47C5-94C0-0FC5D062D881}" dt="2024-07-03T14:23:12.773" v="161"/>
          <ac:spMkLst>
            <pc:docMk/>
            <pc:sldMk cId="1132653157" sldId="2548"/>
            <ac:spMk id="205" creationId="{6ADA00D7-62EB-83FC-19E8-F343EFE4F048}"/>
          </ac:spMkLst>
        </pc:spChg>
        <pc:spChg chg="mod">
          <ac:chgData name="Marie Crouzier" userId="43d3aa67-cfa9-4862-bd78-aa4e0aab6ca0" providerId="ADAL" clId="{283BE732-204C-47C5-94C0-0FC5D062D881}" dt="2024-07-03T14:23:12.773" v="161"/>
          <ac:spMkLst>
            <pc:docMk/>
            <pc:sldMk cId="1132653157" sldId="2548"/>
            <ac:spMk id="206" creationId="{B63EDB10-E5AC-271F-F13C-46CA0BB58EFC}"/>
          </ac:spMkLst>
        </pc:spChg>
        <pc:spChg chg="mod">
          <ac:chgData name="Marie Crouzier" userId="43d3aa67-cfa9-4862-bd78-aa4e0aab6ca0" providerId="ADAL" clId="{283BE732-204C-47C5-94C0-0FC5D062D881}" dt="2024-07-03T14:23:12.773" v="161"/>
          <ac:spMkLst>
            <pc:docMk/>
            <pc:sldMk cId="1132653157" sldId="2548"/>
            <ac:spMk id="207" creationId="{FF09D068-1911-61A0-773E-D6D537F49BFB}"/>
          </ac:spMkLst>
        </pc:spChg>
        <pc:spChg chg="mod">
          <ac:chgData name="Marie Crouzier" userId="43d3aa67-cfa9-4862-bd78-aa4e0aab6ca0" providerId="ADAL" clId="{283BE732-204C-47C5-94C0-0FC5D062D881}" dt="2024-07-03T14:23:12.773" v="161"/>
          <ac:spMkLst>
            <pc:docMk/>
            <pc:sldMk cId="1132653157" sldId="2548"/>
            <ac:spMk id="208" creationId="{D97EDF6F-E47F-82BF-C5AF-382EE4A3D501}"/>
          </ac:spMkLst>
        </pc:spChg>
        <pc:spChg chg="mod">
          <ac:chgData name="Marie Crouzier" userId="43d3aa67-cfa9-4862-bd78-aa4e0aab6ca0" providerId="ADAL" clId="{283BE732-204C-47C5-94C0-0FC5D062D881}" dt="2024-07-03T14:23:12.773" v="161"/>
          <ac:spMkLst>
            <pc:docMk/>
            <pc:sldMk cId="1132653157" sldId="2548"/>
            <ac:spMk id="209" creationId="{BCDA292F-0D1B-7D37-640D-6D276E380296}"/>
          </ac:spMkLst>
        </pc:spChg>
        <pc:spChg chg="mod">
          <ac:chgData name="Marie Crouzier" userId="43d3aa67-cfa9-4862-bd78-aa4e0aab6ca0" providerId="ADAL" clId="{283BE732-204C-47C5-94C0-0FC5D062D881}" dt="2024-07-03T14:23:12.773" v="161"/>
          <ac:spMkLst>
            <pc:docMk/>
            <pc:sldMk cId="1132653157" sldId="2548"/>
            <ac:spMk id="210" creationId="{D1D7DBBA-B6D4-3A95-2B39-0A6F738FB34F}"/>
          </ac:spMkLst>
        </pc:spChg>
        <pc:spChg chg="mod">
          <ac:chgData name="Marie Crouzier" userId="43d3aa67-cfa9-4862-bd78-aa4e0aab6ca0" providerId="ADAL" clId="{283BE732-204C-47C5-94C0-0FC5D062D881}" dt="2024-07-03T14:23:12.773" v="161"/>
          <ac:spMkLst>
            <pc:docMk/>
            <pc:sldMk cId="1132653157" sldId="2548"/>
            <ac:spMk id="211" creationId="{A241B5C5-9FD7-EB07-2608-4E93AEC2349F}"/>
          </ac:spMkLst>
        </pc:spChg>
        <pc:spChg chg="mod">
          <ac:chgData name="Marie Crouzier" userId="43d3aa67-cfa9-4862-bd78-aa4e0aab6ca0" providerId="ADAL" clId="{283BE732-204C-47C5-94C0-0FC5D062D881}" dt="2024-07-03T14:23:12.773" v="161"/>
          <ac:spMkLst>
            <pc:docMk/>
            <pc:sldMk cId="1132653157" sldId="2548"/>
            <ac:spMk id="212" creationId="{25D51834-ADD6-7717-0F31-12A0E7C71AB9}"/>
          </ac:spMkLst>
        </pc:spChg>
        <pc:spChg chg="mod">
          <ac:chgData name="Marie Crouzier" userId="43d3aa67-cfa9-4862-bd78-aa4e0aab6ca0" providerId="ADAL" clId="{283BE732-204C-47C5-94C0-0FC5D062D881}" dt="2024-07-03T14:23:12.773" v="161"/>
          <ac:spMkLst>
            <pc:docMk/>
            <pc:sldMk cId="1132653157" sldId="2548"/>
            <ac:spMk id="213" creationId="{5A557648-138B-C2B0-8342-171B7B9E041C}"/>
          </ac:spMkLst>
        </pc:spChg>
        <pc:spChg chg="mod">
          <ac:chgData name="Marie Crouzier" userId="43d3aa67-cfa9-4862-bd78-aa4e0aab6ca0" providerId="ADAL" clId="{283BE732-204C-47C5-94C0-0FC5D062D881}" dt="2024-07-03T14:23:12.773" v="161"/>
          <ac:spMkLst>
            <pc:docMk/>
            <pc:sldMk cId="1132653157" sldId="2548"/>
            <ac:spMk id="214" creationId="{B4DA8300-216F-B5EE-3330-BF5A27230BEA}"/>
          </ac:spMkLst>
        </pc:spChg>
        <pc:spChg chg="mod">
          <ac:chgData name="Marie Crouzier" userId="43d3aa67-cfa9-4862-bd78-aa4e0aab6ca0" providerId="ADAL" clId="{283BE732-204C-47C5-94C0-0FC5D062D881}" dt="2024-07-03T14:23:12.773" v="161"/>
          <ac:spMkLst>
            <pc:docMk/>
            <pc:sldMk cId="1132653157" sldId="2548"/>
            <ac:spMk id="215" creationId="{42FAE0A3-42CE-0882-B80B-45E2FCC6D5E3}"/>
          </ac:spMkLst>
        </pc:spChg>
        <pc:spChg chg="mod">
          <ac:chgData name="Marie Crouzier" userId="43d3aa67-cfa9-4862-bd78-aa4e0aab6ca0" providerId="ADAL" clId="{283BE732-204C-47C5-94C0-0FC5D062D881}" dt="2024-07-03T14:23:12.773" v="161"/>
          <ac:spMkLst>
            <pc:docMk/>
            <pc:sldMk cId="1132653157" sldId="2548"/>
            <ac:spMk id="216" creationId="{8D34CAF5-8BD5-8A15-AFD7-9FE3A3A5BDBF}"/>
          </ac:spMkLst>
        </pc:spChg>
        <pc:spChg chg="mod">
          <ac:chgData name="Marie Crouzier" userId="43d3aa67-cfa9-4862-bd78-aa4e0aab6ca0" providerId="ADAL" clId="{283BE732-204C-47C5-94C0-0FC5D062D881}" dt="2024-07-03T14:23:12.773" v="161"/>
          <ac:spMkLst>
            <pc:docMk/>
            <pc:sldMk cId="1132653157" sldId="2548"/>
            <ac:spMk id="217" creationId="{E42DCED3-43CD-C367-ACF5-249407AAC476}"/>
          </ac:spMkLst>
        </pc:spChg>
        <pc:spChg chg="mod">
          <ac:chgData name="Marie Crouzier" userId="43d3aa67-cfa9-4862-bd78-aa4e0aab6ca0" providerId="ADAL" clId="{283BE732-204C-47C5-94C0-0FC5D062D881}" dt="2024-07-03T14:23:12.773" v="161"/>
          <ac:spMkLst>
            <pc:docMk/>
            <pc:sldMk cId="1132653157" sldId="2548"/>
            <ac:spMk id="218" creationId="{A8D85333-E4DE-F039-B70C-5DB68A8009F3}"/>
          </ac:spMkLst>
        </pc:spChg>
        <pc:spChg chg="mod">
          <ac:chgData name="Marie Crouzier" userId="43d3aa67-cfa9-4862-bd78-aa4e0aab6ca0" providerId="ADAL" clId="{283BE732-204C-47C5-94C0-0FC5D062D881}" dt="2024-07-03T14:23:12.773" v="161"/>
          <ac:spMkLst>
            <pc:docMk/>
            <pc:sldMk cId="1132653157" sldId="2548"/>
            <ac:spMk id="219" creationId="{1D90C78B-1BDE-5229-5A7F-DD8E5A128806}"/>
          </ac:spMkLst>
        </pc:spChg>
        <pc:spChg chg="mod">
          <ac:chgData name="Marie Crouzier" userId="43d3aa67-cfa9-4862-bd78-aa4e0aab6ca0" providerId="ADAL" clId="{283BE732-204C-47C5-94C0-0FC5D062D881}" dt="2024-07-03T14:23:12.773" v="161"/>
          <ac:spMkLst>
            <pc:docMk/>
            <pc:sldMk cId="1132653157" sldId="2548"/>
            <ac:spMk id="220" creationId="{44BCF283-4A61-0862-EB43-2832D2913D58}"/>
          </ac:spMkLst>
        </pc:spChg>
        <pc:spChg chg="mod">
          <ac:chgData name="Marie Crouzier" userId="43d3aa67-cfa9-4862-bd78-aa4e0aab6ca0" providerId="ADAL" clId="{283BE732-204C-47C5-94C0-0FC5D062D881}" dt="2024-07-03T14:23:12.773" v="161"/>
          <ac:spMkLst>
            <pc:docMk/>
            <pc:sldMk cId="1132653157" sldId="2548"/>
            <ac:spMk id="221" creationId="{1DFFDC27-3DDD-C9EE-DA4F-BEFD8F412E73}"/>
          </ac:spMkLst>
        </pc:spChg>
        <pc:spChg chg="mod">
          <ac:chgData name="Marie Crouzier" userId="43d3aa67-cfa9-4862-bd78-aa4e0aab6ca0" providerId="ADAL" clId="{283BE732-204C-47C5-94C0-0FC5D062D881}" dt="2024-07-03T14:23:12.773" v="161"/>
          <ac:spMkLst>
            <pc:docMk/>
            <pc:sldMk cId="1132653157" sldId="2548"/>
            <ac:spMk id="222" creationId="{62C978AD-EE87-96BD-AAB4-192C62DF0D31}"/>
          </ac:spMkLst>
        </pc:spChg>
        <pc:spChg chg="mod">
          <ac:chgData name="Marie Crouzier" userId="43d3aa67-cfa9-4862-bd78-aa4e0aab6ca0" providerId="ADAL" clId="{283BE732-204C-47C5-94C0-0FC5D062D881}" dt="2024-07-03T14:23:12.773" v="161"/>
          <ac:spMkLst>
            <pc:docMk/>
            <pc:sldMk cId="1132653157" sldId="2548"/>
            <ac:spMk id="223" creationId="{4357949B-E9A4-ABAA-6825-91F9F14743CD}"/>
          </ac:spMkLst>
        </pc:spChg>
        <pc:spChg chg="mod">
          <ac:chgData name="Marie Crouzier" userId="43d3aa67-cfa9-4862-bd78-aa4e0aab6ca0" providerId="ADAL" clId="{283BE732-204C-47C5-94C0-0FC5D062D881}" dt="2024-07-03T14:23:12.773" v="161"/>
          <ac:spMkLst>
            <pc:docMk/>
            <pc:sldMk cId="1132653157" sldId="2548"/>
            <ac:spMk id="224" creationId="{ADF1E618-3AB9-58A7-C8FB-B8165C9C13A1}"/>
          </ac:spMkLst>
        </pc:spChg>
        <pc:spChg chg="mod">
          <ac:chgData name="Marie Crouzier" userId="43d3aa67-cfa9-4862-bd78-aa4e0aab6ca0" providerId="ADAL" clId="{283BE732-204C-47C5-94C0-0FC5D062D881}" dt="2024-07-03T14:23:12.773" v="161"/>
          <ac:spMkLst>
            <pc:docMk/>
            <pc:sldMk cId="1132653157" sldId="2548"/>
            <ac:spMk id="225" creationId="{D3844D3A-816A-E9D2-E1CB-6B6859057270}"/>
          </ac:spMkLst>
        </pc:spChg>
        <pc:spChg chg="mod">
          <ac:chgData name="Marie Crouzier" userId="43d3aa67-cfa9-4862-bd78-aa4e0aab6ca0" providerId="ADAL" clId="{283BE732-204C-47C5-94C0-0FC5D062D881}" dt="2024-07-03T14:23:12.773" v="161"/>
          <ac:spMkLst>
            <pc:docMk/>
            <pc:sldMk cId="1132653157" sldId="2548"/>
            <ac:spMk id="226" creationId="{0595B4A2-2C3D-6315-F382-1EE050239951}"/>
          </ac:spMkLst>
        </pc:spChg>
        <pc:spChg chg="mod">
          <ac:chgData name="Marie Crouzier" userId="43d3aa67-cfa9-4862-bd78-aa4e0aab6ca0" providerId="ADAL" clId="{283BE732-204C-47C5-94C0-0FC5D062D881}" dt="2024-07-03T14:23:12.773" v="161"/>
          <ac:spMkLst>
            <pc:docMk/>
            <pc:sldMk cId="1132653157" sldId="2548"/>
            <ac:spMk id="227" creationId="{A338F9F3-186F-AFCE-D684-D04DC1799FF6}"/>
          </ac:spMkLst>
        </pc:spChg>
        <pc:spChg chg="mod">
          <ac:chgData name="Marie Crouzier" userId="43d3aa67-cfa9-4862-bd78-aa4e0aab6ca0" providerId="ADAL" clId="{283BE732-204C-47C5-94C0-0FC5D062D881}" dt="2024-07-03T14:23:12.773" v="161"/>
          <ac:spMkLst>
            <pc:docMk/>
            <pc:sldMk cId="1132653157" sldId="2548"/>
            <ac:spMk id="228" creationId="{46240931-CB1A-0B0F-E4AB-A1FF210EFAEA}"/>
          </ac:spMkLst>
        </pc:spChg>
        <pc:spChg chg="mod">
          <ac:chgData name="Marie Crouzier" userId="43d3aa67-cfa9-4862-bd78-aa4e0aab6ca0" providerId="ADAL" clId="{283BE732-204C-47C5-94C0-0FC5D062D881}" dt="2024-07-03T14:23:12.773" v="161"/>
          <ac:spMkLst>
            <pc:docMk/>
            <pc:sldMk cId="1132653157" sldId="2548"/>
            <ac:spMk id="229" creationId="{682AEA35-BBB1-664C-A1BF-0ED8CCE7F142}"/>
          </ac:spMkLst>
        </pc:spChg>
        <pc:spChg chg="mod">
          <ac:chgData name="Marie Crouzier" userId="43d3aa67-cfa9-4862-bd78-aa4e0aab6ca0" providerId="ADAL" clId="{283BE732-204C-47C5-94C0-0FC5D062D881}" dt="2024-07-03T14:23:12.773" v="161"/>
          <ac:spMkLst>
            <pc:docMk/>
            <pc:sldMk cId="1132653157" sldId="2548"/>
            <ac:spMk id="230" creationId="{294188A3-01CF-008C-3BBD-CEEC4DEBFDE2}"/>
          </ac:spMkLst>
        </pc:spChg>
        <pc:spChg chg="mod">
          <ac:chgData name="Marie Crouzier" userId="43d3aa67-cfa9-4862-bd78-aa4e0aab6ca0" providerId="ADAL" clId="{283BE732-204C-47C5-94C0-0FC5D062D881}" dt="2024-07-03T14:23:12.773" v="161"/>
          <ac:spMkLst>
            <pc:docMk/>
            <pc:sldMk cId="1132653157" sldId="2548"/>
            <ac:spMk id="231" creationId="{8A743970-A3EF-559E-BF45-E9378A6CDA88}"/>
          </ac:spMkLst>
        </pc:spChg>
        <pc:spChg chg="mod">
          <ac:chgData name="Marie Crouzier" userId="43d3aa67-cfa9-4862-bd78-aa4e0aab6ca0" providerId="ADAL" clId="{283BE732-204C-47C5-94C0-0FC5D062D881}" dt="2024-07-03T14:23:12.773" v="161"/>
          <ac:spMkLst>
            <pc:docMk/>
            <pc:sldMk cId="1132653157" sldId="2548"/>
            <ac:spMk id="232" creationId="{0FB8191A-E68C-7B88-5153-1E6D8973844A}"/>
          </ac:spMkLst>
        </pc:spChg>
        <pc:spChg chg="mod">
          <ac:chgData name="Marie Crouzier" userId="43d3aa67-cfa9-4862-bd78-aa4e0aab6ca0" providerId="ADAL" clId="{283BE732-204C-47C5-94C0-0FC5D062D881}" dt="2024-07-03T14:23:12.773" v="161"/>
          <ac:spMkLst>
            <pc:docMk/>
            <pc:sldMk cId="1132653157" sldId="2548"/>
            <ac:spMk id="233" creationId="{BC87A331-68CA-DC45-633A-BAB408877469}"/>
          </ac:spMkLst>
        </pc:spChg>
        <pc:spChg chg="mod">
          <ac:chgData name="Marie Crouzier" userId="43d3aa67-cfa9-4862-bd78-aa4e0aab6ca0" providerId="ADAL" clId="{283BE732-204C-47C5-94C0-0FC5D062D881}" dt="2024-07-03T14:23:12.773" v="161"/>
          <ac:spMkLst>
            <pc:docMk/>
            <pc:sldMk cId="1132653157" sldId="2548"/>
            <ac:spMk id="234" creationId="{EDECBCD3-09EF-D2F2-A0B8-145AF3DB15E0}"/>
          </ac:spMkLst>
        </pc:spChg>
        <pc:spChg chg="mod">
          <ac:chgData name="Marie Crouzier" userId="43d3aa67-cfa9-4862-bd78-aa4e0aab6ca0" providerId="ADAL" clId="{283BE732-204C-47C5-94C0-0FC5D062D881}" dt="2024-07-03T14:23:12.773" v="161"/>
          <ac:spMkLst>
            <pc:docMk/>
            <pc:sldMk cId="1132653157" sldId="2548"/>
            <ac:spMk id="235" creationId="{49673B10-09B8-719A-281D-3556C444DFD9}"/>
          </ac:spMkLst>
        </pc:spChg>
        <pc:spChg chg="mod">
          <ac:chgData name="Marie Crouzier" userId="43d3aa67-cfa9-4862-bd78-aa4e0aab6ca0" providerId="ADAL" clId="{283BE732-204C-47C5-94C0-0FC5D062D881}" dt="2024-07-03T14:23:12.773" v="161"/>
          <ac:spMkLst>
            <pc:docMk/>
            <pc:sldMk cId="1132653157" sldId="2548"/>
            <ac:spMk id="236" creationId="{A8C85F1C-ACEC-64B6-5C7A-CBE034C9138A}"/>
          </ac:spMkLst>
        </pc:spChg>
        <pc:spChg chg="mod">
          <ac:chgData name="Marie Crouzier" userId="43d3aa67-cfa9-4862-bd78-aa4e0aab6ca0" providerId="ADAL" clId="{283BE732-204C-47C5-94C0-0FC5D062D881}" dt="2024-07-03T14:23:12.773" v="161"/>
          <ac:spMkLst>
            <pc:docMk/>
            <pc:sldMk cId="1132653157" sldId="2548"/>
            <ac:spMk id="237" creationId="{91508954-279B-8774-504E-0FFEADAC699A}"/>
          </ac:spMkLst>
        </pc:spChg>
        <pc:spChg chg="mod">
          <ac:chgData name="Marie Crouzier" userId="43d3aa67-cfa9-4862-bd78-aa4e0aab6ca0" providerId="ADAL" clId="{283BE732-204C-47C5-94C0-0FC5D062D881}" dt="2024-07-03T14:23:12.773" v="161"/>
          <ac:spMkLst>
            <pc:docMk/>
            <pc:sldMk cId="1132653157" sldId="2548"/>
            <ac:spMk id="238" creationId="{13ED6A92-1475-A107-F0C6-F465FAC1801F}"/>
          </ac:spMkLst>
        </pc:spChg>
        <pc:spChg chg="mod">
          <ac:chgData name="Marie Crouzier" userId="43d3aa67-cfa9-4862-bd78-aa4e0aab6ca0" providerId="ADAL" clId="{283BE732-204C-47C5-94C0-0FC5D062D881}" dt="2024-07-03T14:23:12.773" v="161"/>
          <ac:spMkLst>
            <pc:docMk/>
            <pc:sldMk cId="1132653157" sldId="2548"/>
            <ac:spMk id="239" creationId="{7123F405-9E10-4141-3A4C-627121A73F19}"/>
          </ac:spMkLst>
        </pc:spChg>
        <pc:spChg chg="mod">
          <ac:chgData name="Marie Crouzier" userId="43d3aa67-cfa9-4862-bd78-aa4e0aab6ca0" providerId="ADAL" clId="{283BE732-204C-47C5-94C0-0FC5D062D881}" dt="2024-07-03T14:23:12.773" v="161"/>
          <ac:spMkLst>
            <pc:docMk/>
            <pc:sldMk cId="1132653157" sldId="2548"/>
            <ac:spMk id="240" creationId="{7036BC8F-AB33-B417-EBDB-127DF7F83407}"/>
          </ac:spMkLst>
        </pc:spChg>
        <pc:spChg chg="mod">
          <ac:chgData name="Marie Crouzier" userId="43d3aa67-cfa9-4862-bd78-aa4e0aab6ca0" providerId="ADAL" clId="{283BE732-204C-47C5-94C0-0FC5D062D881}" dt="2024-07-03T14:23:12.773" v="161"/>
          <ac:spMkLst>
            <pc:docMk/>
            <pc:sldMk cId="1132653157" sldId="2548"/>
            <ac:spMk id="241" creationId="{FE797B9C-DCE6-C39A-9200-E32BA423330F}"/>
          </ac:spMkLst>
        </pc:spChg>
        <pc:spChg chg="mod">
          <ac:chgData name="Marie Crouzier" userId="43d3aa67-cfa9-4862-bd78-aa4e0aab6ca0" providerId="ADAL" clId="{283BE732-204C-47C5-94C0-0FC5D062D881}" dt="2024-07-03T14:23:12.773" v="161"/>
          <ac:spMkLst>
            <pc:docMk/>
            <pc:sldMk cId="1132653157" sldId="2548"/>
            <ac:spMk id="242" creationId="{98647E71-35AA-3251-D422-FBA1F18C223E}"/>
          </ac:spMkLst>
        </pc:spChg>
        <pc:spChg chg="mod">
          <ac:chgData name="Marie Crouzier" userId="43d3aa67-cfa9-4862-bd78-aa4e0aab6ca0" providerId="ADAL" clId="{283BE732-204C-47C5-94C0-0FC5D062D881}" dt="2024-07-03T14:23:12.773" v="161"/>
          <ac:spMkLst>
            <pc:docMk/>
            <pc:sldMk cId="1132653157" sldId="2548"/>
            <ac:spMk id="243" creationId="{B872C51F-33C5-F176-61D7-F85206F213A6}"/>
          </ac:spMkLst>
        </pc:spChg>
        <pc:spChg chg="mod">
          <ac:chgData name="Marie Crouzier" userId="43d3aa67-cfa9-4862-bd78-aa4e0aab6ca0" providerId="ADAL" clId="{283BE732-204C-47C5-94C0-0FC5D062D881}" dt="2024-07-03T14:23:12.773" v="161"/>
          <ac:spMkLst>
            <pc:docMk/>
            <pc:sldMk cId="1132653157" sldId="2548"/>
            <ac:spMk id="244" creationId="{A79D634E-2032-20B9-41B0-0DE61E7282BC}"/>
          </ac:spMkLst>
        </pc:spChg>
        <pc:spChg chg="mod">
          <ac:chgData name="Marie Crouzier" userId="43d3aa67-cfa9-4862-bd78-aa4e0aab6ca0" providerId="ADAL" clId="{283BE732-204C-47C5-94C0-0FC5D062D881}" dt="2024-07-03T14:23:12.773" v="161"/>
          <ac:spMkLst>
            <pc:docMk/>
            <pc:sldMk cId="1132653157" sldId="2548"/>
            <ac:spMk id="245" creationId="{2FAFFE7D-9B30-5905-A07A-5C8E91F99D74}"/>
          </ac:spMkLst>
        </pc:spChg>
        <pc:spChg chg="mod">
          <ac:chgData name="Marie Crouzier" userId="43d3aa67-cfa9-4862-bd78-aa4e0aab6ca0" providerId="ADAL" clId="{283BE732-204C-47C5-94C0-0FC5D062D881}" dt="2024-07-03T14:23:12.773" v="161"/>
          <ac:spMkLst>
            <pc:docMk/>
            <pc:sldMk cId="1132653157" sldId="2548"/>
            <ac:spMk id="246" creationId="{7D32AD8D-5853-0B09-415B-D892F0BAC81A}"/>
          </ac:spMkLst>
        </pc:spChg>
        <pc:spChg chg="add mod">
          <ac:chgData name="Marie Crouzier" userId="43d3aa67-cfa9-4862-bd78-aa4e0aab6ca0" providerId="ADAL" clId="{283BE732-204C-47C5-94C0-0FC5D062D881}" dt="2024-07-03T16:15:28.921" v="1555" actId="1035"/>
          <ac:spMkLst>
            <pc:docMk/>
            <pc:sldMk cId="1132653157" sldId="2548"/>
            <ac:spMk id="247" creationId="{04A47F5F-3639-A12B-977C-27285D22A1F4}"/>
          </ac:spMkLst>
        </pc:spChg>
        <pc:spChg chg="mod">
          <ac:chgData name="Marie Crouzier" userId="43d3aa67-cfa9-4862-bd78-aa4e0aab6ca0" providerId="ADAL" clId="{283BE732-204C-47C5-94C0-0FC5D062D881}" dt="2024-07-03T16:15:33.238" v="1556" actId="2085"/>
          <ac:spMkLst>
            <pc:docMk/>
            <pc:sldMk cId="1132653157" sldId="2548"/>
            <ac:spMk id="249" creationId="{45C5ADDC-14E9-0F23-0304-14D2D0F7331A}"/>
          </ac:spMkLst>
        </pc:spChg>
        <pc:spChg chg="mod">
          <ac:chgData name="Marie Crouzier" userId="43d3aa67-cfa9-4862-bd78-aa4e0aab6ca0" providerId="ADAL" clId="{283BE732-204C-47C5-94C0-0FC5D062D881}" dt="2024-07-03T16:01:55.708" v="1368"/>
          <ac:spMkLst>
            <pc:docMk/>
            <pc:sldMk cId="1132653157" sldId="2548"/>
            <ac:spMk id="250" creationId="{D692F09F-DA27-2C58-7232-7624AA1AC540}"/>
          </ac:spMkLst>
        </pc:spChg>
        <pc:spChg chg="mod">
          <ac:chgData name="Marie Crouzier" userId="43d3aa67-cfa9-4862-bd78-aa4e0aab6ca0" providerId="ADAL" clId="{283BE732-204C-47C5-94C0-0FC5D062D881}" dt="2024-07-03T16:01:55.708" v="1368"/>
          <ac:spMkLst>
            <pc:docMk/>
            <pc:sldMk cId="1132653157" sldId="2548"/>
            <ac:spMk id="251" creationId="{22F35E08-FB23-DFDE-2480-6C8961E2B0A1}"/>
          </ac:spMkLst>
        </pc:spChg>
        <pc:grpChg chg="del">
          <ac:chgData name="Marie Crouzier" userId="43d3aa67-cfa9-4862-bd78-aa4e0aab6ca0" providerId="ADAL" clId="{283BE732-204C-47C5-94C0-0FC5D062D881}" dt="2024-07-03T16:01:53.176" v="1366" actId="478"/>
          <ac:grpSpMkLst>
            <pc:docMk/>
            <pc:sldMk cId="1132653157" sldId="2548"/>
            <ac:grpSpMk id="3" creationId="{FB419093-39BA-0CF1-6DD4-8750E0A232A9}"/>
          </ac:grpSpMkLst>
        </pc:grpChg>
        <pc:grpChg chg="add del mod">
          <ac:chgData name="Marie Crouzier" userId="43d3aa67-cfa9-4862-bd78-aa4e0aab6ca0" providerId="ADAL" clId="{283BE732-204C-47C5-94C0-0FC5D062D881}" dt="2024-07-03T14:23:12.490" v="160" actId="478"/>
          <ac:grpSpMkLst>
            <pc:docMk/>
            <pc:sldMk cId="1132653157" sldId="2548"/>
            <ac:grpSpMk id="11" creationId="{CF28B675-AE43-7471-875C-0532A803CE9A}"/>
          </ac:grpSpMkLst>
        </pc:grpChg>
        <pc:grpChg chg="add mod ord">
          <ac:chgData name="Marie Crouzier" userId="43d3aa67-cfa9-4862-bd78-aa4e0aab6ca0" providerId="ADAL" clId="{283BE732-204C-47C5-94C0-0FC5D062D881}" dt="2024-07-04T07:41:02.871" v="2317" actId="1076"/>
          <ac:grpSpMkLst>
            <pc:docMk/>
            <pc:sldMk cId="1132653157" sldId="2548"/>
            <ac:grpSpMk id="124" creationId="{08ACA5F4-EEFE-A151-4CB1-562AA7FC117F}"/>
          </ac:grpSpMkLst>
        </pc:grpChg>
        <pc:grpChg chg="add mod">
          <ac:chgData name="Marie Crouzier" userId="43d3aa67-cfa9-4862-bd78-aa4e0aab6ca0" providerId="ADAL" clId="{283BE732-204C-47C5-94C0-0FC5D062D881}" dt="2024-07-03T16:15:28.921" v="1555" actId="1035"/>
          <ac:grpSpMkLst>
            <pc:docMk/>
            <pc:sldMk cId="1132653157" sldId="2548"/>
            <ac:grpSpMk id="248" creationId="{A10A8AE2-FA33-FF14-C6B8-FFC6DD5DDF1E}"/>
          </ac:grpSpMkLst>
        </pc:grpChg>
        <pc:cxnChg chg="add del">
          <ac:chgData name="Marie Crouzier" userId="43d3aa67-cfa9-4862-bd78-aa4e0aab6ca0" providerId="ADAL" clId="{283BE732-204C-47C5-94C0-0FC5D062D881}" dt="2024-07-04T07:40:56.034" v="2315" actId="478"/>
          <ac:cxnSpMkLst>
            <pc:docMk/>
            <pc:sldMk cId="1132653157" sldId="2548"/>
            <ac:cxnSpMk id="7" creationId="{7B1569A6-5550-69DB-CA86-CF1BA61D0F34}"/>
          </ac:cxnSpMkLst>
        </pc:cxnChg>
        <pc:cxnChg chg="mod">
          <ac:chgData name="Marie Crouzier" userId="43d3aa67-cfa9-4862-bd78-aa4e0aab6ca0" providerId="ADAL" clId="{283BE732-204C-47C5-94C0-0FC5D062D881}" dt="2024-07-04T07:42:22.640" v="2345" actId="1076"/>
          <ac:cxnSpMkLst>
            <pc:docMk/>
            <pc:sldMk cId="1132653157" sldId="2548"/>
            <ac:cxnSpMk id="13" creationId="{5ADCC863-D52F-228D-B00A-84A581EBCB8A}"/>
          </ac:cxnSpMkLst>
        </pc:cxnChg>
      </pc:sldChg>
      <pc:sldChg chg="addSp delSp modSp mod">
        <pc:chgData name="Marie Crouzier" userId="43d3aa67-cfa9-4862-bd78-aa4e0aab6ca0" providerId="ADAL" clId="{283BE732-204C-47C5-94C0-0FC5D062D881}" dt="2024-07-04T07:40:29.903" v="2309" actId="1076"/>
        <pc:sldMkLst>
          <pc:docMk/>
          <pc:sldMk cId="1981075135" sldId="2549"/>
        </pc:sldMkLst>
        <pc:spChg chg="del">
          <ac:chgData name="Marie Crouzier" userId="43d3aa67-cfa9-4862-bd78-aa4e0aab6ca0" providerId="ADAL" clId="{283BE732-204C-47C5-94C0-0FC5D062D881}" dt="2024-07-03T16:07:27.626" v="1435" actId="478"/>
          <ac:spMkLst>
            <pc:docMk/>
            <pc:sldMk cId="1981075135" sldId="2549"/>
            <ac:spMk id="5" creationId="{2C0794D2-3DDB-2956-EAAA-AA3A942A360E}"/>
          </ac:spMkLst>
        </pc:spChg>
        <pc:spChg chg="mod">
          <ac:chgData name="Marie Crouzier" userId="43d3aa67-cfa9-4862-bd78-aa4e0aab6ca0" providerId="ADAL" clId="{283BE732-204C-47C5-94C0-0FC5D062D881}" dt="2024-07-03T16:07:47.621" v="1440" actId="14100"/>
          <ac:spMkLst>
            <pc:docMk/>
            <pc:sldMk cId="1981075135" sldId="2549"/>
            <ac:spMk id="6" creationId="{769C6A21-B097-DAB1-3BE1-C53B119BF476}"/>
          </ac:spMkLst>
        </pc:spChg>
        <pc:spChg chg="mod">
          <ac:chgData name="Marie Crouzier" userId="43d3aa67-cfa9-4862-bd78-aa4e0aab6ca0" providerId="ADAL" clId="{283BE732-204C-47C5-94C0-0FC5D062D881}" dt="2024-07-04T07:34:30.328" v="2211" actId="1076"/>
          <ac:spMkLst>
            <pc:docMk/>
            <pc:sldMk cId="1981075135" sldId="2549"/>
            <ac:spMk id="8" creationId="{1125C889-CB76-E262-F64F-D2A4A22DF77A}"/>
          </ac:spMkLst>
        </pc:spChg>
        <pc:spChg chg="mod">
          <ac:chgData name="Marie Crouzier" userId="43d3aa67-cfa9-4862-bd78-aa4e0aab6ca0" providerId="ADAL" clId="{283BE732-204C-47C5-94C0-0FC5D062D881}" dt="2024-07-03T16:08:09.632" v="1447" actId="14100"/>
          <ac:spMkLst>
            <pc:docMk/>
            <pc:sldMk cId="1981075135" sldId="2549"/>
            <ac:spMk id="9" creationId="{62B46328-8083-EDAE-C2F2-6AE922CBDCDB}"/>
          </ac:spMkLst>
        </pc:spChg>
        <pc:spChg chg="mod">
          <ac:chgData name="Marie Crouzier" userId="43d3aa67-cfa9-4862-bd78-aa4e0aab6ca0" providerId="ADAL" clId="{283BE732-204C-47C5-94C0-0FC5D062D881}" dt="2024-07-03T16:08:22.561" v="1449" actId="14100"/>
          <ac:spMkLst>
            <pc:docMk/>
            <pc:sldMk cId="1981075135" sldId="2549"/>
            <ac:spMk id="10" creationId="{B1B78320-F4B5-6D7A-D2BC-FF676CA24F57}"/>
          </ac:spMkLst>
        </pc:spChg>
        <pc:spChg chg="mod">
          <ac:chgData name="Marie Crouzier" userId="43d3aa67-cfa9-4862-bd78-aa4e0aab6ca0" providerId="ADAL" clId="{283BE732-204C-47C5-94C0-0FC5D062D881}" dt="2024-07-03T16:08:02.527" v="1445" actId="14100"/>
          <ac:spMkLst>
            <pc:docMk/>
            <pc:sldMk cId="1981075135" sldId="2549"/>
            <ac:spMk id="11" creationId="{C698C124-5C79-E7E2-E5B1-33F2FDE69444}"/>
          </ac:spMkLst>
        </pc:spChg>
        <pc:spChg chg="mod">
          <ac:chgData name="Marie Crouzier" userId="43d3aa67-cfa9-4862-bd78-aa4e0aab6ca0" providerId="ADAL" clId="{283BE732-204C-47C5-94C0-0FC5D062D881}" dt="2024-07-03T16:07:53.717" v="1443" actId="14100"/>
          <ac:spMkLst>
            <pc:docMk/>
            <pc:sldMk cId="1981075135" sldId="2549"/>
            <ac:spMk id="12" creationId="{21BF11E0-BCA4-04C6-1E1A-ED6BF1C957A1}"/>
          </ac:spMkLst>
        </pc:spChg>
        <pc:spChg chg="del mod">
          <ac:chgData name="Marie Crouzier" userId="43d3aa67-cfa9-4862-bd78-aa4e0aab6ca0" providerId="ADAL" clId="{283BE732-204C-47C5-94C0-0FC5D062D881}" dt="2024-07-03T16:07:03.206" v="1426" actId="478"/>
          <ac:spMkLst>
            <pc:docMk/>
            <pc:sldMk cId="1981075135" sldId="2549"/>
            <ac:spMk id="13" creationId="{5A2ADB98-AA3C-2EF5-AE4A-7FF3BAA0BAD7}"/>
          </ac:spMkLst>
        </pc:spChg>
        <pc:spChg chg="del mod">
          <ac:chgData name="Marie Crouzier" userId="43d3aa67-cfa9-4862-bd78-aa4e0aab6ca0" providerId="ADAL" clId="{283BE732-204C-47C5-94C0-0FC5D062D881}" dt="2024-07-03T14:41:40.450" v="405" actId="478"/>
          <ac:spMkLst>
            <pc:docMk/>
            <pc:sldMk cId="1981075135" sldId="2549"/>
            <ac:spMk id="14" creationId="{D08F6FDB-CB02-481B-2047-67BD1F414366}"/>
          </ac:spMkLst>
        </pc:spChg>
        <pc:spChg chg="mod">
          <ac:chgData name="Marie Crouzier" userId="43d3aa67-cfa9-4862-bd78-aa4e0aab6ca0" providerId="ADAL" clId="{283BE732-204C-47C5-94C0-0FC5D062D881}" dt="2024-07-03T15:26:54.104" v="720" actId="207"/>
          <ac:spMkLst>
            <pc:docMk/>
            <pc:sldMk cId="1981075135" sldId="2549"/>
            <ac:spMk id="17" creationId="{8054072F-9DAA-D430-3EE4-C2433BA121DE}"/>
          </ac:spMkLst>
        </pc:spChg>
        <pc:spChg chg="add mod ord">
          <ac:chgData name="Marie Crouzier" userId="43d3aa67-cfa9-4862-bd78-aa4e0aab6ca0" providerId="ADAL" clId="{283BE732-204C-47C5-94C0-0FC5D062D881}" dt="2024-07-03T16:15:04.539" v="1538" actId="1035"/>
          <ac:spMkLst>
            <pc:docMk/>
            <pc:sldMk cId="1981075135" sldId="2549"/>
            <ac:spMk id="19" creationId="{569589F0-6663-3565-F309-6892756CEBC0}"/>
          </ac:spMkLst>
        </pc:spChg>
        <pc:spChg chg="mod">
          <ac:chgData name="Marie Crouzier" userId="43d3aa67-cfa9-4862-bd78-aa4e0aab6ca0" providerId="ADAL" clId="{283BE732-204C-47C5-94C0-0FC5D062D881}" dt="2024-07-03T16:14:44.937" v="1533" actId="2085"/>
          <ac:spMkLst>
            <pc:docMk/>
            <pc:sldMk cId="1981075135" sldId="2549"/>
            <ac:spMk id="21" creationId="{E32B55BD-5260-3406-420B-354BD0384430}"/>
          </ac:spMkLst>
        </pc:spChg>
        <pc:spChg chg="mod">
          <ac:chgData name="Marie Crouzier" userId="43d3aa67-cfa9-4862-bd78-aa4e0aab6ca0" providerId="ADAL" clId="{283BE732-204C-47C5-94C0-0FC5D062D881}" dt="2024-07-03T14:41:28.997" v="403"/>
          <ac:spMkLst>
            <pc:docMk/>
            <pc:sldMk cId="1981075135" sldId="2549"/>
            <ac:spMk id="22" creationId="{DE62B2DF-CD16-EF4A-C990-B8B2D09A2A26}"/>
          </ac:spMkLst>
        </pc:spChg>
        <pc:spChg chg="mod">
          <ac:chgData name="Marie Crouzier" userId="43d3aa67-cfa9-4862-bd78-aa4e0aab6ca0" providerId="ADAL" clId="{283BE732-204C-47C5-94C0-0FC5D062D881}" dt="2024-07-03T14:41:28.997" v="403"/>
          <ac:spMkLst>
            <pc:docMk/>
            <pc:sldMk cId="1981075135" sldId="2549"/>
            <ac:spMk id="23" creationId="{E11443A1-9051-7386-FCF0-D2DF2B7930D1}"/>
          </ac:spMkLst>
        </pc:spChg>
        <pc:spChg chg="mod">
          <ac:chgData name="Marie Crouzier" userId="43d3aa67-cfa9-4862-bd78-aa4e0aab6ca0" providerId="ADAL" clId="{283BE732-204C-47C5-94C0-0FC5D062D881}" dt="2024-07-03T15:27:09.285" v="722"/>
          <ac:spMkLst>
            <pc:docMk/>
            <pc:sldMk cId="1981075135" sldId="2549"/>
            <ac:spMk id="91" creationId="{C1264669-7BE7-CAB9-3853-3134178383F7}"/>
          </ac:spMkLst>
        </pc:spChg>
        <pc:spChg chg="mod">
          <ac:chgData name="Marie Crouzier" userId="43d3aa67-cfa9-4862-bd78-aa4e0aab6ca0" providerId="ADAL" clId="{283BE732-204C-47C5-94C0-0FC5D062D881}" dt="2024-07-03T15:27:09.285" v="722"/>
          <ac:spMkLst>
            <pc:docMk/>
            <pc:sldMk cId="1981075135" sldId="2549"/>
            <ac:spMk id="92" creationId="{FAFFF421-A2DB-1051-3484-875FD660F4FC}"/>
          </ac:spMkLst>
        </pc:spChg>
        <pc:spChg chg="mod">
          <ac:chgData name="Marie Crouzier" userId="43d3aa67-cfa9-4862-bd78-aa4e0aab6ca0" providerId="ADAL" clId="{283BE732-204C-47C5-94C0-0FC5D062D881}" dt="2024-07-03T15:27:09.285" v="722"/>
          <ac:spMkLst>
            <pc:docMk/>
            <pc:sldMk cId="1981075135" sldId="2549"/>
            <ac:spMk id="93" creationId="{B46CF231-971E-F01A-8C1C-942BDB67DC17}"/>
          </ac:spMkLst>
        </pc:spChg>
        <pc:spChg chg="mod">
          <ac:chgData name="Marie Crouzier" userId="43d3aa67-cfa9-4862-bd78-aa4e0aab6ca0" providerId="ADAL" clId="{283BE732-204C-47C5-94C0-0FC5D062D881}" dt="2024-07-03T15:27:09.285" v="722"/>
          <ac:spMkLst>
            <pc:docMk/>
            <pc:sldMk cId="1981075135" sldId="2549"/>
            <ac:spMk id="94" creationId="{3D4E076A-4155-53AC-55A7-148D69FD14B9}"/>
          </ac:spMkLst>
        </pc:spChg>
        <pc:spChg chg="mod">
          <ac:chgData name="Marie Crouzier" userId="43d3aa67-cfa9-4862-bd78-aa4e0aab6ca0" providerId="ADAL" clId="{283BE732-204C-47C5-94C0-0FC5D062D881}" dt="2024-07-03T15:27:09.285" v="722"/>
          <ac:spMkLst>
            <pc:docMk/>
            <pc:sldMk cId="1981075135" sldId="2549"/>
            <ac:spMk id="95" creationId="{43A47488-A2AF-519B-7C01-B328B78B2215}"/>
          </ac:spMkLst>
        </pc:spChg>
        <pc:spChg chg="mod">
          <ac:chgData name="Marie Crouzier" userId="43d3aa67-cfa9-4862-bd78-aa4e0aab6ca0" providerId="ADAL" clId="{283BE732-204C-47C5-94C0-0FC5D062D881}" dt="2024-07-03T15:27:09.285" v="722"/>
          <ac:spMkLst>
            <pc:docMk/>
            <pc:sldMk cId="1981075135" sldId="2549"/>
            <ac:spMk id="96" creationId="{C9EA4182-7EA5-9D53-6655-04C712CFAC2A}"/>
          </ac:spMkLst>
        </pc:spChg>
        <pc:spChg chg="mod">
          <ac:chgData name="Marie Crouzier" userId="43d3aa67-cfa9-4862-bd78-aa4e0aab6ca0" providerId="ADAL" clId="{283BE732-204C-47C5-94C0-0FC5D062D881}" dt="2024-07-03T15:27:09.285" v="722"/>
          <ac:spMkLst>
            <pc:docMk/>
            <pc:sldMk cId="1981075135" sldId="2549"/>
            <ac:spMk id="97" creationId="{3EBBFCDA-AC04-A545-1B8E-542F1B7035F1}"/>
          </ac:spMkLst>
        </pc:spChg>
        <pc:spChg chg="mod">
          <ac:chgData name="Marie Crouzier" userId="43d3aa67-cfa9-4862-bd78-aa4e0aab6ca0" providerId="ADAL" clId="{283BE732-204C-47C5-94C0-0FC5D062D881}" dt="2024-07-03T15:27:09.285" v="722"/>
          <ac:spMkLst>
            <pc:docMk/>
            <pc:sldMk cId="1981075135" sldId="2549"/>
            <ac:spMk id="98" creationId="{47ADA5A8-ABE1-C07F-749A-7A8831163DB7}"/>
          </ac:spMkLst>
        </pc:spChg>
        <pc:spChg chg="mod">
          <ac:chgData name="Marie Crouzier" userId="43d3aa67-cfa9-4862-bd78-aa4e0aab6ca0" providerId="ADAL" clId="{283BE732-204C-47C5-94C0-0FC5D062D881}" dt="2024-07-03T15:27:09.285" v="722"/>
          <ac:spMkLst>
            <pc:docMk/>
            <pc:sldMk cId="1981075135" sldId="2549"/>
            <ac:spMk id="99" creationId="{1ED88051-085A-3042-5D57-71CA341614DA}"/>
          </ac:spMkLst>
        </pc:spChg>
        <pc:spChg chg="mod">
          <ac:chgData name="Marie Crouzier" userId="43d3aa67-cfa9-4862-bd78-aa4e0aab6ca0" providerId="ADAL" clId="{283BE732-204C-47C5-94C0-0FC5D062D881}" dt="2024-07-03T15:27:09.285" v="722"/>
          <ac:spMkLst>
            <pc:docMk/>
            <pc:sldMk cId="1981075135" sldId="2549"/>
            <ac:spMk id="100" creationId="{27EEAB18-8EBA-BE13-4DD5-D31652ECF288}"/>
          </ac:spMkLst>
        </pc:spChg>
        <pc:spChg chg="mod">
          <ac:chgData name="Marie Crouzier" userId="43d3aa67-cfa9-4862-bd78-aa4e0aab6ca0" providerId="ADAL" clId="{283BE732-204C-47C5-94C0-0FC5D062D881}" dt="2024-07-03T15:27:09.285" v="722"/>
          <ac:spMkLst>
            <pc:docMk/>
            <pc:sldMk cId="1981075135" sldId="2549"/>
            <ac:spMk id="101" creationId="{B739896E-162E-23C2-2AA8-464943B8260F}"/>
          </ac:spMkLst>
        </pc:spChg>
        <pc:spChg chg="mod">
          <ac:chgData name="Marie Crouzier" userId="43d3aa67-cfa9-4862-bd78-aa4e0aab6ca0" providerId="ADAL" clId="{283BE732-204C-47C5-94C0-0FC5D062D881}" dt="2024-07-03T15:27:09.285" v="722"/>
          <ac:spMkLst>
            <pc:docMk/>
            <pc:sldMk cId="1981075135" sldId="2549"/>
            <ac:spMk id="102" creationId="{DC58E137-2A4C-CDD0-4513-C7515B42BF99}"/>
          </ac:spMkLst>
        </pc:spChg>
        <pc:spChg chg="mod">
          <ac:chgData name="Marie Crouzier" userId="43d3aa67-cfa9-4862-bd78-aa4e0aab6ca0" providerId="ADAL" clId="{283BE732-204C-47C5-94C0-0FC5D062D881}" dt="2024-07-03T15:27:09.285" v="722"/>
          <ac:spMkLst>
            <pc:docMk/>
            <pc:sldMk cId="1981075135" sldId="2549"/>
            <ac:spMk id="103" creationId="{62792062-489D-8B0B-8F44-F037A2461A27}"/>
          </ac:spMkLst>
        </pc:spChg>
        <pc:spChg chg="mod">
          <ac:chgData name="Marie Crouzier" userId="43d3aa67-cfa9-4862-bd78-aa4e0aab6ca0" providerId="ADAL" clId="{283BE732-204C-47C5-94C0-0FC5D062D881}" dt="2024-07-03T15:27:09.285" v="722"/>
          <ac:spMkLst>
            <pc:docMk/>
            <pc:sldMk cId="1981075135" sldId="2549"/>
            <ac:spMk id="104" creationId="{ED3EBBE8-31B4-9E17-9BAE-7E971515AFDF}"/>
          </ac:spMkLst>
        </pc:spChg>
        <pc:spChg chg="mod">
          <ac:chgData name="Marie Crouzier" userId="43d3aa67-cfa9-4862-bd78-aa4e0aab6ca0" providerId="ADAL" clId="{283BE732-204C-47C5-94C0-0FC5D062D881}" dt="2024-07-03T15:27:09.285" v="722"/>
          <ac:spMkLst>
            <pc:docMk/>
            <pc:sldMk cId="1981075135" sldId="2549"/>
            <ac:spMk id="105" creationId="{1F09075D-C959-4791-1DB5-C995247D7B02}"/>
          </ac:spMkLst>
        </pc:spChg>
        <pc:spChg chg="mod">
          <ac:chgData name="Marie Crouzier" userId="43d3aa67-cfa9-4862-bd78-aa4e0aab6ca0" providerId="ADAL" clId="{283BE732-204C-47C5-94C0-0FC5D062D881}" dt="2024-07-03T15:27:09.285" v="722"/>
          <ac:spMkLst>
            <pc:docMk/>
            <pc:sldMk cId="1981075135" sldId="2549"/>
            <ac:spMk id="106" creationId="{048AA631-8FE3-C580-F6DB-1F8B0F414AC0}"/>
          </ac:spMkLst>
        </pc:spChg>
        <pc:spChg chg="mod">
          <ac:chgData name="Marie Crouzier" userId="43d3aa67-cfa9-4862-bd78-aa4e0aab6ca0" providerId="ADAL" clId="{283BE732-204C-47C5-94C0-0FC5D062D881}" dt="2024-07-03T15:27:09.285" v="722"/>
          <ac:spMkLst>
            <pc:docMk/>
            <pc:sldMk cId="1981075135" sldId="2549"/>
            <ac:spMk id="107" creationId="{F7406662-3298-E5CB-BC8A-92454922A46F}"/>
          </ac:spMkLst>
        </pc:spChg>
        <pc:spChg chg="mod">
          <ac:chgData name="Marie Crouzier" userId="43d3aa67-cfa9-4862-bd78-aa4e0aab6ca0" providerId="ADAL" clId="{283BE732-204C-47C5-94C0-0FC5D062D881}" dt="2024-07-03T15:27:09.285" v="722"/>
          <ac:spMkLst>
            <pc:docMk/>
            <pc:sldMk cId="1981075135" sldId="2549"/>
            <ac:spMk id="108" creationId="{823D844A-54D7-17D9-16BC-A962C74BB363}"/>
          </ac:spMkLst>
        </pc:spChg>
        <pc:spChg chg="mod">
          <ac:chgData name="Marie Crouzier" userId="43d3aa67-cfa9-4862-bd78-aa4e0aab6ca0" providerId="ADAL" clId="{283BE732-204C-47C5-94C0-0FC5D062D881}" dt="2024-07-03T15:27:09.285" v="722"/>
          <ac:spMkLst>
            <pc:docMk/>
            <pc:sldMk cId="1981075135" sldId="2549"/>
            <ac:spMk id="109" creationId="{DE61F0D6-CD8E-373B-9CE2-338E0952FA82}"/>
          </ac:spMkLst>
        </pc:spChg>
        <pc:spChg chg="mod">
          <ac:chgData name="Marie Crouzier" userId="43d3aa67-cfa9-4862-bd78-aa4e0aab6ca0" providerId="ADAL" clId="{283BE732-204C-47C5-94C0-0FC5D062D881}" dt="2024-07-03T15:27:09.285" v="722"/>
          <ac:spMkLst>
            <pc:docMk/>
            <pc:sldMk cId="1981075135" sldId="2549"/>
            <ac:spMk id="110" creationId="{720FD424-243B-C661-28E3-2008B7704217}"/>
          </ac:spMkLst>
        </pc:spChg>
        <pc:spChg chg="mod">
          <ac:chgData name="Marie Crouzier" userId="43d3aa67-cfa9-4862-bd78-aa4e0aab6ca0" providerId="ADAL" clId="{283BE732-204C-47C5-94C0-0FC5D062D881}" dt="2024-07-03T15:27:09.285" v="722"/>
          <ac:spMkLst>
            <pc:docMk/>
            <pc:sldMk cId="1981075135" sldId="2549"/>
            <ac:spMk id="111" creationId="{656F9F82-D14A-0865-2A09-CFC472D8D0E0}"/>
          </ac:spMkLst>
        </pc:spChg>
        <pc:spChg chg="mod">
          <ac:chgData name="Marie Crouzier" userId="43d3aa67-cfa9-4862-bd78-aa4e0aab6ca0" providerId="ADAL" clId="{283BE732-204C-47C5-94C0-0FC5D062D881}" dt="2024-07-03T15:27:09.285" v="722"/>
          <ac:spMkLst>
            <pc:docMk/>
            <pc:sldMk cId="1981075135" sldId="2549"/>
            <ac:spMk id="112" creationId="{3DD3342E-B538-1C84-D99B-5EA8A8CAAC57}"/>
          </ac:spMkLst>
        </pc:spChg>
        <pc:spChg chg="mod">
          <ac:chgData name="Marie Crouzier" userId="43d3aa67-cfa9-4862-bd78-aa4e0aab6ca0" providerId="ADAL" clId="{283BE732-204C-47C5-94C0-0FC5D062D881}" dt="2024-07-03T15:27:09.285" v="722"/>
          <ac:spMkLst>
            <pc:docMk/>
            <pc:sldMk cId="1981075135" sldId="2549"/>
            <ac:spMk id="113" creationId="{63E5488D-7671-888C-CE44-C00E82702C6D}"/>
          </ac:spMkLst>
        </pc:spChg>
        <pc:spChg chg="mod">
          <ac:chgData name="Marie Crouzier" userId="43d3aa67-cfa9-4862-bd78-aa4e0aab6ca0" providerId="ADAL" clId="{283BE732-204C-47C5-94C0-0FC5D062D881}" dt="2024-07-03T15:27:09.285" v="722"/>
          <ac:spMkLst>
            <pc:docMk/>
            <pc:sldMk cId="1981075135" sldId="2549"/>
            <ac:spMk id="114" creationId="{8B893F47-64EB-C7E5-042A-C59CA6451CD2}"/>
          </ac:spMkLst>
        </pc:spChg>
        <pc:spChg chg="mod">
          <ac:chgData name="Marie Crouzier" userId="43d3aa67-cfa9-4862-bd78-aa4e0aab6ca0" providerId="ADAL" clId="{283BE732-204C-47C5-94C0-0FC5D062D881}" dt="2024-07-03T15:27:09.285" v="722"/>
          <ac:spMkLst>
            <pc:docMk/>
            <pc:sldMk cId="1981075135" sldId="2549"/>
            <ac:spMk id="115" creationId="{14113A7C-A948-8F35-C196-CAFBDDB2E2E8}"/>
          </ac:spMkLst>
        </pc:spChg>
        <pc:spChg chg="mod">
          <ac:chgData name="Marie Crouzier" userId="43d3aa67-cfa9-4862-bd78-aa4e0aab6ca0" providerId="ADAL" clId="{283BE732-204C-47C5-94C0-0FC5D062D881}" dt="2024-07-03T15:27:09.285" v="722"/>
          <ac:spMkLst>
            <pc:docMk/>
            <pc:sldMk cId="1981075135" sldId="2549"/>
            <ac:spMk id="116" creationId="{4B53B45B-1F50-141E-8B36-8C21A175BFFE}"/>
          </ac:spMkLst>
        </pc:spChg>
        <pc:spChg chg="mod">
          <ac:chgData name="Marie Crouzier" userId="43d3aa67-cfa9-4862-bd78-aa4e0aab6ca0" providerId="ADAL" clId="{283BE732-204C-47C5-94C0-0FC5D062D881}" dt="2024-07-03T15:27:09.285" v="722"/>
          <ac:spMkLst>
            <pc:docMk/>
            <pc:sldMk cId="1981075135" sldId="2549"/>
            <ac:spMk id="117" creationId="{204091DA-FD32-362F-168B-0CFAE7035AE4}"/>
          </ac:spMkLst>
        </pc:spChg>
        <pc:spChg chg="mod">
          <ac:chgData name="Marie Crouzier" userId="43d3aa67-cfa9-4862-bd78-aa4e0aab6ca0" providerId="ADAL" clId="{283BE732-204C-47C5-94C0-0FC5D062D881}" dt="2024-07-03T15:27:09.285" v="722"/>
          <ac:spMkLst>
            <pc:docMk/>
            <pc:sldMk cId="1981075135" sldId="2549"/>
            <ac:spMk id="118" creationId="{BE2D35CF-62E2-B108-31A6-9BDB5827C5CA}"/>
          </ac:spMkLst>
        </pc:spChg>
        <pc:spChg chg="mod">
          <ac:chgData name="Marie Crouzier" userId="43d3aa67-cfa9-4862-bd78-aa4e0aab6ca0" providerId="ADAL" clId="{283BE732-204C-47C5-94C0-0FC5D062D881}" dt="2024-07-03T15:27:09.285" v="722"/>
          <ac:spMkLst>
            <pc:docMk/>
            <pc:sldMk cId="1981075135" sldId="2549"/>
            <ac:spMk id="119" creationId="{2FD67B78-EE36-6E79-A42C-E8F339636ED2}"/>
          </ac:spMkLst>
        </pc:spChg>
        <pc:spChg chg="mod">
          <ac:chgData name="Marie Crouzier" userId="43d3aa67-cfa9-4862-bd78-aa4e0aab6ca0" providerId="ADAL" clId="{283BE732-204C-47C5-94C0-0FC5D062D881}" dt="2024-07-03T15:27:09.285" v="722"/>
          <ac:spMkLst>
            <pc:docMk/>
            <pc:sldMk cId="1981075135" sldId="2549"/>
            <ac:spMk id="120" creationId="{AFEAB57B-2222-382B-5D71-08BBD9B1BA9B}"/>
          </ac:spMkLst>
        </pc:spChg>
        <pc:spChg chg="mod">
          <ac:chgData name="Marie Crouzier" userId="43d3aa67-cfa9-4862-bd78-aa4e0aab6ca0" providerId="ADAL" clId="{283BE732-204C-47C5-94C0-0FC5D062D881}" dt="2024-07-03T15:27:09.285" v="722"/>
          <ac:spMkLst>
            <pc:docMk/>
            <pc:sldMk cId="1981075135" sldId="2549"/>
            <ac:spMk id="121" creationId="{52BF9011-EECF-DD47-2538-0C2CD6E5924E}"/>
          </ac:spMkLst>
        </pc:spChg>
        <pc:spChg chg="mod">
          <ac:chgData name="Marie Crouzier" userId="43d3aa67-cfa9-4862-bd78-aa4e0aab6ca0" providerId="ADAL" clId="{283BE732-204C-47C5-94C0-0FC5D062D881}" dt="2024-07-03T15:27:09.285" v="722"/>
          <ac:spMkLst>
            <pc:docMk/>
            <pc:sldMk cId="1981075135" sldId="2549"/>
            <ac:spMk id="122" creationId="{4EB07387-E028-E488-55C8-25AEEB7D692A}"/>
          </ac:spMkLst>
        </pc:spChg>
        <pc:spChg chg="mod">
          <ac:chgData name="Marie Crouzier" userId="43d3aa67-cfa9-4862-bd78-aa4e0aab6ca0" providerId="ADAL" clId="{283BE732-204C-47C5-94C0-0FC5D062D881}" dt="2024-07-03T15:27:09.285" v="722"/>
          <ac:spMkLst>
            <pc:docMk/>
            <pc:sldMk cId="1981075135" sldId="2549"/>
            <ac:spMk id="123" creationId="{2FBD918C-0891-1DB4-4D99-4075EB5D0E58}"/>
          </ac:spMkLst>
        </pc:spChg>
        <pc:spChg chg="mod">
          <ac:chgData name="Marie Crouzier" userId="43d3aa67-cfa9-4862-bd78-aa4e0aab6ca0" providerId="ADAL" clId="{283BE732-204C-47C5-94C0-0FC5D062D881}" dt="2024-07-03T15:27:09.285" v="722"/>
          <ac:spMkLst>
            <pc:docMk/>
            <pc:sldMk cId="1981075135" sldId="2549"/>
            <ac:spMk id="124" creationId="{783BAD45-FE59-3083-76DA-D46817967B6E}"/>
          </ac:spMkLst>
        </pc:spChg>
        <pc:spChg chg="mod">
          <ac:chgData name="Marie Crouzier" userId="43d3aa67-cfa9-4862-bd78-aa4e0aab6ca0" providerId="ADAL" clId="{283BE732-204C-47C5-94C0-0FC5D062D881}" dt="2024-07-03T15:27:09.285" v="722"/>
          <ac:spMkLst>
            <pc:docMk/>
            <pc:sldMk cId="1981075135" sldId="2549"/>
            <ac:spMk id="125" creationId="{0CC36BD8-D10D-5EC1-862A-D186B341A4A2}"/>
          </ac:spMkLst>
        </pc:spChg>
        <pc:spChg chg="mod">
          <ac:chgData name="Marie Crouzier" userId="43d3aa67-cfa9-4862-bd78-aa4e0aab6ca0" providerId="ADAL" clId="{283BE732-204C-47C5-94C0-0FC5D062D881}" dt="2024-07-03T15:27:09.285" v="722"/>
          <ac:spMkLst>
            <pc:docMk/>
            <pc:sldMk cId="1981075135" sldId="2549"/>
            <ac:spMk id="126" creationId="{45E2E7FE-7CA9-E0FE-BDEE-F7035C92BE2D}"/>
          </ac:spMkLst>
        </pc:spChg>
        <pc:spChg chg="mod">
          <ac:chgData name="Marie Crouzier" userId="43d3aa67-cfa9-4862-bd78-aa4e0aab6ca0" providerId="ADAL" clId="{283BE732-204C-47C5-94C0-0FC5D062D881}" dt="2024-07-03T15:27:09.285" v="722"/>
          <ac:spMkLst>
            <pc:docMk/>
            <pc:sldMk cId="1981075135" sldId="2549"/>
            <ac:spMk id="127" creationId="{E3305204-0636-CF12-070B-6F8C19A4E470}"/>
          </ac:spMkLst>
        </pc:spChg>
        <pc:spChg chg="mod">
          <ac:chgData name="Marie Crouzier" userId="43d3aa67-cfa9-4862-bd78-aa4e0aab6ca0" providerId="ADAL" clId="{283BE732-204C-47C5-94C0-0FC5D062D881}" dt="2024-07-03T15:27:09.285" v="722"/>
          <ac:spMkLst>
            <pc:docMk/>
            <pc:sldMk cId="1981075135" sldId="2549"/>
            <ac:spMk id="128" creationId="{352FAC94-95F1-2D13-52C7-E8D3D1519936}"/>
          </ac:spMkLst>
        </pc:spChg>
        <pc:spChg chg="mod">
          <ac:chgData name="Marie Crouzier" userId="43d3aa67-cfa9-4862-bd78-aa4e0aab6ca0" providerId="ADAL" clId="{283BE732-204C-47C5-94C0-0FC5D062D881}" dt="2024-07-03T15:27:09.285" v="722"/>
          <ac:spMkLst>
            <pc:docMk/>
            <pc:sldMk cId="1981075135" sldId="2549"/>
            <ac:spMk id="129" creationId="{0257A0A1-03B0-0602-D1D9-B853AC4FFF0D}"/>
          </ac:spMkLst>
        </pc:spChg>
        <pc:spChg chg="mod">
          <ac:chgData name="Marie Crouzier" userId="43d3aa67-cfa9-4862-bd78-aa4e0aab6ca0" providerId="ADAL" clId="{283BE732-204C-47C5-94C0-0FC5D062D881}" dt="2024-07-03T15:27:09.285" v="722"/>
          <ac:spMkLst>
            <pc:docMk/>
            <pc:sldMk cId="1981075135" sldId="2549"/>
            <ac:spMk id="130" creationId="{C50417EE-74CF-46C2-EBAD-CEF09D63635E}"/>
          </ac:spMkLst>
        </pc:spChg>
        <pc:spChg chg="mod">
          <ac:chgData name="Marie Crouzier" userId="43d3aa67-cfa9-4862-bd78-aa4e0aab6ca0" providerId="ADAL" clId="{283BE732-204C-47C5-94C0-0FC5D062D881}" dt="2024-07-03T15:27:09.285" v="722"/>
          <ac:spMkLst>
            <pc:docMk/>
            <pc:sldMk cId="1981075135" sldId="2549"/>
            <ac:spMk id="131" creationId="{6F20C81B-1889-E093-5BE1-798B961806CD}"/>
          </ac:spMkLst>
        </pc:spChg>
        <pc:spChg chg="mod">
          <ac:chgData name="Marie Crouzier" userId="43d3aa67-cfa9-4862-bd78-aa4e0aab6ca0" providerId="ADAL" clId="{283BE732-204C-47C5-94C0-0FC5D062D881}" dt="2024-07-03T15:27:09.285" v="722"/>
          <ac:spMkLst>
            <pc:docMk/>
            <pc:sldMk cId="1981075135" sldId="2549"/>
            <ac:spMk id="132" creationId="{19FC2366-3FAD-6ADC-863A-08671B00BD97}"/>
          </ac:spMkLst>
        </pc:spChg>
        <pc:spChg chg="mod">
          <ac:chgData name="Marie Crouzier" userId="43d3aa67-cfa9-4862-bd78-aa4e0aab6ca0" providerId="ADAL" clId="{283BE732-204C-47C5-94C0-0FC5D062D881}" dt="2024-07-03T15:27:09.285" v="722"/>
          <ac:spMkLst>
            <pc:docMk/>
            <pc:sldMk cId="1981075135" sldId="2549"/>
            <ac:spMk id="133" creationId="{EA8F33E6-0B3B-BAE6-83D6-0350B2F02D38}"/>
          </ac:spMkLst>
        </pc:spChg>
        <pc:spChg chg="mod">
          <ac:chgData name="Marie Crouzier" userId="43d3aa67-cfa9-4862-bd78-aa4e0aab6ca0" providerId="ADAL" clId="{283BE732-204C-47C5-94C0-0FC5D062D881}" dt="2024-07-03T15:27:09.285" v="722"/>
          <ac:spMkLst>
            <pc:docMk/>
            <pc:sldMk cId="1981075135" sldId="2549"/>
            <ac:spMk id="134" creationId="{5F5683EA-7811-0E71-B25D-7FE65BA4818E}"/>
          </ac:spMkLst>
        </pc:spChg>
        <pc:spChg chg="mod">
          <ac:chgData name="Marie Crouzier" userId="43d3aa67-cfa9-4862-bd78-aa4e0aab6ca0" providerId="ADAL" clId="{283BE732-204C-47C5-94C0-0FC5D062D881}" dt="2024-07-03T15:27:09.285" v="722"/>
          <ac:spMkLst>
            <pc:docMk/>
            <pc:sldMk cId="1981075135" sldId="2549"/>
            <ac:spMk id="135" creationId="{2F2CE5C5-E340-3158-8FA2-2FA5369A7647}"/>
          </ac:spMkLst>
        </pc:spChg>
        <pc:spChg chg="mod">
          <ac:chgData name="Marie Crouzier" userId="43d3aa67-cfa9-4862-bd78-aa4e0aab6ca0" providerId="ADAL" clId="{283BE732-204C-47C5-94C0-0FC5D062D881}" dt="2024-07-03T15:27:09.285" v="722"/>
          <ac:spMkLst>
            <pc:docMk/>
            <pc:sldMk cId="1981075135" sldId="2549"/>
            <ac:spMk id="136" creationId="{35E2FB0E-C299-3EFA-C7B6-3E709A52AE55}"/>
          </ac:spMkLst>
        </pc:spChg>
        <pc:spChg chg="mod">
          <ac:chgData name="Marie Crouzier" userId="43d3aa67-cfa9-4862-bd78-aa4e0aab6ca0" providerId="ADAL" clId="{283BE732-204C-47C5-94C0-0FC5D062D881}" dt="2024-07-03T15:27:09.285" v="722"/>
          <ac:spMkLst>
            <pc:docMk/>
            <pc:sldMk cId="1981075135" sldId="2549"/>
            <ac:spMk id="137" creationId="{4D53F7BC-F4C7-793C-CF3D-A10A0F3EC00D}"/>
          </ac:spMkLst>
        </pc:spChg>
        <pc:spChg chg="mod">
          <ac:chgData name="Marie Crouzier" userId="43d3aa67-cfa9-4862-bd78-aa4e0aab6ca0" providerId="ADAL" clId="{283BE732-204C-47C5-94C0-0FC5D062D881}" dt="2024-07-03T15:27:09.285" v="722"/>
          <ac:spMkLst>
            <pc:docMk/>
            <pc:sldMk cId="1981075135" sldId="2549"/>
            <ac:spMk id="138" creationId="{44CB825A-9746-B3FD-8470-FCD9DB89E3F1}"/>
          </ac:spMkLst>
        </pc:spChg>
        <pc:spChg chg="mod">
          <ac:chgData name="Marie Crouzier" userId="43d3aa67-cfa9-4862-bd78-aa4e0aab6ca0" providerId="ADAL" clId="{283BE732-204C-47C5-94C0-0FC5D062D881}" dt="2024-07-03T15:27:09.285" v="722"/>
          <ac:spMkLst>
            <pc:docMk/>
            <pc:sldMk cId="1981075135" sldId="2549"/>
            <ac:spMk id="139" creationId="{5E76D117-A004-FB02-B024-67FEA451BDF1}"/>
          </ac:spMkLst>
        </pc:spChg>
        <pc:spChg chg="mod">
          <ac:chgData name="Marie Crouzier" userId="43d3aa67-cfa9-4862-bd78-aa4e0aab6ca0" providerId="ADAL" clId="{283BE732-204C-47C5-94C0-0FC5D062D881}" dt="2024-07-03T15:27:09.285" v="722"/>
          <ac:spMkLst>
            <pc:docMk/>
            <pc:sldMk cId="1981075135" sldId="2549"/>
            <ac:spMk id="140" creationId="{1477DB56-DDDE-3160-C99A-53FA73B824A3}"/>
          </ac:spMkLst>
        </pc:spChg>
        <pc:spChg chg="mod">
          <ac:chgData name="Marie Crouzier" userId="43d3aa67-cfa9-4862-bd78-aa4e0aab6ca0" providerId="ADAL" clId="{283BE732-204C-47C5-94C0-0FC5D062D881}" dt="2024-07-03T15:27:09.285" v="722"/>
          <ac:spMkLst>
            <pc:docMk/>
            <pc:sldMk cId="1981075135" sldId="2549"/>
            <ac:spMk id="141" creationId="{0946B0D5-865D-CCC4-E711-6BEBE15390E3}"/>
          </ac:spMkLst>
        </pc:spChg>
        <pc:spChg chg="mod">
          <ac:chgData name="Marie Crouzier" userId="43d3aa67-cfa9-4862-bd78-aa4e0aab6ca0" providerId="ADAL" clId="{283BE732-204C-47C5-94C0-0FC5D062D881}" dt="2024-07-03T15:27:09.285" v="722"/>
          <ac:spMkLst>
            <pc:docMk/>
            <pc:sldMk cId="1981075135" sldId="2549"/>
            <ac:spMk id="142" creationId="{CADA6A5A-C266-890F-D9DB-BDA98FFC0D0A}"/>
          </ac:spMkLst>
        </pc:spChg>
        <pc:spChg chg="mod">
          <ac:chgData name="Marie Crouzier" userId="43d3aa67-cfa9-4862-bd78-aa4e0aab6ca0" providerId="ADAL" clId="{283BE732-204C-47C5-94C0-0FC5D062D881}" dt="2024-07-03T15:27:09.285" v="722"/>
          <ac:spMkLst>
            <pc:docMk/>
            <pc:sldMk cId="1981075135" sldId="2549"/>
            <ac:spMk id="143" creationId="{E0B8CBE2-F84A-C3D3-9534-CE75BE2DE7ED}"/>
          </ac:spMkLst>
        </pc:spChg>
        <pc:spChg chg="mod">
          <ac:chgData name="Marie Crouzier" userId="43d3aa67-cfa9-4862-bd78-aa4e0aab6ca0" providerId="ADAL" clId="{283BE732-204C-47C5-94C0-0FC5D062D881}" dt="2024-07-03T15:27:09.285" v="722"/>
          <ac:spMkLst>
            <pc:docMk/>
            <pc:sldMk cId="1981075135" sldId="2549"/>
            <ac:spMk id="144" creationId="{A3E6596A-5064-BF58-9652-285D771C281D}"/>
          </ac:spMkLst>
        </pc:spChg>
        <pc:spChg chg="mod">
          <ac:chgData name="Marie Crouzier" userId="43d3aa67-cfa9-4862-bd78-aa4e0aab6ca0" providerId="ADAL" clId="{283BE732-204C-47C5-94C0-0FC5D062D881}" dt="2024-07-03T15:27:09.285" v="722"/>
          <ac:spMkLst>
            <pc:docMk/>
            <pc:sldMk cId="1981075135" sldId="2549"/>
            <ac:spMk id="145" creationId="{658FDCFF-0675-6968-AEFE-C75FF3B48FA6}"/>
          </ac:spMkLst>
        </pc:spChg>
        <pc:spChg chg="mod">
          <ac:chgData name="Marie Crouzier" userId="43d3aa67-cfa9-4862-bd78-aa4e0aab6ca0" providerId="ADAL" clId="{283BE732-204C-47C5-94C0-0FC5D062D881}" dt="2024-07-03T15:27:09.285" v="722"/>
          <ac:spMkLst>
            <pc:docMk/>
            <pc:sldMk cId="1981075135" sldId="2549"/>
            <ac:spMk id="146" creationId="{2563395B-94C2-1F6B-28B0-C2427331C17E}"/>
          </ac:spMkLst>
        </pc:spChg>
        <pc:spChg chg="mod">
          <ac:chgData name="Marie Crouzier" userId="43d3aa67-cfa9-4862-bd78-aa4e0aab6ca0" providerId="ADAL" clId="{283BE732-204C-47C5-94C0-0FC5D062D881}" dt="2024-07-03T15:27:09.285" v="722"/>
          <ac:spMkLst>
            <pc:docMk/>
            <pc:sldMk cId="1981075135" sldId="2549"/>
            <ac:spMk id="147" creationId="{4262E4B0-AA73-1CC8-89B8-55255F3F3999}"/>
          </ac:spMkLst>
        </pc:spChg>
        <pc:spChg chg="mod">
          <ac:chgData name="Marie Crouzier" userId="43d3aa67-cfa9-4862-bd78-aa4e0aab6ca0" providerId="ADAL" clId="{283BE732-204C-47C5-94C0-0FC5D062D881}" dt="2024-07-03T15:27:09.285" v="722"/>
          <ac:spMkLst>
            <pc:docMk/>
            <pc:sldMk cId="1981075135" sldId="2549"/>
            <ac:spMk id="148" creationId="{AE33001B-BA05-1CAE-9C0C-298F6D3A8C35}"/>
          </ac:spMkLst>
        </pc:spChg>
        <pc:spChg chg="mod">
          <ac:chgData name="Marie Crouzier" userId="43d3aa67-cfa9-4862-bd78-aa4e0aab6ca0" providerId="ADAL" clId="{283BE732-204C-47C5-94C0-0FC5D062D881}" dt="2024-07-03T15:27:09.285" v="722"/>
          <ac:spMkLst>
            <pc:docMk/>
            <pc:sldMk cId="1981075135" sldId="2549"/>
            <ac:spMk id="149" creationId="{B5DA6CCC-C204-2440-3524-D1039AB63A81}"/>
          </ac:spMkLst>
        </pc:spChg>
        <pc:spChg chg="mod">
          <ac:chgData name="Marie Crouzier" userId="43d3aa67-cfa9-4862-bd78-aa4e0aab6ca0" providerId="ADAL" clId="{283BE732-204C-47C5-94C0-0FC5D062D881}" dt="2024-07-03T15:27:09.285" v="722"/>
          <ac:spMkLst>
            <pc:docMk/>
            <pc:sldMk cId="1981075135" sldId="2549"/>
            <ac:spMk id="150" creationId="{EE06C6B4-079E-4A84-40AB-C2B6F299E246}"/>
          </ac:spMkLst>
        </pc:spChg>
        <pc:spChg chg="mod">
          <ac:chgData name="Marie Crouzier" userId="43d3aa67-cfa9-4862-bd78-aa4e0aab6ca0" providerId="ADAL" clId="{283BE732-204C-47C5-94C0-0FC5D062D881}" dt="2024-07-03T15:27:09.285" v="722"/>
          <ac:spMkLst>
            <pc:docMk/>
            <pc:sldMk cId="1981075135" sldId="2549"/>
            <ac:spMk id="151" creationId="{779599E3-9DA3-4C12-CB6C-EC4957BC6E3F}"/>
          </ac:spMkLst>
        </pc:spChg>
        <pc:spChg chg="mod">
          <ac:chgData name="Marie Crouzier" userId="43d3aa67-cfa9-4862-bd78-aa4e0aab6ca0" providerId="ADAL" clId="{283BE732-204C-47C5-94C0-0FC5D062D881}" dt="2024-07-03T15:27:09.285" v="722"/>
          <ac:spMkLst>
            <pc:docMk/>
            <pc:sldMk cId="1981075135" sldId="2549"/>
            <ac:spMk id="152" creationId="{DD80833B-EA8D-155E-9167-B239FECF1084}"/>
          </ac:spMkLst>
        </pc:spChg>
        <pc:spChg chg="mod">
          <ac:chgData name="Marie Crouzier" userId="43d3aa67-cfa9-4862-bd78-aa4e0aab6ca0" providerId="ADAL" clId="{283BE732-204C-47C5-94C0-0FC5D062D881}" dt="2024-07-03T15:27:09.285" v="722"/>
          <ac:spMkLst>
            <pc:docMk/>
            <pc:sldMk cId="1981075135" sldId="2549"/>
            <ac:spMk id="153" creationId="{856103EF-FD96-7AFF-EC41-F3CF36E34AC4}"/>
          </ac:spMkLst>
        </pc:spChg>
        <pc:spChg chg="mod">
          <ac:chgData name="Marie Crouzier" userId="43d3aa67-cfa9-4862-bd78-aa4e0aab6ca0" providerId="ADAL" clId="{283BE732-204C-47C5-94C0-0FC5D062D881}" dt="2024-07-03T15:27:09.285" v="722"/>
          <ac:spMkLst>
            <pc:docMk/>
            <pc:sldMk cId="1981075135" sldId="2549"/>
            <ac:spMk id="154" creationId="{BD118FB2-4335-B5C4-939A-C1B33ED96D89}"/>
          </ac:spMkLst>
        </pc:spChg>
        <pc:spChg chg="mod">
          <ac:chgData name="Marie Crouzier" userId="43d3aa67-cfa9-4862-bd78-aa4e0aab6ca0" providerId="ADAL" clId="{283BE732-204C-47C5-94C0-0FC5D062D881}" dt="2024-07-03T15:27:09.285" v="722"/>
          <ac:spMkLst>
            <pc:docMk/>
            <pc:sldMk cId="1981075135" sldId="2549"/>
            <ac:spMk id="155" creationId="{AE783022-C890-64E3-71F7-D72AF0BB27A0}"/>
          </ac:spMkLst>
        </pc:spChg>
        <pc:spChg chg="mod">
          <ac:chgData name="Marie Crouzier" userId="43d3aa67-cfa9-4862-bd78-aa4e0aab6ca0" providerId="ADAL" clId="{283BE732-204C-47C5-94C0-0FC5D062D881}" dt="2024-07-03T15:27:09.285" v="722"/>
          <ac:spMkLst>
            <pc:docMk/>
            <pc:sldMk cId="1981075135" sldId="2549"/>
            <ac:spMk id="156" creationId="{E494B71E-4062-2256-CEB4-C2148E106FD8}"/>
          </ac:spMkLst>
        </pc:spChg>
        <pc:spChg chg="mod">
          <ac:chgData name="Marie Crouzier" userId="43d3aa67-cfa9-4862-bd78-aa4e0aab6ca0" providerId="ADAL" clId="{283BE732-204C-47C5-94C0-0FC5D062D881}" dt="2024-07-03T15:27:09.285" v="722"/>
          <ac:spMkLst>
            <pc:docMk/>
            <pc:sldMk cId="1981075135" sldId="2549"/>
            <ac:spMk id="157" creationId="{DE919D70-47F0-60B6-CB08-5501D3711503}"/>
          </ac:spMkLst>
        </pc:spChg>
        <pc:spChg chg="mod">
          <ac:chgData name="Marie Crouzier" userId="43d3aa67-cfa9-4862-bd78-aa4e0aab6ca0" providerId="ADAL" clId="{283BE732-204C-47C5-94C0-0FC5D062D881}" dt="2024-07-03T15:27:09.285" v="722"/>
          <ac:spMkLst>
            <pc:docMk/>
            <pc:sldMk cId="1981075135" sldId="2549"/>
            <ac:spMk id="158" creationId="{DB20F5BE-3A01-6789-2655-28F4C54B278F}"/>
          </ac:spMkLst>
        </pc:spChg>
        <pc:spChg chg="mod">
          <ac:chgData name="Marie Crouzier" userId="43d3aa67-cfa9-4862-bd78-aa4e0aab6ca0" providerId="ADAL" clId="{283BE732-204C-47C5-94C0-0FC5D062D881}" dt="2024-07-03T15:27:09.285" v="722"/>
          <ac:spMkLst>
            <pc:docMk/>
            <pc:sldMk cId="1981075135" sldId="2549"/>
            <ac:spMk id="159" creationId="{AEC5CFD4-0B66-3CC9-2D4F-B158DE1C8430}"/>
          </ac:spMkLst>
        </pc:spChg>
        <pc:spChg chg="mod">
          <ac:chgData name="Marie Crouzier" userId="43d3aa67-cfa9-4862-bd78-aa4e0aab6ca0" providerId="ADAL" clId="{283BE732-204C-47C5-94C0-0FC5D062D881}" dt="2024-07-03T15:27:09.285" v="722"/>
          <ac:spMkLst>
            <pc:docMk/>
            <pc:sldMk cId="1981075135" sldId="2549"/>
            <ac:spMk id="160" creationId="{1E207DA9-FFC6-EB88-3E53-46E59E4B1CD6}"/>
          </ac:spMkLst>
        </pc:spChg>
        <pc:spChg chg="mod">
          <ac:chgData name="Marie Crouzier" userId="43d3aa67-cfa9-4862-bd78-aa4e0aab6ca0" providerId="ADAL" clId="{283BE732-204C-47C5-94C0-0FC5D062D881}" dt="2024-07-03T15:27:09.285" v="722"/>
          <ac:spMkLst>
            <pc:docMk/>
            <pc:sldMk cId="1981075135" sldId="2549"/>
            <ac:spMk id="161" creationId="{F6642220-C636-87CB-65F0-D9A7D9ACDBE3}"/>
          </ac:spMkLst>
        </pc:spChg>
        <pc:spChg chg="mod">
          <ac:chgData name="Marie Crouzier" userId="43d3aa67-cfa9-4862-bd78-aa4e0aab6ca0" providerId="ADAL" clId="{283BE732-204C-47C5-94C0-0FC5D062D881}" dt="2024-07-03T15:27:09.285" v="722"/>
          <ac:spMkLst>
            <pc:docMk/>
            <pc:sldMk cId="1981075135" sldId="2549"/>
            <ac:spMk id="162" creationId="{99CF692B-0B2F-C1FF-8CDA-F46B830CC025}"/>
          </ac:spMkLst>
        </pc:spChg>
        <pc:spChg chg="mod">
          <ac:chgData name="Marie Crouzier" userId="43d3aa67-cfa9-4862-bd78-aa4e0aab6ca0" providerId="ADAL" clId="{283BE732-204C-47C5-94C0-0FC5D062D881}" dt="2024-07-03T15:27:09.285" v="722"/>
          <ac:spMkLst>
            <pc:docMk/>
            <pc:sldMk cId="1981075135" sldId="2549"/>
            <ac:spMk id="163" creationId="{5A680199-9433-3581-322D-4F2BBB48C578}"/>
          </ac:spMkLst>
        </pc:spChg>
        <pc:spChg chg="mod">
          <ac:chgData name="Marie Crouzier" userId="43d3aa67-cfa9-4862-bd78-aa4e0aab6ca0" providerId="ADAL" clId="{283BE732-204C-47C5-94C0-0FC5D062D881}" dt="2024-07-03T15:27:09.285" v="722"/>
          <ac:spMkLst>
            <pc:docMk/>
            <pc:sldMk cId="1981075135" sldId="2549"/>
            <ac:spMk id="164" creationId="{DBE28791-0835-70B6-D7AE-A3A68ADFB6F0}"/>
          </ac:spMkLst>
        </pc:spChg>
        <pc:spChg chg="mod">
          <ac:chgData name="Marie Crouzier" userId="43d3aa67-cfa9-4862-bd78-aa4e0aab6ca0" providerId="ADAL" clId="{283BE732-204C-47C5-94C0-0FC5D062D881}" dt="2024-07-03T15:27:09.285" v="722"/>
          <ac:spMkLst>
            <pc:docMk/>
            <pc:sldMk cId="1981075135" sldId="2549"/>
            <ac:spMk id="165" creationId="{227F7077-FAFA-E1ED-9306-FED017D32F65}"/>
          </ac:spMkLst>
        </pc:spChg>
        <pc:spChg chg="mod">
          <ac:chgData name="Marie Crouzier" userId="43d3aa67-cfa9-4862-bd78-aa4e0aab6ca0" providerId="ADAL" clId="{283BE732-204C-47C5-94C0-0FC5D062D881}" dt="2024-07-03T15:27:09.285" v="722"/>
          <ac:spMkLst>
            <pc:docMk/>
            <pc:sldMk cId="1981075135" sldId="2549"/>
            <ac:spMk id="166" creationId="{123B0D84-AF7A-706F-254E-CAA2B223A6C8}"/>
          </ac:spMkLst>
        </pc:spChg>
        <pc:spChg chg="mod">
          <ac:chgData name="Marie Crouzier" userId="43d3aa67-cfa9-4862-bd78-aa4e0aab6ca0" providerId="ADAL" clId="{283BE732-204C-47C5-94C0-0FC5D062D881}" dt="2024-07-03T15:27:09.285" v="722"/>
          <ac:spMkLst>
            <pc:docMk/>
            <pc:sldMk cId="1981075135" sldId="2549"/>
            <ac:spMk id="167" creationId="{26D0EE34-DF2B-C8AF-1098-2E1EF2C78ABD}"/>
          </ac:spMkLst>
        </pc:spChg>
        <pc:spChg chg="mod">
          <ac:chgData name="Marie Crouzier" userId="43d3aa67-cfa9-4862-bd78-aa4e0aab6ca0" providerId="ADAL" clId="{283BE732-204C-47C5-94C0-0FC5D062D881}" dt="2024-07-03T15:27:09.285" v="722"/>
          <ac:spMkLst>
            <pc:docMk/>
            <pc:sldMk cId="1981075135" sldId="2549"/>
            <ac:spMk id="168" creationId="{A846BCCB-70AA-4409-25AC-7A4774F04D0A}"/>
          </ac:spMkLst>
        </pc:spChg>
        <pc:spChg chg="mod">
          <ac:chgData name="Marie Crouzier" userId="43d3aa67-cfa9-4862-bd78-aa4e0aab6ca0" providerId="ADAL" clId="{283BE732-204C-47C5-94C0-0FC5D062D881}" dt="2024-07-03T15:27:09.285" v="722"/>
          <ac:spMkLst>
            <pc:docMk/>
            <pc:sldMk cId="1981075135" sldId="2549"/>
            <ac:spMk id="169" creationId="{ECDC858F-F1B9-7435-4EE4-7EB9DFAE24C5}"/>
          </ac:spMkLst>
        </pc:spChg>
        <pc:spChg chg="mod">
          <ac:chgData name="Marie Crouzier" userId="43d3aa67-cfa9-4862-bd78-aa4e0aab6ca0" providerId="ADAL" clId="{283BE732-204C-47C5-94C0-0FC5D062D881}" dt="2024-07-03T15:27:09.285" v="722"/>
          <ac:spMkLst>
            <pc:docMk/>
            <pc:sldMk cId="1981075135" sldId="2549"/>
            <ac:spMk id="170" creationId="{8D6A5238-9FB8-383E-3017-D16A7B5CA10F}"/>
          </ac:spMkLst>
        </pc:spChg>
        <pc:spChg chg="mod">
          <ac:chgData name="Marie Crouzier" userId="43d3aa67-cfa9-4862-bd78-aa4e0aab6ca0" providerId="ADAL" clId="{283BE732-204C-47C5-94C0-0FC5D062D881}" dt="2024-07-03T15:27:09.285" v="722"/>
          <ac:spMkLst>
            <pc:docMk/>
            <pc:sldMk cId="1981075135" sldId="2549"/>
            <ac:spMk id="171" creationId="{69C60097-9826-9C59-ACB6-A7DBE9707173}"/>
          </ac:spMkLst>
        </pc:spChg>
        <pc:spChg chg="mod">
          <ac:chgData name="Marie Crouzier" userId="43d3aa67-cfa9-4862-bd78-aa4e0aab6ca0" providerId="ADAL" clId="{283BE732-204C-47C5-94C0-0FC5D062D881}" dt="2024-07-03T15:27:09.285" v="722"/>
          <ac:spMkLst>
            <pc:docMk/>
            <pc:sldMk cId="1981075135" sldId="2549"/>
            <ac:spMk id="172" creationId="{3CF538BC-E95A-941A-19AA-6F2F07CF0562}"/>
          </ac:spMkLst>
        </pc:spChg>
        <pc:spChg chg="mod">
          <ac:chgData name="Marie Crouzier" userId="43d3aa67-cfa9-4862-bd78-aa4e0aab6ca0" providerId="ADAL" clId="{283BE732-204C-47C5-94C0-0FC5D062D881}" dt="2024-07-03T15:27:09.285" v="722"/>
          <ac:spMkLst>
            <pc:docMk/>
            <pc:sldMk cId="1981075135" sldId="2549"/>
            <ac:spMk id="173" creationId="{63D3FEDE-DCC9-10FE-9A75-EA29DD621CEA}"/>
          </ac:spMkLst>
        </pc:spChg>
        <pc:spChg chg="mod">
          <ac:chgData name="Marie Crouzier" userId="43d3aa67-cfa9-4862-bd78-aa4e0aab6ca0" providerId="ADAL" clId="{283BE732-204C-47C5-94C0-0FC5D062D881}" dt="2024-07-03T15:27:09.285" v="722"/>
          <ac:spMkLst>
            <pc:docMk/>
            <pc:sldMk cId="1981075135" sldId="2549"/>
            <ac:spMk id="174" creationId="{D1CFEB00-162A-FA3E-E8A7-9976538008E7}"/>
          </ac:spMkLst>
        </pc:spChg>
        <pc:spChg chg="mod">
          <ac:chgData name="Marie Crouzier" userId="43d3aa67-cfa9-4862-bd78-aa4e0aab6ca0" providerId="ADAL" clId="{283BE732-204C-47C5-94C0-0FC5D062D881}" dt="2024-07-03T15:27:09.285" v="722"/>
          <ac:spMkLst>
            <pc:docMk/>
            <pc:sldMk cId="1981075135" sldId="2549"/>
            <ac:spMk id="175" creationId="{EC871381-C3AB-7165-6D43-20D8B614A8C1}"/>
          </ac:spMkLst>
        </pc:spChg>
        <pc:spChg chg="mod">
          <ac:chgData name="Marie Crouzier" userId="43d3aa67-cfa9-4862-bd78-aa4e0aab6ca0" providerId="ADAL" clId="{283BE732-204C-47C5-94C0-0FC5D062D881}" dt="2024-07-03T15:27:09.285" v="722"/>
          <ac:spMkLst>
            <pc:docMk/>
            <pc:sldMk cId="1981075135" sldId="2549"/>
            <ac:spMk id="176" creationId="{DEC39892-7743-6473-689D-BE2392124FC8}"/>
          </ac:spMkLst>
        </pc:spChg>
        <pc:spChg chg="add mod">
          <ac:chgData name="Marie Crouzier" userId="43d3aa67-cfa9-4862-bd78-aa4e0aab6ca0" providerId="ADAL" clId="{283BE732-204C-47C5-94C0-0FC5D062D881}" dt="2024-07-04T07:34:30.328" v="2211" actId="1076"/>
          <ac:spMkLst>
            <pc:docMk/>
            <pc:sldMk cId="1981075135" sldId="2549"/>
            <ac:spMk id="178" creationId="{825F3EDC-AA53-1C56-30AD-5C964945C994}"/>
          </ac:spMkLst>
        </pc:spChg>
        <pc:grpChg chg="del mod">
          <ac:chgData name="Marie Crouzier" userId="43d3aa67-cfa9-4862-bd78-aa4e0aab6ca0" providerId="ADAL" clId="{283BE732-204C-47C5-94C0-0FC5D062D881}" dt="2024-07-03T14:41:40.450" v="405" actId="478"/>
          <ac:grpSpMkLst>
            <pc:docMk/>
            <pc:sldMk cId="1981075135" sldId="2549"/>
            <ac:grpSpMk id="2" creationId="{E2393F1A-37AC-C998-7099-1B76420416DA}"/>
          </ac:grpSpMkLst>
        </pc:grpChg>
        <pc:grpChg chg="del mod">
          <ac:chgData name="Marie Crouzier" userId="43d3aa67-cfa9-4862-bd78-aa4e0aab6ca0" providerId="ADAL" clId="{283BE732-204C-47C5-94C0-0FC5D062D881}" dt="2024-07-03T15:27:09.050" v="721" actId="478"/>
          <ac:grpSpMkLst>
            <pc:docMk/>
            <pc:sldMk cId="1981075135" sldId="2549"/>
            <ac:grpSpMk id="15" creationId="{744F6016-6A90-E811-9E02-FF0CD49216FB}"/>
          </ac:grpSpMkLst>
        </pc:grpChg>
        <pc:grpChg chg="add mod">
          <ac:chgData name="Marie Crouzier" userId="43d3aa67-cfa9-4862-bd78-aa4e0aab6ca0" providerId="ADAL" clId="{283BE732-204C-47C5-94C0-0FC5D062D881}" dt="2024-07-03T16:15:04.539" v="1538" actId="1035"/>
          <ac:grpSpMkLst>
            <pc:docMk/>
            <pc:sldMk cId="1981075135" sldId="2549"/>
            <ac:grpSpMk id="20" creationId="{AAF47F7B-1929-A5B9-C1C5-32BEF035791C}"/>
          </ac:grpSpMkLst>
        </pc:grpChg>
        <pc:grpChg chg="add mod">
          <ac:chgData name="Marie Crouzier" userId="43d3aa67-cfa9-4862-bd78-aa4e0aab6ca0" providerId="ADAL" clId="{283BE732-204C-47C5-94C0-0FC5D062D881}" dt="2024-07-04T07:40:29.903" v="2309" actId="1076"/>
          <ac:grpSpMkLst>
            <pc:docMk/>
            <pc:sldMk cId="1981075135" sldId="2549"/>
            <ac:grpSpMk id="90" creationId="{C4C56B5B-4D0C-353C-2D4C-85D3588D7854}"/>
          </ac:grpSpMkLst>
        </pc:grpChg>
        <pc:picChg chg="add del mod">
          <ac:chgData name="Marie Crouzier" userId="43d3aa67-cfa9-4862-bd78-aa4e0aab6ca0" providerId="ADAL" clId="{283BE732-204C-47C5-94C0-0FC5D062D881}" dt="2024-07-03T16:07:20.759" v="1431" actId="478"/>
          <ac:picMkLst>
            <pc:docMk/>
            <pc:sldMk cId="1981075135" sldId="2549"/>
            <ac:picMk id="177" creationId="{5C6FCDA9-A0FF-BA99-414C-334DD85666BC}"/>
          </ac:picMkLst>
        </pc:picChg>
        <pc:cxnChg chg="del mod">
          <ac:chgData name="Marie Crouzier" userId="43d3aa67-cfa9-4862-bd78-aa4e0aab6ca0" providerId="ADAL" clId="{283BE732-204C-47C5-94C0-0FC5D062D881}" dt="2024-07-03T16:07:11.435" v="1429" actId="478"/>
          <ac:cxnSpMkLst>
            <pc:docMk/>
            <pc:sldMk cId="1981075135" sldId="2549"/>
            <ac:cxnSpMk id="7" creationId="{DBE46B17-65C9-6222-54E0-F6DFE44A6927}"/>
          </ac:cxnSpMkLst>
        </pc:cxnChg>
      </pc:sldChg>
      <pc:sldChg chg="addSp delSp modSp mod modShow">
        <pc:chgData name="Marie Crouzier" userId="43d3aa67-cfa9-4862-bd78-aa4e0aab6ca0" providerId="ADAL" clId="{283BE732-204C-47C5-94C0-0FC5D062D881}" dt="2024-07-04T07:50:21.107" v="2370" actId="14100"/>
        <pc:sldMkLst>
          <pc:docMk/>
          <pc:sldMk cId="1962030869" sldId="2550"/>
        </pc:sldMkLst>
        <pc:spChg chg="del mod">
          <ac:chgData name="Marie Crouzier" userId="43d3aa67-cfa9-4862-bd78-aa4e0aab6ca0" providerId="ADAL" clId="{283BE732-204C-47C5-94C0-0FC5D062D881}" dt="2024-07-03T14:41:16.994" v="401"/>
          <ac:spMkLst>
            <pc:docMk/>
            <pc:sldMk cId="1962030869" sldId="2550"/>
            <ac:spMk id="2" creationId="{66C49A36-5EA5-AFB7-968C-CC76A4A80CD5}"/>
          </ac:spMkLst>
        </pc:spChg>
        <pc:spChg chg="mod">
          <ac:chgData name="Marie Crouzier" userId="43d3aa67-cfa9-4862-bd78-aa4e0aab6ca0" providerId="ADAL" clId="{283BE732-204C-47C5-94C0-0FC5D062D881}" dt="2024-07-03T16:14:29.553" v="1527" actId="2085"/>
          <ac:spMkLst>
            <pc:docMk/>
            <pc:sldMk cId="1962030869" sldId="2550"/>
            <ac:spMk id="10" creationId="{7C018297-073B-E57F-B070-7D882BC436CB}"/>
          </ac:spMkLst>
        </pc:spChg>
        <pc:spChg chg="mod">
          <ac:chgData name="Marie Crouzier" userId="43d3aa67-cfa9-4862-bd78-aa4e0aab6ca0" providerId="ADAL" clId="{283BE732-204C-47C5-94C0-0FC5D062D881}" dt="2024-07-03T14:41:03.944" v="395"/>
          <ac:spMkLst>
            <pc:docMk/>
            <pc:sldMk cId="1962030869" sldId="2550"/>
            <ac:spMk id="11" creationId="{36B5F182-F691-F261-ADB0-C83D94218B9E}"/>
          </ac:spMkLst>
        </pc:spChg>
        <pc:spChg chg="mod">
          <ac:chgData name="Marie Crouzier" userId="43d3aa67-cfa9-4862-bd78-aa4e0aab6ca0" providerId="ADAL" clId="{283BE732-204C-47C5-94C0-0FC5D062D881}" dt="2024-07-03T14:41:03.944" v="395"/>
          <ac:spMkLst>
            <pc:docMk/>
            <pc:sldMk cId="1962030869" sldId="2550"/>
            <ac:spMk id="12" creationId="{ED20546A-E5C6-C4C4-B6B0-EC61FFD19E80}"/>
          </ac:spMkLst>
        </pc:spChg>
        <pc:spChg chg="add mod ord">
          <ac:chgData name="Marie Crouzier" userId="43d3aa67-cfa9-4862-bd78-aa4e0aab6ca0" providerId="ADAL" clId="{283BE732-204C-47C5-94C0-0FC5D062D881}" dt="2024-07-04T07:50:21.107" v="2370" actId="14100"/>
          <ac:spMkLst>
            <pc:docMk/>
            <pc:sldMk cId="1962030869" sldId="2550"/>
            <ac:spMk id="13" creationId="{68BF4061-0931-F514-6678-8CEEE0BC9A39}"/>
          </ac:spMkLst>
        </pc:spChg>
        <pc:spChg chg="del mod">
          <ac:chgData name="Marie Crouzier" userId="43d3aa67-cfa9-4862-bd78-aa4e0aab6ca0" providerId="ADAL" clId="{283BE732-204C-47C5-94C0-0FC5D062D881}" dt="2024-07-04T07:28:58.935" v="2086" actId="478"/>
          <ac:spMkLst>
            <pc:docMk/>
            <pc:sldMk cId="1962030869" sldId="2550"/>
            <ac:spMk id="15" creationId="{92BE72B2-B5D5-658B-6DA6-9C0CA43C5F1B}"/>
          </ac:spMkLst>
        </pc:spChg>
        <pc:spChg chg="del mod">
          <ac:chgData name="Marie Crouzier" userId="43d3aa67-cfa9-4862-bd78-aa4e0aab6ca0" providerId="ADAL" clId="{283BE732-204C-47C5-94C0-0FC5D062D881}" dt="2024-07-04T07:28:58.935" v="2086" actId="478"/>
          <ac:spMkLst>
            <pc:docMk/>
            <pc:sldMk cId="1962030869" sldId="2550"/>
            <ac:spMk id="17" creationId="{29E4AC26-9F6D-8581-4303-EDA2A242EB2D}"/>
          </ac:spMkLst>
        </pc:spChg>
        <pc:spChg chg="mod">
          <ac:chgData name="Marie Crouzier" userId="43d3aa67-cfa9-4862-bd78-aa4e0aab6ca0" providerId="ADAL" clId="{283BE732-204C-47C5-94C0-0FC5D062D881}" dt="2024-07-03T15:59:19.176" v="1324"/>
          <ac:spMkLst>
            <pc:docMk/>
            <pc:sldMk cId="1962030869" sldId="2550"/>
            <ac:spMk id="18" creationId="{5791D94A-4CB8-0A2A-F66C-02C417672C0F}"/>
          </ac:spMkLst>
        </pc:spChg>
        <pc:spChg chg="mod">
          <ac:chgData name="Marie Crouzier" userId="43d3aa67-cfa9-4862-bd78-aa4e0aab6ca0" providerId="ADAL" clId="{283BE732-204C-47C5-94C0-0FC5D062D881}" dt="2024-07-03T15:59:19.176" v="1324"/>
          <ac:spMkLst>
            <pc:docMk/>
            <pc:sldMk cId="1962030869" sldId="2550"/>
            <ac:spMk id="19" creationId="{A47EFE08-2FDE-6A30-0D5E-DE93CFB1B46B}"/>
          </ac:spMkLst>
        </pc:spChg>
        <pc:spChg chg="mod">
          <ac:chgData name="Marie Crouzier" userId="43d3aa67-cfa9-4862-bd78-aa4e0aab6ca0" providerId="ADAL" clId="{283BE732-204C-47C5-94C0-0FC5D062D881}" dt="2024-07-03T15:59:19.176" v="1324"/>
          <ac:spMkLst>
            <pc:docMk/>
            <pc:sldMk cId="1962030869" sldId="2550"/>
            <ac:spMk id="20" creationId="{AB1372F0-7456-69D7-B522-B1329B971592}"/>
          </ac:spMkLst>
        </pc:spChg>
        <pc:spChg chg="mod">
          <ac:chgData name="Marie Crouzier" userId="43d3aa67-cfa9-4862-bd78-aa4e0aab6ca0" providerId="ADAL" clId="{283BE732-204C-47C5-94C0-0FC5D062D881}" dt="2024-07-03T15:59:19.176" v="1324"/>
          <ac:spMkLst>
            <pc:docMk/>
            <pc:sldMk cId="1962030869" sldId="2550"/>
            <ac:spMk id="21" creationId="{AB7D6A10-B6A5-A410-BA47-E69D03C722D5}"/>
          </ac:spMkLst>
        </pc:spChg>
        <pc:spChg chg="mod">
          <ac:chgData name="Marie Crouzier" userId="43d3aa67-cfa9-4862-bd78-aa4e0aab6ca0" providerId="ADAL" clId="{283BE732-204C-47C5-94C0-0FC5D062D881}" dt="2024-07-03T15:59:19.176" v="1324"/>
          <ac:spMkLst>
            <pc:docMk/>
            <pc:sldMk cId="1962030869" sldId="2550"/>
            <ac:spMk id="22" creationId="{F1C61B1A-5525-F84E-B060-0D3F6999D1C3}"/>
          </ac:spMkLst>
        </pc:spChg>
        <pc:spChg chg="mod">
          <ac:chgData name="Marie Crouzier" userId="43d3aa67-cfa9-4862-bd78-aa4e0aab6ca0" providerId="ADAL" clId="{283BE732-204C-47C5-94C0-0FC5D062D881}" dt="2024-07-03T15:59:19.176" v="1324"/>
          <ac:spMkLst>
            <pc:docMk/>
            <pc:sldMk cId="1962030869" sldId="2550"/>
            <ac:spMk id="23" creationId="{AF062C9B-BF42-E551-3A7F-A734A09707AA}"/>
          </ac:spMkLst>
        </pc:spChg>
        <pc:spChg chg="del">
          <ac:chgData name="Marie Crouzier" userId="43d3aa67-cfa9-4862-bd78-aa4e0aab6ca0" providerId="ADAL" clId="{283BE732-204C-47C5-94C0-0FC5D062D881}" dt="2024-07-03T15:18:35.968" v="626" actId="478"/>
          <ac:spMkLst>
            <pc:docMk/>
            <pc:sldMk cId="1962030869" sldId="2550"/>
            <ac:spMk id="24" creationId="{269BB9B8-B552-09CF-D96C-F9BCB21766F6}"/>
          </ac:spMkLst>
        </pc:spChg>
        <pc:spChg chg="del">
          <ac:chgData name="Marie Crouzier" userId="43d3aa67-cfa9-4862-bd78-aa4e0aab6ca0" providerId="ADAL" clId="{283BE732-204C-47C5-94C0-0FC5D062D881}" dt="2024-07-03T15:18:35.968" v="626" actId="478"/>
          <ac:spMkLst>
            <pc:docMk/>
            <pc:sldMk cId="1962030869" sldId="2550"/>
            <ac:spMk id="25" creationId="{771B28FE-759F-6291-7A43-032013FD1B8F}"/>
          </ac:spMkLst>
        </pc:spChg>
        <pc:spChg chg="mod">
          <ac:chgData name="Marie Crouzier" userId="43d3aa67-cfa9-4862-bd78-aa4e0aab6ca0" providerId="ADAL" clId="{283BE732-204C-47C5-94C0-0FC5D062D881}" dt="2024-07-03T15:59:19.176" v="1324"/>
          <ac:spMkLst>
            <pc:docMk/>
            <pc:sldMk cId="1962030869" sldId="2550"/>
            <ac:spMk id="27" creationId="{43192492-13B2-FF69-8656-C075FCFB15BE}"/>
          </ac:spMkLst>
        </pc:spChg>
        <pc:spChg chg="mod">
          <ac:chgData name="Marie Crouzier" userId="43d3aa67-cfa9-4862-bd78-aa4e0aab6ca0" providerId="ADAL" clId="{283BE732-204C-47C5-94C0-0FC5D062D881}" dt="2024-07-03T15:59:19.176" v="1324"/>
          <ac:spMkLst>
            <pc:docMk/>
            <pc:sldMk cId="1962030869" sldId="2550"/>
            <ac:spMk id="28" creationId="{AAC6845B-1DE7-15E5-2D34-3CC7D7225321}"/>
          </ac:spMkLst>
        </pc:spChg>
        <pc:spChg chg="mod">
          <ac:chgData name="Marie Crouzier" userId="43d3aa67-cfa9-4862-bd78-aa4e0aab6ca0" providerId="ADAL" clId="{283BE732-204C-47C5-94C0-0FC5D062D881}" dt="2024-07-03T15:59:19.176" v="1324"/>
          <ac:spMkLst>
            <pc:docMk/>
            <pc:sldMk cId="1962030869" sldId="2550"/>
            <ac:spMk id="29" creationId="{ABADFB1D-4939-D0B1-492C-8B6D4C46543A}"/>
          </ac:spMkLst>
        </pc:spChg>
        <pc:spChg chg="mod">
          <ac:chgData name="Marie Crouzier" userId="43d3aa67-cfa9-4862-bd78-aa4e0aab6ca0" providerId="ADAL" clId="{283BE732-204C-47C5-94C0-0FC5D062D881}" dt="2024-07-03T15:59:19.176" v="1324"/>
          <ac:spMkLst>
            <pc:docMk/>
            <pc:sldMk cId="1962030869" sldId="2550"/>
            <ac:spMk id="30" creationId="{2054A22A-EC26-4ACA-EC25-452F781EFAAC}"/>
          </ac:spMkLst>
        </pc:spChg>
        <pc:spChg chg="del">
          <ac:chgData name="Marie Crouzier" userId="43d3aa67-cfa9-4862-bd78-aa4e0aab6ca0" providerId="ADAL" clId="{283BE732-204C-47C5-94C0-0FC5D062D881}" dt="2024-07-03T15:18:30.200" v="624" actId="478"/>
          <ac:spMkLst>
            <pc:docMk/>
            <pc:sldMk cId="1962030869" sldId="2550"/>
            <ac:spMk id="31" creationId="{51A169B2-9C6A-B8D4-1C89-DCDC39312D1D}"/>
          </ac:spMkLst>
        </pc:spChg>
        <pc:spChg chg="mod">
          <ac:chgData name="Marie Crouzier" userId="43d3aa67-cfa9-4862-bd78-aa4e0aab6ca0" providerId="ADAL" clId="{283BE732-204C-47C5-94C0-0FC5D062D881}" dt="2024-07-03T15:59:19.176" v="1324"/>
          <ac:spMkLst>
            <pc:docMk/>
            <pc:sldMk cId="1962030869" sldId="2550"/>
            <ac:spMk id="32" creationId="{836580E6-0AED-1E49-D81C-AA5EE055B1C7}"/>
          </ac:spMkLst>
        </pc:spChg>
        <pc:spChg chg="mod">
          <ac:chgData name="Marie Crouzier" userId="43d3aa67-cfa9-4862-bd78-aa4e0aab6ca0" providerId="ADAL" clId="{283BE732-204C-47C5-94C0-0FC5D062D881}" dt="2024-07-03T15:59:19.176" v="1324"/>
          <ac:spMkLst>
            <pc:docMk/>
            <pc:sldMk cId="1962030869" sldId="2550"/>
            <ac:spMk id="33" creationId="{EEE617D1-FE30-1150-B560-892F1C056A55}"/>
          </ac:spMkLst>
        </pc:spChg>
        <pc:spChg chg="del">
          <ac:chgData name="Marie Crouzier" userId="43d3aa67-cfa9-4862-bd78-aa4e0aab6ca0" providerId="ADAL" clId="{283BE732-204C-47C5-94C0-0FC5D062D881}" dt="2024-07-03T15:18:30.200" v="624" actId="478"/>
          <ac:spMkLst>
            <pc:docMk/>
            <pc:sldMk cId="1962030869" sldId="2550"/>
            <ac:spMk id="34" creationId="{A7BFDFCE-0835-DD70-F189-361CE1DF2677}"/>
          </ac:spMkLst>
        </pc:spChg>
        <pc:spChg chg="mod">
          <ac:chgData name="Marie Crouzier" userId="43d3aa67-cfa9-4862-bd78-aa4e0aab6ca0" providerId="ADAL" clId="{283BE732-204C-47C5-94C0-0FC5D062D881}" dt="2024-07-03T16:11:44.531" v="1506"/>
          <ac:spMkLst>
            <pc:docMk/>
            <pc:sldMk cId="1962030869" sldId="2550"/>
            <ac:spMk id="38" creationId="{76C46789-448C-2D7E-B5ED-E022D43143B6}"/>
          </ac:spMkLst>
        </pc:spChg>
        <pc:spChg chg="mod">
          <ac:chgData name="Marie Crouzier" userId="43d3aa67-cfa9-4862-bd78-aa4e0aab6ca0" providerId="ADAL" clId="{283BE732-204C-47C5-94C0-0FC5D062D881}" dt="2024-07-03T16:11:44.531" v="1506"/>
          <ac:spMkLst>
            <pc:docMk/>
            <pc:sldMk cId="1962030869" sldId="2550"/>
            <ac:spMk id="39" creationId="{9A47CBF5-73DE-37B8-6C28-337070AA7219}"/>
          </ac:spMkLst>
        </pc:spChg>
        <pc:spChg chg="mod">
          <ac:chgData name="Marie Crouzier" userId="43d3aa67-cfa9-4862-bd78-aa4e0aab6ca0" providerId="ADAL" clId="{283BE732-204C-47C5-94C0-0FC5D062D881}" dt="2024-07-03T16:11:44.531" v="1506"/>
          <ac:spMkLst>
            <pc:docMk/>
            <pc:sldMk cId="1962030869" sldId="2550"/>
            <ac:spMk id="40" creationId="{ED6EC410-2E3F-BE27-2B66-558E0443B89C}"/>
          </ac:spMkLst>
        </pc:spChg>
        <pc:spChg chg="mod">
          <ac:chgData name="Marie Crouzier" userId="43d3aa67-cfa9-4862-bd78-aa4e0aab6ca0" providerId="ADAL" clId="{283BE732-204C-47C5-94C0-0FC5D062D881}" dt="2024-07-03T16:11:44.531" v="1506"/>
          <ac:spMkLst>
            <pc:docMk/>
            <pc:sldMk cId="1962030869" sldId="2550"/>
            <ac:spMk id="41" creationId="{4A96C606-827C-98CA-72DD-38AD04BC0ED8}"/>
          </ac:spMkLst>
        </pc:spChg>
        <pc:spChg chg="mod">
          <ac:chgData name="Marie Crouzier" userId="43d3aa67-cfa9-4862-bd78-aa4e0aab6ca0" providerId="ADAL" clId="{283BE732-204C-47C5-94C0-0FC5D062D881}" dt="2024-07-03T16:11:44.531" v="1506"/>
          <ac:spMkLst>
            <pc:docMk/>
            <pc:sldMk cId="1962030869" sldId="2550"/>
            <ac:spMk id="42" creationId="{80657747-C152-851D-7678-A7FFA30DF845}"/>
          </ac:spMkLst>
        </pc:spChg>
        <pc:spChg chg="mod">
          <ac:chgData name="Marie Crouzier" userId="43d3aa67-cfa9-4862-bd78-aa4e0aab6ca0" providerId="ADAL" clId="{283BE732-204C-47C5-94C0-0FC5D062D881}" dt="2024-07-03T16:11:44.531" v="1506"/>
          <ac:spMkLst>
            <pc:docMk/>
            <pc:sldMk cId="1962030869" sldId="2550"/>
            <ac:spMk id="43" creationId="{FB932B30-3139-9F7A-6566-1400F31AD854}"/>
          </ac:spMkLst>
        </pc:spChg>
        <pc:spChg chg="mod">
          <ac:chgData name="Marie Crouzier" userId="43d3aa67-cfa9-4862-bd78-aa4e0aab6ca0" providerId="ADAL" clId="{283BE732-204C-47C5-94C0-0FC5D062D881}" dt="2024-07-03T16:11:44.531" v="1506"/>
          <ac:spMkLst>
            <pc:docMk/>
            <pc:sldMk cId="1962030869" sldId="2550"/>
            <ac:spMk id="44" creationId="{0EC71338-96F9-B024-6C59-EB1286FB0D2F}"/>
          </ac:spMkLst>
        </pc:spChg>
        <pc:spChg chg="mod">
          <ac:chgData name="Marie Crouzier" userId="43d3aa67-cfa9-4862-bd78-aa4e0aab6ca0" providerId="ADAL" clId="{283BE732-204C-47C5-94C0-0FC5D062D881}" dt="2024-07-03T16:11:44.531" v="1506"/>
          <ac:spMkLst>
            <pc:docMk/>
            <pc:sldMk cId="1962030869" sldId="2550"/>
            <ac:spMk id="45" creationId="{8AB7957E-5349-C9DF-DF21-1899B42C6840}"/>
          </ac:spMkLst>
        </pc:spChg>
        <pc:spChg chg="mod">
          <ac:chgData name="Marie Crouzier" userId="43d3aa67-cfa9-4862-bd78-aa4e0aab6ca0" providerId="ADAL" clId="{283BE732-204C-47C5-94C0-0FC5D062D881}" dt="2024-07-03T16:11:44.531" v="1506"/>
          <ac:spMkLst>
            <pc:docMk/>
            <pc:sldMk cId="1962030869" sldId="2550"/>
            <ac:spMk id="46" creationId="{565F7AD3-AA34-43A9-BB3A-53FEBFAE8F5B}"/>
          </ac:spMkLst>
        </pc:spChg>
        <pc:spChg chg="mod">
          <ac:chgData name="Marie Crouzier" userId="43d3aa67-cfa9-4862-bd78-aa4e0aab6ca0" providerId="ADAL" clId="{283BE732-204C-47C5-94C0-0FC5D062D881}" dt="2024-07-03T16:11:44.531" v="1506"/>
          <ac:spMkLst>
            <pc:docMk/>
            <pc:sldMk cId="1962030869" sldId="2550"/>
            <ac:spMk id="47" creationId="{622CE949-6AE5-77C3-F65F-76A04BE4EEF9}"/>
          </ac:spMkLst>
        </pc:spChg>
        <pc:spChg chg="mod">
          <ac:chgData name="Marie Crouzier" userId="43d3aa67-cfa9-4862-bd78-aa4e0aab6ca0" providerId="ADAL" clId="{283BE732-204C-47C5-94C0-0FC5D062D881}" dt="2024-07-03T16:11:44.531" v="1506"/>
          <ac:spMkLst>
            <pc:docMk/>
            <pc:sldMk cId="1962030869" sldId="2550"/>
            <ac:spMk id="48" creationId="{2EC4ACEA-EF97-AC2E-DEEB-36F9ACE8273D}"/>
          </ac:spMkLst>
        </pc:spChg>
        <pc:spChg chg="mod">
          <ac:chgData name="Marie Crouzier" userId="43d3aa67-cfa9-4862-bd78-aa4e0aab6ca0" providerId="ADAL" clId="{283BE732-204C-47C5-94C0-0FC5D062D881}" dt="2024-07-03T16:11:44.531" v="1506"/>
          <ac:spMkLst>
            <pc:docMk/>
            <pc:sldMk cId="1962030869" sldId="2550"/>
            <ac:spMk id="49" creationId="{41D13C8A-D351-8CBE-73F8-73033589E59B}"/>
          </ac:spMkLst>
        </pc:spChg>
        <pc:spChg chg="mod">
          <ac:chgData name="Marie Crouzier" userId="43d3aa67-cfa9-4862-bd78-aa4e0aab6ca0" providerId="ADAL" clId="{283BE732-204C-47C5-94C0-0FC5D062D881}" dt="2024-07-03T16:11:44.531" v="1506"/>
          <ac:spMkLst>
            <pc:docMk/>
            <pc:sldMk cId="1962030869" sldId="2550"/>
            <ac:spMk id="50" creationId="{7DED7EDA-77A7-AA8B-6C3D-362F5FC01F79}"/>
          </ac:spMkLst>
        </pc:spChg>
        <pc:spChg chg="mod">
          <ac:chgData name="Marie Crouzier" userId="43d3aa67-cfa9-4862-bd78-aa4e0aab6ca0" providerId="ADAL" clId="{283BE732-204C-47C5-94C0-0FC5D062D881}" dt="2024-07-03T16:11:44.531" v="1506"/>
          <ac:spMkLst>
            <pc:docMk/>
            <pc:sldMk cId="1962030869" sldId="2550"/>
            <ac:spMk id="51" creationId="{DB56C6ED-8AF6-4625-3738-260375EDB168}"/>
          </ac:spMkLst>
        </pc:spChg>
        <pc:spChg chg="mod">
          <ac:chgData name="Marie Crouzier" userId="43d3aa67-cfa9-4862-bd78-aa4e0aab6ca0" providerId="ADAL" clId="{283BE732-204C-47C5-94C0-0FC5D062D881}" dt="2024-07-03T16:11:44.531" v="1506"/>
          <ac:spMkLst>
            <pc:docMk/>
            <pc:sldMk cId="1962030869" sldId="2550"/>
            <ac:spMk id="52" creationId="{6289ED45-BF56-928B-CB1E-17AB9AD52F8A}"/>
          </ac:spMkLst>
        </pc:spChg>
        <pc:spChg chg="mod">
          <ac:chgData name="Marie Crouzier" userId="43d3aa67-cfa9-4862-bd78-aa4e0aab6ca0" providerId="ADAL" clId="{283BE732-204C-47C5-94C0-0FC5D062D881}" dt="2024-07-03T16:11:44.531" v="1506"/>
          <ac:spMkLst>
            <pc:docMk/>
            <pc:sldMk cId="1962030869" sldId="2550"/>
            <ac:spMk id="53" creationId="{906B0FFA-8594-A7F3-4DC4-5534ACE6BAAA}"/>
          </ac:spMkLst>
        </pc:spChg>
        <pc:spChg chg="mod">
          <ac:chgData name="Marie Crouzier" userId="43d3aa67-cfa9-4862-bd78-aa4e0aab6ca0" providerId="ADAL" clId="{283BE732-204C-47C5-94C0-0FC5D062D881}" dt="2024-07-03T16:11:44.531" v="1506"/>
          <ac:spMkLst>
            <pc:docMk/>
            <pc:sldMk cId="1962030869" sldId="2550"/>
            <ac:spMk id="54" creationId="{1F2AAC33-3CF1-70AE-627C-E87CEB088FD4}"/>
          </ac:spMkLst>
        </pc:spChg>
        <pc:spChg chg="mod">
          <ac:chgData name="Marie Crouzier" userId="43d3aa67-cfa9-4862-bd78-aa4e0aab6ca0" providerId="ADAL" clId="{283BE732-204C-47C5-94C0-0FC5D062D881}" dt="2024-07-03T16:11:44.531" v="1506"/>
          <ac:spMkLst>
            <pc:docMk/>
            <pc:sldMk cId="1962030869" sldId="2550"/>
            <ac:spMk id="56" creationId="{02D1254B-23BC-B528-BC23-ACF3FFFCD6E3}"/>
          </ac:spMkLst>
        </pc:spChg>
        <pc:spChg chg="mod">
          <ac:chgData name="Marie Crouzier" userId="43d3aa67-cfa9-4862-bd78-aa4e0aab6ca0" providerId="ADAL" clId="{283BE732-204C-47C5-94C0-0FC5D062D881}" dt="2024-07-03T16:11:44.531" v="1506"/>
          <ac:spMkLst>
            <pc:docMk/>
            <pc:sldMk cId="1962030869" sldId="2550"/>
            <ac:spMk id="58" creationId="{E4DAC23B-83D4-B252-09CC-42CE3087E4B5}"/>
          </ac:spMkLst>
        </pc:spChg>
        <pc:spChg chg="mod">
          <ac:chgData name="Marie Crouzier" userId="43d3aa67-cfa9-4862-bd78-aa4e0aab6ca0" providerId="ADAL" clId="{283BE732-204C-47C5-94C0-0FC5D062D881}" dt="2024-07-03T16:11:44.531" v="1506"/>
          <ac:spMkLst>
            <pc:docMk/>
            <pc:sldMk cId="1962030869" sldId="2550"/>
            <ac:spMk id="60" creationId="{5639864F-985D-1FCD-178A-74976CF2A1B8}"/>
          </ac:spMkLst>
        </pc:spChg>
        <pc:spChg chg="mod">
          <ac:chgData name="Marie Crouzier" userId="43d3aa67-cfa9-4862-bd78-aa4e0aab6ca0" providerId="ADAL" clId="{283BE732-204C-47C5-94C0-0FC5D062D881}" dt="2024-07-03T16:11:44.531" v="1506"/>
          <ac:spMkLst>
            <pc:docMk/>
            <pc:sldMk cId="1962030869" sldId="2550"/>
            <ac:spMk id="61" creationId="{B55146A8-BFB1-23EC-2658-06202CA510B2}"/>
          </ac:spMkLst>
        </pc:spChg>
        <pc:spChg chg="mod">
          <ac:chgData name="Marie Crouzier" userId="43d3aa67-cfa9-4862-bd78-aa4e0aab6ca0" providerId="ADAL" clId="{283BE732-204C-47C5-94C0-0FC5D062D881}" dt="2024-07-03T16:11:44.531" v="1506"/>
          <ac:spMkLst>
            <pc:docMk/>
            <pc:sldMk cId="1962030869" sldId="2550"/>
            <ac:spMk id="62" creationId="{C176BAEF-A2F0-D217-8798-5638BF178206}"/>
          </ac:spMkLst>
        </pc:spChg>
        <pc:spChg chg="mod">
          <ac:chgData name="Marie Crouzier" userId="43d3aa67-cfa9-4862-bd78-aa4e0aab6ca0" providerId="ADAL" clId="{283BE732-204C-47C5-94C0-0FC5D062D881}" dt="2024-07-04T07:37:46.433" v="2279" actId="207"/>
          <ac:spMkLst>
            <pc:docMk/>
            <pc:sldMk cId="1962030869" sldId="2550"/>
            <ac:spMk id="63" creationId="{D2AA2859-B3AB-56CB-8551-0E63E66F91E2}"/>
          </ac:spMkLst>
        </pc:spChg>
        <pc:spChg chg="mod">
          <ac:chgData name="Marie Crouzier" userId="43d3aa67-cfa9-4862-bd78-aa4e0aab6ca0" providerId="ADAL" clId="{283BE732-204C-47C5-94C0-0FC5D062D881}" dt="2024-07-03T16:11:44.531" v="1506"/>
          <ac:spMkLst>
            <pc:docMk/>
            <pc:sldMk cId="1962030869" sldId="2550"/>
            <ac:spMk id="64" creationId="{8A7E5EEC-300F-A907-CE8F-EE14C6C4DB0F}"/>
          </ac:spMkLst>
        </pc:spChg>
        <pc:spChg chg="mod">
          <ac:chgData name="Marie Crouzier" userId="43d3aa67-cfa9-4862-bd78-aa4e0aab6ca0" providerId="ADAL" clId="{283BE732-204C-47C5-94C0-0FC5D062D881}" dt="2024-07-03T16:11:44.531" v="1506"/>
          <ac:spMkLst>
            <pc:docMk/>
            <pc:sldMk cId="1962030869" sldId="2550"/>
            <ac:spMk id="65" creationId="{C206DC50-C166-0577-9BE5-8118DC5162E2}"/>
          </ac:spMkLst>
        </pc:spChg>
        <pc:spChg chg="del mod">
          <ac:chgData name="Marie Crouzier" userId="43d3aa67-cfa9-4862-bd78-aa4e0aab6ca0" providerId="ADAL" clId="{283BE732-204C-47C5-94C0-0FC5D062D881}" dt="2024-07-04T07:33:27.614" v="2198" actId="478"/>
          <ac:spMkLst>
            <pc:docMk/>
            <pc:sldMk cId="1962030869" sldId="2550"/>
            <ac:spMk id="66" creationId="{4C4B2A14-456C-8CFE-A5D2-B83D8F1D8E57}"/>
          </ac:spMkLst>
        </pc:spChg>
        <pc:spChg chg="del mod">
          <ac:chgData name="Marie Crouzier" userId="43d3aa67-cfa9-4862-bd78-aa4e0aab6ca0" providerId="ADAL" clId="{283BE732-204C-47C5-94C0-0FC5D062D881}" dt="2024-07-04T07:33:21.215" v="2196" actId="478"/>
          <ac:spMkLst>
            <pc:docMk/>
            <pc:sldMk cId="1962030869" sldId="2550"/>
            <ac:spMk id="67" creationId="{72932C15-EF7A-6625-7E4B-FFD7C2B4E7A2}"/>
          </ac:spMkLst>
        </pc:spChg>
        <pc:spChg chg="del mod">
          <ac:chgData name="Marie Crouzier" userId="43d3aa67-cfa9-4862-bd78-aa4e0aab6ca0" providerId="ADAL" clId="{283BE732-204C-47C5-94C0-0FC5D062D881}" dt="2024-07-04T07:33:24.842" v="2197" actId="478"/>
          <ac:spMkLst>
            <pc:docMk/>
            <pc:sldMk cId="1962030869" sldId="2550"/>
            <ac:spMk id="68" creationId="{B6BA1816-C2C2-7C39-644D-1410E8DEF30C}"/>
          </ac:spMkLst>
        </pc:spChg>
        <pc:spChg chg="del mod">
          <ac:chgData name="Marie Crouzier" userId="43d3aa67-cfa9-4862-bd78-aa4e0aab6ca0" providerId="ADAL" clId="{283BE732-204C-47C5-94C0-0FC5D062D881}" dt="2024-07-04T07:33:12.828" v="2195" actId="478"/>
          <ac:spMkLst>
            <pc:docMk/>
            <pc:sldMk cId="1962030869" sldId="2550"/>
            <ac:spMk id="69" creationId="{CBF0BA11-0D51-9911-5A92-8363BBF6628F}"/>
          </ac:spMkLst>
        </pc:spChg>
        <pc:spChg chg="del mod">
          <ac:chgData name="Marie Crouzier" userId="43d3aa67-cfa9-4862-bd78-aa4e0aab6ca0" providerId="ADAL" clId="{283BE732-204C-47C5-94C0-0FC5D062D881}" dt="2024-07-04T07:33:12.828" v="2195" actId="478"/>
          <ac:spMkLst>
            <pc:docMk/>
            <pc:sldMk cId="1962030869" sldId="2550"/>
            <ac:spMk id="70" creationId="{43116BDC-1116-75AD-43C7-0C074EF91C84}"/>
          </ac:spMkLst>
        </pc:spChg>
        <pc:spChg chg="del mod">
          <ac:chgData name="Marie Crouzier" userId="43d3aa67-cfa9-4862-bd78-aa4e0aab6ca0" providerId="ADAL" clId="{283BE732-204C-47C5-94C0-0FC5D062D881}" dt="2024-07-04T07:33:12.828" v="2195" actId="478"/>
          <ac:spMkLst>
            <pc:docMk/>
            <pc:sldMk cId="1962030869" sldId="2550"/>
            <ac:spMk id="71" creationId="{CA8165D8-4CAE-5944-2EE8-CC366AE0F788}"/>
          </ac:spMkLst>
        </pc:spChg>
        <pc:spChg chg="del mod">
          <ac:chgData name="Marie Crouzier" userId="43d3aa67-cfa9-4862-bd78-aa4e0aab6ca0" providerId="ADAL" clId="{283BE732-204C-47C5-94C0-0FC5D062D881}" dt="2024-07-04T07:33:12.828" v="2195" actId="478"/>
          <ac:spMkLst>
            <pc:docMk/>
            <pc:sldMk cId="1962030869" sldId="2550"/>
            <ac:spMk id="72" creationId="{CC7EB3BA-EB5F-8D3C-6D02-00301B3A41A9}"/>
          </ac:spMkLst>
        </pc:spChg>
        <pc:spChg chg="del mod">
          <ac:chgData name="Marie Crouzier" userId="43d3aa67-cfa9-4862-bd78-aa4e0aab6ca0" providerId="ADAL" clId="{283BE732-204C-47C5-94C0-0FC5D062D881}" dt="2024-07-04T07:33:21.215" v="2196" actId="478"/>
          <ac:spMkLst>
            <pc:docMk/>
            <pc:sldMk cId="1962030869" sldId="2550"/>
            <ac:spMk id="73" creationId="{3681F174-5388-3F24-ACFD-9828EF0264FA}"/>
          </ac:spMkLst>
        </pc:spChg>
        <pc:spChg chg="del mod">
          <ac:chgData name="Marie Crouzier" userId="43d3aa67-cfa9-4862-bd78-aa4e0aab6ca0" providerId="ADAL" clId="{283BE732-204C-47C5-94C0-0FC5D062D881}" dt="2024-07-04T07:33:21.215" v="2196" actId="478"/>
          <ac:spMkLst>
            <pc:docMk/>
            <pc:sldMk cId="1962030869" sldId="2550"/>
            <ac:spMk id="74" creationId="{28B95EA2-095D-C4D1-DC1A-2A43D54A1324}"/>
          </ac:spMkLst>
        </pc:spChg>
        <pc:spChg chg="del mod">
          <ac:chgData name="Marie Crouzier" userId="43d3aa67-cfa9-4862-bd78-aa4e0aab6ca0" providerId="ADAL" clId="{283BE732-204C-47C5-94C0-0FC5D062D881}" dt="2024-07-04T07:33:21.215" v="2196" actId="478"/>
          <ac:spMkLst>
            <pc:docMk/>
            <pc:sldMk cId="1962030869" sldId="2550"/>
            <ac:spMk id="75" creationId="{08FC6741-FADB-6FE0-84D8-50A9D99A1964}"/>
          </ac:spMkLst>
        </pc:spChg>
        <pc:spChg chg="del mod">
          <ac:chgData name="Marie Crouzier" userId="43d3aa67-cfa9-4862-bd78-aa4e0aab6ca0" providerId="ADAL" clId="{283BE732-204C-47C5-94C0-0FC5D062D881}" dt="2024-07-04T07:33:21.215" v="2196" actId="478"/>
          <ac:spMkLst>
            <pc:docMk/>
            <pc:sldMk cId="1962030869" sldId="2550"/>
            <ac:spMk id="76" creationId="{8EC6484D-F9CA-E7DA-DC81-B7503C77F616}"/>
          </ac:spMkLst>
        </pc:spChg>
        <pc:spChg chg="mod">
          <ac:chgData name="Marie Crouzier" userId="43d3aa67-cfa9-4862-bd78-aa4e0aab6ca0" providerId="ADAL" clId="{283BE732-204C-47C5-94C0-0FC5D062D881}" dt="2024-07-03T16:11:44.531" v="1506"/>
          <ac:spMkLst>
            <pc:docMk/>
            <pc:sldMk cId="1962030869" sldId="2550"/>
            <ac:spMk id="77" creationId="{B99712BE-DEC6-3084-7727-79E775506BFD}"/>
          </ac:spMkLst>
        </pc:spChg>
        <pc:spChg chg="mod">
          <ac:chgData name="Marie Crouzier" userId="43d3aa67-cfa9-4862-bd78-aa4e0aab6ca0" providerId="ADAL" clId="{283BE732-204C-47C5-94C0-0FC5D062D881}" dt="2024-07-03T16:11:44.531" v="1506"/>
          <ac:spMkLst>
            <pc:docMk/>
            <pc:sldMk cId="1962030869" sldId="2550"/>
            <ac:spMk id="78" creationId="{C202FAA3-9212-C336-757C-540101BC4417}"/>
          </ac:spMkLst>
        </pc:spChg>
        <pc:spChg chg="mod">
          <ac:chgData name="Marie Crouzier" userId="43d3aa67-cfa9-4862-bd78-aa4e0aab6ca0" providerId="ADAL" clId="{283BE732-204C-47C5-94C0-0FC5D062D881}" dt="2024-07-03T16:11:44.531" v="1506"/>
          <ac:spMkLst>
            <pc:docMk/>
            <pc:sldMk cId="1962030869" sldId="2550"/>
            <ac:spMk id="79" creationId="{55E07E1D-557C-B0C2-0796-95DB9346DEF9}"/>
          </ac:spMkLst>
        </pc:spChg>
        <pc:spChg chg="mod">
          <ac:chgData name="Marie Crouzier" userId="43d3aa67-cfa9-4862-bd78-aa4e0aab6ca0" providerId="ADAL" clId="{283BE732-204C-47C5-94C0-0FC5D062D881}" dt="2024-07-03T16:11:44.531" v="1506"/>
          <ac:spMkLst>
            <pc:docMk/>
            <pc:sldMk cId="1962030869" sldId="2550"/>
            <ac:spMk id="80" creationId="{5713F885-F77D-524A-D139-EFD25404743B}"/>
          </ac:spMkLst>
        </pc:spChg>
        <pc:spChg chg="mod">
          <ac:chgData name="Marie Crouzier" userId="43d3aa67-cfa9-4862-bd78-aa4e0aab6ca0" providerId="ADAL" clId="{283BE732-204C-47C5-94C0-0FC5D062D881}" dt="2024-07-03T16:11:44.531" v="1506"/>
          <ac:spMkLst>
            <pc:docMk/>
            <pc:sldMk cId="1962030869" sldId="2550"/>
            <ac:spMk id="81" creationId="{49F81EF1-B7A0-9705-A5D5-0FDC60CCF15D}"/>
          </ac:spMkLst>
        </pc:spChg>
        <pc:spChg chg="mod">
          <ac:chgData name="Marie Crouzier" userId="43d3aa67-cfa9-4862-bd78-aa4e0aab6ca0" providerId="ADAL" clId="{283BE732-204C-47C5-94C0-0FC5D062D881}" dt="2024-07-03T16:11:44.531" v="1506"/>
          <ac:spMkLst>
            <pc:docMk/>
            <pc:sldMk cId="1962030869" sldId="2550"/>
            <ac:spMk id="82" creationId="{CE21CDF3-EBE7-6A85-13C9-4B6A378B7A39}"/>
          </ac:spMkLst>
        </pc:spChg>
        <pc:spChg chg="mod">
          <ac:chgData name="Marie Crouzier" userId="43d3aa67-cfa9-4862-bd78-aa4e0aab6ca0" providerId="ADAL" clId="{283BE732-204C-47C5-94C0-0FC5D062D881}" dt="2024-07-03T16:11:44.531" v="1506"/>
          <ac:spMkLst>
            <pc:docMk/>
            <pc:sldMk cId="1962030869" sldId="2550"/>
            <ac:spMk id="83" creationId="{F2F44421-E1D5-FA7A-26EA-805B49122BD2}"/>
          </ac:spMkLst>
        </pc:spChg>
        <pc:spChg chg="mod">
          <ac:chgData name="Marie Crouzier" userId="43d3aa67-cfa9-4862-bd78-aa4e0aab6ca0" providerId="ADAL" clId="{283BE732-204C-47C5-94C0-0FC5D062D881}" dt="2024-07-03T16:11:44.531" v="1506"/>
          <ac:spMkLst>
            <pc:docMk/>
            <pc:sldMk cId="1962030869" sldId="2550"/>
            <ac:spMk id="84" creationId="{6E6B3222-7FC6-FD2B-EF92-8D287DEF81B0}"/>
          </ac:spMkLst>
        </pc:spChg>
        <pc:spChg chg="mod">
          <ac:chgData name="Marie Crouzier" userId="43d3aa67-cfa9-4862-bd78-aa4e0aab6ca0" providerId="ADAL" clId="{283BE732-204C-47C5-94C0-0FC5D062D881}" dt="2024-07-03T16:11:44.531" v="1506"/>
          <ac:spMkLst>
            <pc:docMk/>
            <pc:sldMk cId="1962030869" sldId="2550"/>
            <ac:spMk id="85" creationId="{8CB12C59-9A43-B755-3E01-6FC9641CB666}"/>
          </ac:spMkLst>
        </pc:spChg>
        <pc:spChg chg="mod">
          <ac:chgData name="Marie Crouzier" userId="43d3aa67-cfa9-4862-bd78-aa4e0aab6ca0" providerId="ADAL" clId="{283BE732-204C-47C5-94C0-0FC5D062D881}" dt="2024-07-03T16:11:44.531" v="1506"/>
          <ac:spMkLst>
            <pc:docMk/>
            <pc:sldMk cId="1962030869" sldId="2550"/>
            <ac:spMk id="86" creationId="{B86A0331-937B-66E1-BB85-9B5BDAB2ACE5}"/>
          </ac:spMkLst>
        </pc:spChg>
        <pc:spChg chg="mod">
          <ac:chgData name="Marie Crouzier" userId="43d3aa67-cfa9-4862-bd78-aa4e0aab6ca0" providerId="ADAL" clId="{283BE732-204C-47C5-94C0-0FC5D062D881}" dt="2024-07-03T16:11:44.531" v="1506"/>
          <ac:spMkLst>
            <pc:docMk/>
            <pc:sldMk cId="1962030869" sldId="2550"/>
            <ac:spMk id="87" creationId="{B1EC8300-3763-899E-40E1-5FF5F9558D0B}"/>
          </ac:spMkLst>
        </pc:spChg>
        <pc:spChg chg="mod">
          <ac:chgData name="Marie Crouzier" userId="43d3aa67-cfa9-4862-bd78-aa4e0aab6ca0" providerId="ADAL" clId="{283BE732-204C-47C5-94C0-0FC5D062D881}" dt="2024-07-03T16:11:44.531" v="1506"/>
          <ac:spMkLst>
            <pc:docMk/>
            <pc:sldMk cId="1962030869" sldId="2550"/>
            <ac:spMk id="88" creationId="{1D5879D7-EC5D-2E7E-7F48-06FF65AF5EB9}"/>
          </ac:spMkLst>
        </pc:spChg>
        <pc:spChg chg="mod">
          <ac:chgData name="Marie Crouzier" userId="43d3aa67-cfa9-4862-bd78-aa4e0aab6ca0" providerId="ADAL" clId="{283BE732-204C-47C5-94C0-0FC5D062D881}" dt="2024-07-03T16:11:44.531" v="1506"/>
          <ac:spMkLst>
            <pc:docMk/>
            <pc:sldMk cId="1962030869" sldId="2550"/>
            <ac:spMk id="89" creationId="{8A60F85B-8FA0-3BE4-715B-CF854B06DDAE}"/>
          </ac:spMkLst>
        </pc:spChg>
        <pc:spChg chg="mod">
          <ac:chgData name="Marie Crouzier" userId="43d3aa67-cfa9-4862-bd78-aa4e0aab6ca0" providerId="ADAL" clId="{283BE732-204C-47C5-94C0-0FC5D062D881}" dt="2024-07-03T16:11:44.531" v="1506"/>
          <ac:spMkLst>
            <pc:docMk/>
            <pc:sldMk cId="1962030869" sldId="2550"/>
            <ac:spMk id="90" creationId="{32E52766-2DA8-A229-3D07-54E4491474A9}"/>
          </ac:spMkLst>
        </pc:spChg>
        <pc:spChg chg="mod">
          <ac:chgData name="Marie Crouzier" userId="43d3aa67-cfa9-4862-bd78-aa4e0aab6ca0" providerId="ADAL" clId="{283BE732-204C-47C5-94C0-0FC5D062D881}" dt="2024-07-03T16:11:44.531" v="1506"/>
          <ac:spMkLst>
            <pc:docMk/>
            <pc:sldMk cId="1962030869" sldId="2550"/>
            <ac:spMk id="91" creationId="{08506983-66D4-49D9-32C8-E1ABB3F01BAC}"/>
          </ac:spMkLst>
        </pc:spChg>
        <pc:spChg chg="mod">
          <ac:chgData name="Marie Crouzier" userId="43d3aa67-cfa9-4862-bd78-aa4e0aab6ca0" providerId="ADAL" clId="{283BE732-204C-47C5-94C0-0FC5D062D881}" dt="2024-07-03T16:11:44.531" v="1506"/>
          <ac:spMkLst>
            <pc:docMk/>
            <pc:sldMk cId="1962030869" sldId="2550"/>
            <ac:spMk id="92" creationId="{0C5D4EB4-8D1A-D80E-0D19-800CC2F0A623}"/>
          </ac:spMkLst>
        </pc:spChg>
        <pc:spChg chg="mod">
          <ac:chgData name="Marie Crouzier" userId="43d3aa67-cfa9-4862-bd78-aa4e0aab6ca0" providerId="ADAL" clId="{283BE732-204C-47C5-94C0-0FC5D062D881}" dt="2024-07-03T16:11:44.531" v="1506"/>
          <ac:spMkLst>
            <pc:docMk/>
            <pc:sldMk cId="1962030869" sldId="2550"/>
            <ac:spMk id="93" creationId="{8A056996-CD0C-0116-BBE1-8943CECFD80C}"/>
          </ac:spMkLst>
        </pc:spChg>
        <pc:spChg chg="mod">
          <ac:chgData name="Marie Crouzier" userId="43d3aa67-cfa9-4862-bd78-aa4e0aab6ca0" providerId="ADAL" clId="{283BE732-204C-47C5-94C0-0FC5D062D881}" dt="2024-07-03T16:11:44.531" v="1506"/>
          <ac:spMkLst>
            <pc:docMk/>
            <pc:sldMk cId="1962030869" sldId="2550"/>
            <ac:spMk id="94" creationId="{13300EDE-5544-8716-A16D-FDEFEC7339FB}"/>
          </ac:spMkLst>
        </pc:spChg>
        <pc:spChg chg="mod">
          <ac:chgData name="Marie Crouzier" userId="43d3aa67-cfa9-4862-bd78-aa4e0aab6ca0" providerId="ADAL" clId="{283BE732-204C-47C5-94C0-0FC5D062D881}" dt="2024-07-03T16:11:44.531" v="1506"/>
          <ac:spMkLst>
            <pc:docMk/>
            <pc:sldMk cId="1962030869" sldId="2550"/>
            <ac:spMk id="95" creationId="{90EA7B46-7862-1C6A-941C-8DF3D85FF10F}"/>
          </ac:spMkLst>
        </pc:spChg>
        <pc:spChg chg="mod">
          <ac:chgData name="Marie Crouzier" userId="43d3aa67-cfa9-4862-bd78-aa4e0aab6ca0" providerId="ADAL" clId="{283BE732-204C-47C5-94C0-0FC5D062D881}" dt="2024-07-03T16:11:44.531" v="1506"/>
          <ac:spMkLst>
            <pc:docMk/>
            <pc:sldMk cId="1962030869" sldId="2550"/>
            <ac:spMk id="96" creationId="{4C3281B1-1891-4888-1890-DAB09792F7C7}"/>
          </ac:spMkLst>
        </pc:spChg>
        <pc:spChg chg="mod">
          <ac:chgData name="Marie Crouzier" userId="43d3aa67-cfa9-4862-bd78-aa4e0aab6ca0" providerId="ADAL" clId="{283BE732-204C-47C5-94C0-0FC5D062D881}" dt="2024-07-03T16:11:44.531" v="1506"/>
          <ac:spMkLst>
            <pc:docMk/>
            <pc:sldMk cId="1962030869" sldId="2550"/>
            <ac:spMk id="97" creationId="{58518790-34E4-6852-F52E-445FE6824DB7}"/>
          </ac:spMkLst>
        </pc:spChg>
        <pc:spChg chg="mod">
          <ac:chgData name="Marie Crouzier" userId="43d3aa67-cfa9-4862-bd78-aa4e0aab6ca0" providerId="ADAL" clId="{283BE732-204C-47C5-94C0-0FC5D062D881}" dt="2024-07-03T16:11:44.531" v="1506"/>
          <ac:spMkLst>
            <pc:docMk/>
            <pc:sldMk cId="1962030869" sldId="2550"/>
            <ac:spMk id="98" creationId="{B96E3A82-0045-D181-FF1B-504F85648150}"/>
          </ac:spMkLst>
        </pc:spChg>
        <pc:spChg chg="mod">
          <ac:chgData name="Marie Crouzier" userId="43d3aa67-cfa9-4862-bd78-aa4e0aab6ca0" providerId="ADAL" clId="{283BE732-204C-47C5-94C0-0FC5D062D881}" dt="2024-07-03T16:11:44.531" v="1506"/>
          <ac:spMkLst>
            <pc:docMk/>
            <pc:sldMk cId="1962030869" sldId="2550"/>
            <ac:spMk id="99" creationId="{F010C692-A70D-17DA-9B5C-315A3D810E78}"/>
          </ac:spMkLst>
        </pc:spChg>
        <pc:spChg chg="mod">
          <ac:chgData name="Marie Crouzier" userId="43d3aa67-cfa9-4862-bd78-aa4e0aab6ca0" providerId="ADAL" clId="{283BE732-204C-47C5-94C0-0FC5D062D881}" dt="2024-07-03T16:11:44.531" v="1506"/>
          <ac:spMkLst>
            <pc:docMk/>
            <pc:sldMk cId="1962030869" sldId="2550"/>
            <ac:spMk id="100" creationId="{3347ECBA-74CF-562E-4DD4-4BEC2F8B13AE}"/>
          </ac:spMkLst>
        </pc:spChg>
        <pc:spChg chg="mod">
          <ac:chgData name="Marie Crouzier" userId="43d3aa67-cfa9-4862-bd78-aa4e0aab6ca0" providerId="ADAL" clId="{283BE732-204C-47C5-94C0-0FC5D062D881}" dt="2024-07-03T16:11:44.531" v="1506"/>
          <ac:spMkLst>
            <pc:docMk/>
            <pc:sldMk cId="1962030869" sldId="2550"/>
            <ac:spMk id="101" creationId="{F53A1222-A22A-03AA-99CE-65E033A0ABD1}"/>
          </ac:spMkLst>
        </pc:spChg>
        <pc:spChg chg="mod">
          <ac:chgData name="Marie Crouzier" userId="43d3aa67-cfa9-4862-bd78-aa4e0aab6ca0" providerId="ADAL" clId="{283BE732-204C-47C5-94C0-0FC5D062D881}" dt="2024-07-03T16:11:44.531" v="1506"/>
          <ac:spMkLst>
            <pc:docMk/>
            <pc:sldMk cId="1962030869" sldId="2550"/>
            <ac:spMk id="102" creationId="{05A3F9D0-6EB9-BACD-7B94-A667AFC8A93F}"/>
          </ac:spMkLst>
        </pc:spChg>
        <pc:spChg chg="mod">
          <ac:chgData name="Marie Crouzier" userId="43d3aa67-cfa9-4862-bd78-aa4e0aab6ca0" providerId="ADAL" clId="{283BE732-204C-47C5-94C0-0FC5D062D881}" dt="2024-07-03T16:11:44.531" v="1506"/>
          <ac:spMkLst>
            <pc:docMk/>
            <pc:sldMk cId="1962030869" sldId="2550"/>
            <ac:spMk id="103" creationId="{51C1EED2-01AB-33FC-D1E5-FDA1BFA5725C}"/>
          </ac:spMkLst>
        </pc:spChg>
        <pc:spChg chg="mod">
          <ac:chgData name="Marie Crouzier" userId="43d3aa67-cfa9-4862-bd78-aa4e0aab6ca0" providerId="ADAL" clId="{283BE732-204C-47C5-94C0-0FC5D062D881}" dt="2024-07-03T16:11:44.531" v="1506"/>
          <ac:spMkLst>
            <pc:docMk/>
            <pc:sldMk cId="1962030869" sldId="2550"/>
            <ac:spMk id="104" creationId="{8285D8FB-A178-E488-AEE6-BD5896A1BA08}"/>
          </ac:spMkLst>
        </pc:spChg>
        <pc:spChg chg="mod">
          <ac:chgData name="Marie Crouzier" userId="43d3aa67-cfa9-4862-bd78-aa4e0aab6ca0" providerId="ADAL" clId="{283BE732-204C-47C5-94C0-0FC5D062D881}" dt="2024-07-03T16:11:44.531" v="1506"/>
          <ac:spMkLst>
            <pc:docMk/>
            <pc:sldMk cId="1962030869" sldId="2550"/>
            <ac:spMk id="105" creationId="{65489A6C-DC83-8582-BEBD-EA54251F2112}"/>
          </ac:spMkLst>
        </pc:spChg>
        <pc:spChg chg="mod">
          <ac:chgData name="Marie Crouzier" userId="43d3aa67-cfa9-4862-bd78-aa4e0aab6ca0" providerId="ADAL" clId="{283BE732-204C-47C5-94C0-0FC5D062D881}" dt="2024-07-03T16:11:44.531" v="1506"/>
          <ac:spMkLst>
            <pc:docMk/>
            <pc:sldMk cId="1962030869" sldId="2550"/>
            <ac:spMk id="106" creationId="{64D1ABA7-7AFA-2C21-8898-791070D42A4E}"/>
          </ac:spMkLst>
        </pc:spChg>
        <pc:spChg chg="mod">
          <ac:chgData name="Marie Crouzier" userId="43d3aa67-cfa9-4862-bd78-aa4e0aab6ca0" providerId="ADAL" clId="{283BE732-204C-47C5-94C0-0FC5D062D881}" dt="2024-07-03T16:11:44.531" v="1506"/>
          <ac:spMkLst>
            <pc:docMk/>
            <pc:sldMk cId="1962030869" sldId="2550"/>
            <ac:spMk id="107" creationId="{231E7059-15DF-B798-4CAA-9457F400F1DF}"/>
          </ac:spMkLst>
        </pc:spChg>
        <pc:spChg chg="mod">
          <ac:chgData name="Marie Crouzier" userId="43d3aa67-cfa9-4862-bd78-aa4e0aab6ca0" providerId="ADAL" clId="{283BE732-204C-47C5-94C0-0FC5D062D881}" dt="2024-07-03T16:11:44.531" v="1506"/>
          <ac:spMkLst>
            <pc:docMk/>
            <pc:sldMk cId="1962030869" sldId="2550"/>
            <ac:spMk id="108" creationId="{8464B878-CADC-FA85-0632-560D60B14AB7}"/>
          </ac:spMkLst>
        </pc:spChg>
        <pc:spChg chg="mod">
          <ac:chgData name="Marie Crouzier" userId="43d3aa67-cfa9-4862-bd78-aa4e0aab6ca0" providerId="ADAL" clId="{283BE732-204C-47C5-94C0-0FC5D062D881}" dt="2024-07-03T16:11:44.531" v="1506"/>
          <ac:spMkLst>
            <pc:docMk/>
            <pc:sldMk cId="1962030869" sldId="2550"/>
            <ac:spMk id="109" creationId="{9322A64E-DDBB-A4A1-FD8F-613F881E876E}"/>
          </ac:spMkLst>
        </pc:spChg>
        <pc:spChg chg="mod">
          <ac:chgData name="Marie Crouzier" userId="43d3aa67-cfa9-4862-bd78-aa4e0aab6ca0" providerId="ADAL" clId="{283BE732-204C-47C5-94C0-0FC5D062D881}" dt="2024-07-03T16:11:44.531" v="1506"/>
          <ac:spMkLst>
            <pc:docMk/>
            <pc:sldMk cId="1962030869" sldId="2550"/>
            <ac:spMk id="110" creationId="{E0101810-409A-15FB-EE23-A1E1A7A20F1D}"/>
          </ac:spMkLst>
        </pc:spChg>
        <pc:spChg chg="mod">
          <ac:chgData name="Marie Crouzier" userId="43d3aa67-cfa9-4862-bd78-aa4e0aab6ca0" providerId="ADAL" clId="{283BE732-204C-47C5-94C0-0FC5D062D881}" dt="2024-07-03T16:11:44.531" v="1506"/>
          <ac:spMkLst>
            <pc:docMk/>
            <pc:sldMk cId="1962030869" sldId="2550"/>
            <ac:spMk id="111" creationId="{75F92D8A-AAD7-1E46-4EE0-36E061DC214E}"/>
          </ac:spMkLst>
        </pc:spChg>
        <pc:spChg chg="mod">
          <ac:chgData name="Marie Crouzier" userId="43d3aa67-cfa9-4862-bd78-aa4e0aab6ca0" providerId="ADAL" clId="{283BE732-204C-47C5-94C0-0FC5D062D881}" dt="2024-07-03T16:11:44.531" v="1506"/>
          <ac:spMkLst>
            <pc:docMk/>
            <pc:sldMk cId="1962030869" sldId="2550"/>
            <ac:spMk id="112" creationId="{4AACF8AA-20F0-DA4A-3303-7B3FA4A9C8A6}"/>
          </ac:spMkLst>
        </pc:spChg>
        <pc:spChg chg="mod">
          <ac:chgData name="Marie Crouzier" userId="43d3aa67-cfa9-4862-bd78-aa4e0aab6ca0" providerId="ADAL" clId="{283BE732-204C-47C5-94C0-0FC5D062D881}" dt="2024-07-03T16:11:44.531" v="1506"/>
          <ac:spMkLst>
            <pc:docMk/>
            <pc:sldMk cId="1962030869" sldId="2550"/>
            <ac:spMk id="113" creationId="{30244C5F-F302-37FE-E99F-2333FEDA747C}"/>
          </ac:spMkLst>
        </pc:spChg>
        <pc:spChg chg="mod">
          <ac:chgData name="Marie Crouzier" userId="43d3aa67-cfa9-4862-bd78-aa4e0aab6ca0" providerId="ADAL" clId="{283BE732-204C-47C5-94C0-0FC5D062D881}" dt="2024-07-03T16:11:44.531" v="1506"/>
          <ac:spMkLst>
            <pc:docMk/>
            <pc:sldMk cId="1962030869" sldId="2550"/>
            <ac:spMk id="114" creationId="{265A9BD5-E943-9131-285D-92EDF403CF1E}"/>
          </ac:spMkLst>
        </pc:spChg>
        <pc:spChg chg="mod">
          <ac:chgData name="Marie Crouzier" userId="43d3aa67-cfa9-4862-bd78-aa4e0aab6ca0" providerId="ADAL" clId="{283BE732-204C-47C5-94C0-0FC5D062D881}" dt="2024-07-03T16:11:44.531" v="1506"/>
          <ac:spMkLst>
            <pc:docMk/>
            <pc:sldMk cId="1962030869" sldId="2550"/>
            <ac:spMk id="115" creationId="{A60C2C0C-BE96-9CF2-E12D-CC5F0E089BEA}"/>
          </ac:spMkLst>
        </pc:spChg>
        <pc:spChg chg="mod">
          <ac:chgData name="Marie Crouzier" userId="43d3aa67-cfa9-4862-bd78-aa4e0aab6ca0" providerId="ADAL" clId="{283BE732-204C-47C5-94C0-0FC5D062D881}" dt="2024-07-03T16:11:44.531" v="1506"/>
          <ac:spMkLst>
            <pc:docMk/>
            <pc:sldMk cId="1962030869" sldId="2550"/>
            <ac:spMk id="116" creationId="{752ED5D7-F41A-1578-AABD-9CD22B038876}"/>
          </ac:spMkLst>
        </pc:spChg>
        <pc:spChg chg="mod">
          <ac:chgData name="Marie Crouzier" userId="43d3aa67-cfa9-4862-bd78-aa4e0aab6ca0" providerId="ADAL" clId="{283BE732-204C-47C5-94C0-0FC5D062D881}" dt="2024-07-03T16:11:44.531" v="1506"/>
          <ac:spMkLst>
            <pc:docMk/>
            <pc:sldMk cId="1962030869" sldId="2550"/>
            <ac:spMk id="117" creationId="{83221868-8714-CD37-B72F-763D4C2818C5}"/>
          </ac:spMkLst>
        </pc:spChg>
        <pc:spChg chg="mod">
          <ac:chgData name="Marie Crouzier" userId="43d3aa67-cfa9-4862-bd78-aa4e0aab6ca0" providerId="ADAL" clId="{283BE732-204C-47C5-94C0-0FC5D062D881}" dt="2024-07-03T16:11:44.531" v="1506"/>
          <ac:spMkLst>
            <pc:docMk/>
            <pc:sldMk cId="1962030869" sldId="2550"/>
            <ac:spMk id="118" creationId="{B4C1C1BE-F0FB-36DC-6082-22B2CE81F34A}"/>
          </ac:spMkLst>
        </pc:spChg>
        <pc:spChg chg="mod">
          <ac:chgData name="Marie Crouzier" userId="43d3aa67-cfa9-4862-bd78-aa4e0aab6ca0" providerId="ADAL" clId="{283BE732-204C-47C5-94C0-0FC5D062D881}" dt="2024-07-03T16:11:44.531" v="1506"/>
          <ac:spMkLst>
            <pc:docMk/>
            <pc:sldMk cId="1962030869" sldId="2550"/>
            <ac:spMk id="119" creationId="{CFE754CA-1070-CC50-D6D2-7D4769723D19}"/>
          </ac:spMkLst>
        </pc:spChg>
        <pc:spChg chg="mod">
          <ac:chgData name="Marie Crouzier" userId="43d3aa67-cfa9-4862-bd78-aa4e0aab6ca0" providerId="ADAL" clId="{283BE732-204C-47C5-94C0-0FC5D062D881}" dt="2024-07-03T16:11:44.531" v="1506"/>
          <ac:spMkLst>
            <pc:docMk/>
            <pc:sldMk cId="1962030869" sldId="2550"/>
            <ac:spMk id="120" creationId="{D1416E2C-EC43-4002-8319-2F49BFCCC3A9}"/>
          </ac:spMkLst>
        </pc:spChg>
        <pc:spChg chg="mod">
          <ac:chgData name="Marie Crouzier" userId="43d3aa67-cfa9-4862-bd78-aa4e0aab6ca0" providerId="ADAL" clId="{283BE732-204C-47C5-94C0-0FC5D062D881}" dt="2024-07-03T16:11:44.531" v="1506"/>
          <ac:spMkLst>
            <pc:docMk/>
            <pc:sldMk cId="1962030869" sldId="2550"/>
            <ac:spMk id="121" creationId="{07A6B967-D73A-0A8A-14A9-BEADAD3B85D2}"/>
          </ac:spMkLst>
        </pc:spChg>
        <pc:spChg chg="mod">
          <ac:chgData name="Marie Crouzier" userId="43d3aa67-cfa9-4862-bd78-aa4e0aab6ca0" providerId="ADAL" clId="{283BE732-204C-47C5-94C0-0FC5D062D881}" dt="2024-07-03T16:11:44.531" v="1506"/>
          <ac:spMkLst>
            <pc:docMk/>
            <pc:sldMk cId="1962030869" sldId="2550"/>
            <ac:spMk id="122" creationId="{0EA35537-2617-40D1-713B-557CD37DA542}"/>
          </ac:spMkLst>
        </pc:spChg>
        <pc:spChg chg="mod">
          <ac:chgData name="Marie Crouzier" userId="43d3aa67-cfa9-4862-bd78-aa4e0aab6ca0" providerId="ADAL" clId="{283BE732-204C-47C5-94C0-0FC5D062D881}" dt="2024-07-03T16:11:44.531" v="1506"/>
          <ac:spMkLst>
            <pc:docMk/>
            <pc:sldMk cId="1962030869" sldId="2550"/>
            <ac:spMk id="123" creationId="{03FA977A-D7FA-2D22-3D94-F849D1C5F9E5}"/>
          </ac:spMkLst>
        </pc:spChg>
        <pc:spChg chg="mod">
          <ac:chgData name="Marie Crouzier" userId="43d3aa67-cfa9-4862-bd78-aa4e0aab6ca0" providerId="ADAL" clId="{283BE732-204C-47C5-94C0-0FC5D062D881}" dt="2024-07-03T16:11:44.531" v="1506"/>
          <ac:spMkLst>
            <pc:docMk/>
            <pc:sldMk cId="1962030869" sldId="2550"/>
            <ac:spMk id="124" creationId="{8C5DABDC-00BF-85E2-3024-8251078C9BF1}"/>
          </ac:spMkLst>
        </pc:spChg>
        <pc:spChg chg="mod">
          <ac:chgData name="Marie Crouzier" userId="43d3aa67-cfa9-4862-bd78-aa4e0aab6ca0" providerId="ADAL" clId="{283BE732-204C-47C5-94C0-0FC5D062D881}" dt="2024-07-03T16:11:44.531" v="1506"/>
          <ac:spMkLst>
            <pc:docMk/>
            <pc:sldMk cId="1962030869" sldId="2550"/>
            <ac:spMk id="125" creationId="{BDEC8B30-20DC-11AA-E73E-0E1B59E94DDB}"/>
          </ac:spMkLst>
        </pc:spChg>
        <pc:spChg chg="mod">
          <ac:chgData name="Marie Crouzier" userId="43d3aa67-cfa9-4862-bd78-aa4e0aab6ca0" providerId="ADAL" clId="{283BE732-204C-47C5-94C0-0FC5D062D881}" dt="2024-07-03T16:11:44.531" v="1506"/>
          <ac:spMkLst>
            <pc:docMk/>
            <pc:sldMk cId="1962030869" sldId="2550"/>
            <ac:spMk id="126" creationId="{5F120F5B-5308-AB31-28EB-0785EE0B9B69}"/>
          </ac:spMkLst>
        </pc:spChg>
        <pc:spChg chg="mod">
          <ac:chgData name="Marie Crouzier" userId="43d3aa67-cfa9-4862-bd78-aa4e0aab6ca0" providerId="ADAL" clId="{283BE732-204C-47C5-94C0-0FC5D062D881}" dt="2024-07-03T16:11:44.531" v="1506"/>
          <ac:spMkLst>
            <pc:docMk/>
            <pc:sldMk cId="1962030869" sldId="2550"/>
            <ac:spMk id="127" creationId="{A1203477-54A9-0F2B-DCBB-5DCDAD2B06CF}"/>
          </ac:spMkLst>
        </pc:spChg>
        <pc:spChg chg="mod">
          <ac:chgData name="Marie Crouzier" userId="43d3aa67-cfa9-4862-bd78-aa4e0aab6ca0" providerId="ADAL" clId="{283BE732-204C-47C5-94C0-0FC5D062D881}" dt="2024-07-03T16:11:44.531" v="1506"/>
          <ac:spMkLst>
            <pc:docMk/>
            <pc:sldMk cId="1962030869" sldId="2550"/>
            <ac:spMk id="128" creationId="{F7A0E2E3-2955-1B64-5984-35F22E505175}"/>
          </ac:spMkLst>
        </pc:spChg>
        <pc:spChg chg="mod">
          <ac:chgData name="Marie Crouzier" userId="43d3aa67-cfa9-4862-bd78-aa4e0aab6ca0" providerId="ADAL" clId="{283BE732-204C-47C5-94C0-0FC5D062D881}" dt="2024-07-03T16:11:44.531" v="1506"/>
          <ac:spMkLst>
            <pc:docMk/>
            <pc:sldMk cId="1962030869" sldId="2550"/>
            <ac:spMk id="129" creationId="{4B25F20E-71D5-2B8F-6430-4AC480B0525A}"/>
          </ac:spMkLst>
        </pc:spChg>
        <pc:spChg chg="mod">
          <ac:chgData name="Marie Crouzier" userId="43d3aa67-cfa9-4862-bd78-aa4e0aab6ca0" providerId="ADAL" clId="{283BE732-204C-47C5-94C0-0FC5D062D881}" dt="2024-07-03T16:11:44.531" v="1506"/>
          <ac:spMkLst>
            <pc:docMk/>
            <pc:sldMk cId="1962030869" sldId="2550"/>
            <ac:spMk id="130" creationId="{6A71BB67-BEE1-04A8-983B-67DD824288E4}"/>
          </ac:spMkLst>
        </pc:spChg>
        <pc:spChg chg="mod">
          <ac:chgData name="Marie Crouzier" userId="43d3aa67-cfa9-4862-bd78-aa4e0aab6ca0" providerId="ADAL" clId="{283BE732-204C-47C5-94C0-0FC5D062D881}" dt="2024-07-03T16:11:44.531" v="1506"/>
          <ac:spMkLst>
            <pc:docMk/>
            <pc:sldMk cId="1962030869" sldId="2550"/>
            <ac:spMk id="131" creationId="{C2AFEE6D-4E10-7355-5597-E4AFB51C16F4}"/>
          </ac:spMkLst>
        </pc:spChg>
        <pc:spChg chg="mod">
          <ac:chgData name="Marie Crouzier" userId="43d3aa67-cfa9-4862-bd78-aa4e0aab6ca0" providerId="ADAL" clId="{283BE732-204C-47C5-94C0-0FC5D062D881}" dt="2024-07-03T16:11:44.531" v="1506"/>
          <ac:spMkLst>
            <pc:docMk/>
            <pc:sldMk cId="1962030869" sldId="2550"/>
            <ac:spMk id="132" creationId="{A1A90D55-696D-65DC-034F-C3BCE66F09D0}"/>
          </ac:spMkLst>
        </pc:spChg>
        <pc:spChg chg="mod">
          <ac:chgData name="Marie Crouzier" userId="43d3aa67-cfa9-4862-bd78-aa4e0aab6ca0" providerId="ADAL" clId="{283BE732-204C-47C5-94C0-0FC5D062D881}" dt="2024-07-03T16:11:44.531" v="1506"/>
          <ac:spMkLst>
            <pc:docMk/>
            <pc:sldMk cId="1962030869" sldId="2550"/>
            <ac:spMk id="133" creationId="{0BA7A7C6-8937-F0C1-56F2-5DBDFCFBE80B}"/>
          </ac:spMkLst>
        </pc:spChg>
        <pc:spChg chg="mod">
          <ac:chgData name="Marie Crouzier" userId="43d3aa67-cfa9-4862-bd78-aa4e0aab6ca0" providerId="ADAL" clId="{283BE732-204C-47C5-94C0-0FC5D062D881}" dt="2024-07-03T16:11:44.531" v="1506"/>
          <ac:spMkLst>
            <pc:docMk/>
            <pc:sldMk cId="1962030869" sldId="2550"/>
            <ac:spMk id="134" creationId="{A5DD5210-9C40-67DF-4999-14168C77746E}"/>
          </ac:spMkLst>
        </pc:spChg>
        <pc:spChg chg="mod">
          <ac:chgData name="Marie Crouzier" userId="43d3aa67-cfa9-4862-bd78-aa4e0aab6ca0" providerId="ADAL" clId="{283BE732-204C-47C5-94C0-0FC5D062D881}" dt="2024-07-03T16:11:44.531" v="1506"/>
          <ac:spMkLst>
            <pc:docMk/>
            <pc:sldMk cId="1962030869" sldId="2550"/>
            <ac:spMk id="135" creationId="{CEA95DD0-599A-B489-0D99-16A3F0931D14}"/>
          </ac:spMkLst>
        </pc:spChg>
        <pc:spChg chg="mod">
          <ac:chgData name="Marie Crouzier" userId="43d3aa67-cfa9-4862-bd78-aa4e0aab6ca0" providerId="ADAL" clId="{283BE732-204C-47C5-94C0-0FC5D062D881}" dt="2024-07-03T16:11:44.531" v="1506"/>
          <ac:spMkLst>
            <pc:docMk/>
            <pc:sldMk cId="1962030869" sldId="2550"/>
            <ac:spMk id="136" creationId="{A9FACC2C-922C-D34E-1E98-2F856579BC05}"/>
          </ac:spMkLst>
        </pc:spChg>
        <pc:spChg chg="mod">
          <ac:chgData name="Marie Crouzier" userId="43d3aa67-cfa9-4862-bd78-aa4e0aab6ca0" providerId="ADAL" clId="{283BE732-204C-47C5-94C0-0FC5D062D881}" dt="2024-07-03T16:11:44.531" v="1506"/>
          <ac:spMkLst>
            <pc:docMk/>
            <pc:sldMk cId="1962030869" sldId="2550"/>
            <ac:spMk id="137" creationId="{FDD4A803-6060-CE64-06DD-FB3236E0D5AC}"/>
          </ac:spMkLst>
        </pc:spChg>
        <pc:spChg chg="mod">
          <ac:chgData name="Marie Crouzier" userId="43d3aa67-cfa9-4862-bd78-aa4e0aab6ca0" providerId="ADAL" clId="{283BE732-204C-47C5-94C0-0FC5D062D881}" dt="2024-07-03T16:11:44.531" v="1506"/>
          <ac:spMkLst>
            <pc:docMk/>
            <pc:sldMk cId="1962030869" sldId="2550"/>
            <ac:spMk id="138" creationId="{2D28E273-796A-45B4-6653-D83B51EDEE1F}"/>
          </ac:spMkLst>
        </pc:spChg>
        <pc:spChg chg="mod">
          <ac:chgData name="Marie Crouzier" userId="43d3aa67-cfa9-4862-bd78-aa4e0aab6ca0" providerId="ADAL" clId="{283BE732-204C-47C5-94C0-0FC5D062D881}" dt="2024-07-03T16:11:44.531" v="1506"/>
          <ac:spMkLst>
            <pc:docMk/>
            <pc:sldMk cId="1962030869" sldId="2550"/>
            <ac:spMk id="139" creationId="{B5E36C73-F5FF-5C85-4602-E2D67A3115D7}"/>
          </ac:spMkLst>
        </pc:spChg>
        <pc:spChg chg="mod">
          <ac:chgData name="Marie Crouzier" userId="43d3aa67-cfa9-4862-bd78-aa4e0aab6ca0" providerId="ADAL" clId="{283BE732-204C-47C5-94C0-0FC5D062D881}" dt="2024-07-03T16:11:44.531" v="1506"/>
          <ac:spMkLst>
            <pc:docMk/>
            <pc:sldMk cId="1962030869" sldId="2550"/>
            <ac:spMk id="140" creationId="{1B7522EC-2A2F-7EC8-88AC-99FA80D16391}"/>
          </ac:spMkLst>
        </pc:spChg>
        <pc:spChg chg="mod">
          <ac:chgData name="Marie Crouzier" userId="43d3aa67-cfa9-4862-bd78-aa4e0aab6ca0" providerId="ADAL" clId="{283BE732-204C-47C5-94C0-0FC5D062D881}" dt="2024-07-03T16:11:44.531" v="1506"/>
          <ac:spMkLst>
            <pc:docMk/>
            <pc:sldMk cId="1962030869" sldId="2550"/>
            <ac:spMk id="141" creationId="{049A5429-2C9C-64D3-3F51-AFDF2B035A9F}"/>
          </ac:spMkLst>
        </pc:spChg>
        <pc:spChg chg="add mod">
          <ac:chgData name="Marie Crouzier" userId="43d3aa67-cfa9-4862-bd78-aa4e0aab6ca0" providerId="ADAL" clId="{283BE732-204C-47C5-94C0-0FC5D062D881}" dt="2024-07-04T07:42:56.711" v="2347" actId="12"/>
          <ac:spMkLst>
            <pc:docMk/>
            <pc:sldMk cId="1962030869" sldId="2550"/>
            <ac:spMk id="142" creationId="{C9CF1CD7-72B6-DA99-F6D2-255B4A27A7A7}"/>
          </ac:spMkLst>
        </pc:spChg>
        <pc:spChg chg="add mod">
          <ac:chgData name="Marie Crouzier" userId="43d3aa67-cfa9-4862-bd78-aa4e0aab6ca0" providerId="ADAL" clId="{283BE732-204C-47C5-94C0-0FC5D062D881}" dt="2024-07-04T07:32:46.308" v="2193" actId="1076"/>
          <ac:spMkLst>
            <pc:docMk/>
            <pc:sldMk cId="1962030869" sldId="2550"/>
            <ac:spMk id="143" creationId="{F3DEDF42-5E38-AB33-A6F4-7D3E75A86BE9}"/>
          </ac:spMkLst>
        </pc:spChg>
        <pc:spChg chg="add del mod">
          <ac:chgData name="Marie Crouzier" userId="43d3aa67-cfa9-4862-bd78-aa4e0aab6ca0" providerId="ADAL" clId="{283BE732-204C-47C5-94C0-0FC5D062D881}" dt="2024-07-04T07:34:08.615" v="2210" actId="478"/>
          <ac:spMkLst>
            <pc:docMk/>
            <pc:sldMk cId="1962030869" sldId="2550"/>
            <ac:spMk id="146" creationId="{068782A5-C793-2B95-95B4-8DB0CEEFC732}"/>
          </ac:spMkLst>
        </pc:spChg>
        <pc:spChg chg="add mod">
          <ac:chgData name="Marie Crouzier" userId="43d3aa67-cfa9-4862-bd78-aa4e0aab6ca0" providerId="ADAL" clId="{283BE732-204C-47C5-94C0-0FC5D062D881}" dt="2024-07-04T07:32:43.296" v="2192" actId="1076"/>
          <ac:spMkLst>
            <pc:docMk/>
            <pc:sldMk cId="1962030869" sldId="2550"/>
            <ac:spMk id="149" creationId="{38FEB7F6-8055-95F8-2560-1224A0D6DCE4}"/>
          </ac:spMkLst>
        </pc:spChg>
        <pc:grpChg chg="del">
          <ac:chgData name="Marie Crouzier" userId="43d3aa67-cfa9-4862-bd78-aa4e0aab6ca0" providerId="ADAL" clId="{283BE732-204C-47C5-94C0-0FC5D062D881}" dt="2024-07-03T14:41:03.678" v="394" actId="478"/>
          <ac:grpSpMkLst>
            <pc:docMk/>
            <pc:sldMk cId="1962030869" sldId="2550"/>
            <ac:grpSpMk id="5" creationId="{8F332AB6-2784-5C89-C37B-F8CC23AC2B2A}"/>
          </ac:grpSpMkLst>
        </pc:grpChg>
        <pc:grpChg chg="add mod">
          <ac:chgData name="Marie Crouzier" userId="43d3aa67-cfa9-4862-bd78-aa4e0aab6ca0" providerId="ADAL" clId="{283BE732-204C-47C5-94C0-0FC5D062D881}" dt="2024-07-03T16:14:59.700" v="1536" actId="1035"/>
          <ac:grpSpMkLst>
            <pc:docMk/>
            <pc:sldMk cId="1962030869" sldId="2550"/>
            <ac:grpSpMk id="9" creationId="{E5CC99D8-3B21-34D5-C673-E3B82E897A7E}"/>
          </ac:grpSpMkLst>
        </pc:grpChg>
        <pc:grpChg chg="add del mod">
          <ac:chgData name="Marie Crouzier" userId="43d3aa67-cfa9-4862-bd78-aa4e0aab6ca0" providerId="ADAL" clId="{283BE732-204C-47C5-94C0-0FC5D062D881}" dt="2024-07-03T15:59:31.802" v="1326" actId="478"/>
          <ac:grpSpMkLst>
            <pc:docMk/>
            <pc:sldMk cId="1962030869" sldId="2550"/>
            <ac:grpSpMk id="14" creationId="{D02A9C33-184B-E103-A9A9-E35200BBECD0}"/>
          </ac:grpSpMkLst>
        </pc:grpChg>
        <pc:grpChg chg="add mod">
          <ac:chgData name="Marie Crouzier" userId="43d3aa67-cfa9-4862-bd78-aa4e0aab6ca0" providerId="ADAL" clId="{283BE732-204C-47C5-94C0-0FC5D062D881}" dt="2024-07-03T16:11:25.974" v="1501" actId="164"/>
          <ac:grpSpMkLst>
            <pc:docMk/>
            <pc:sldMk cId="1962030869" sldId="2550"/>
            <ac:grpSpMk id="36" creationId="{9D578DD8-3880-3B4E-8A63-B53AE5F2D562}"/>
          </ac:grpSpMkLst>
        </pc:grpChg>
        <pc:grpChg chg="add mod topLvl">
          <ac:chgData name="Marie Crouzier" userId="43d3aa67-cfa9-4862-bd78-aa4e0aab6ca0" providerId="ADAL" clId="{283BE732-204C-47C5-94C0-0FC5D062D881}" dt="2024-07-04T07:37:29.053" v="2276" actId="478"/>
          <ac:grpSpMkLst>
            <pc:docMk/>
            <pc:sldMk cId="1962030869" sldId="2550"/>
            <ac:grpSpMk id="37" creationId="{B55C6785-8AC7-D540-F653-D391E21DC5CD}"/>
          </ac:grpSpMkLst>
        </pc:grpChg>
        <pc:grpChg chg="add del mod">
          <ac:chgData name="Marie Crouzier" userId="43d3aa67-cfa9-4862-bd78-aa4e0aab6ca0" providerId="ADAL" clId="{283BE732-204C-47C5-94C0-0FC5D062D881}" dt="2024-07-04T07:37:29.053" v="2276" actId="478"/>
          <ac:grpSpMkLst>
            <pc:docMk/>
            <pc:sldMk cId="1962030869" sldId="2550"/>
            <ac:grpSpMk id="151" creationId="{F7A79695-B4FD-4EF7-591C-156155AC20C1}"/>
          </ac:grpSpMkLst>
        </pc:grpChg>
        <pc:picChg chg="del mod">
          <ac:chgData name="Marie Crouzier" userId="43d3aa67-cfa9-4862-bd78-aa4e0aab6ca0" providerId="ADAL" clId="{283BE732-204C-47C5-94C0-0FC5D062D881}" dt="2024-07-03T16:11:03.893" v="1484" actId="21"/>
          <ac:picMkLst>
            <pc:docMk/>
            <pc:sldMk cId="1962030869" sldId="2550"/>
            <ac:picMk id="4" creationId="{D158AFA3-18CF-20CD-25A9-C7B28DE59D6A}"/>
          </ac:picMkLst>
        </pc:picChg>
        <pc:picChg chg="del mod">
          <ac:chgData name="Marie Crouzier" userId="43d3aa67-cfa9-4862-bd78-aa4e0aab6ca0" providerId="ADAL" clId="{283BE732-204C-47C5-94C0-0FC5D062D881}" dt="2024-07-04T07:28:58.935" v="2086" actId="478"/>
          <ac:picMkLst>
            <pc:docMk/>
            <pc:sldMk cId="1962030869" sldId="2550"/>
            <ac:picMk id="16" creationId="{66B35808-1FD8-773B-723D-149B79D4C01C}"/>
          </ac:picMkLst>
        </pc:picChg>
        <pc:picChg chg="del">
          <ac:chgData name="Marie Crouzier" userId="43d3aa67-cfa9-4862-bd78-aa4e0aab6ca0" providerId="ADAL" clId="{283BE732-204C-47C5-94C0-0FC5D062D881}" dt="2024-07-03T15:18:35.968" v="626" actId="478"/>
          <ac:picMkLst>
            <pc:docMk/>
            <pc:sldMk cId="1962030869" sldId="2550"/>
            <ac:picMk id="26" creationId="{BC521F26-B9D2-BBAB-C378-AB6A3A3E9289}"/>
          </ac:picMkLst>
        </pc:picChg>
        <pc:picChg chg="add del mod">
          <ac:chgData name="Marie Crouzier" userId="43d3aa67-cfa9-4862-bd78-aa4e0aab6ca0" providerId="ADAL" clId="{283BE732-204C-47C5-94C0-0FC5D062D881}" dt="2024-07-04T07:27:49.828" v="2077" actId="478"/>
          <ac:picMkLst>
            <pc:docMk/>
            <pc:sldMk cId="1962030869" sldId="2550"/>
            <ac:picMk id="35" creationId="{D158AFA3-18CF-20CD-25A9-C7B28DE59D6A}"/>
          </ac:picMkLst>
        </pc:picChg>
        <pc:picChg chg="del">
          <ac:chgData name="Marie Crouzier" userId="43d3aa67-cfa9-4862-bd78-aa4e0aab6ca0" providerId="ADAL" clId="{283BE732-204C-47C5-94C0-0FC5D062D881}" dt="2024-07-03T16:09:09.718" v="1453" actId="478"/>
          <ac:picMkLst>
            <pc:docMk/>
            <pc:sldMk cId="1962030869" sldId="2550"/>
            <ac:picMk id="55" creationId="{8CE26B9B-05C2-5286-FAB5-AE28EA7DFC46}"/>
          </ac:picMkLst>
        </pc:picChg>
        <pc:picChg chg="del">
          <ac:chgData name="Marie Crouzier" userId="43d3aa67-cfa9-4862-bd78-aa4e0aab6ca0" providerId="ADAL" clId="{283BE732-204C-47C5-94C0-0FC5D062D881}" dt="2024-07-03T16:09:09.718" v="1453" actId="478"/>
          <ac:picMkLst>
            <pc:docMk/>
            <pc:sldMk cId="1962030869" sldId="2550"/>
            <ac:picMk id="57" creationId="{73192D95-B5AA-D9A4-246E-6480C1C2871A}"/>
          </ac:picMkLst>
        </pc:picChg>
        <pc:picChg chg="del">
          <ac:chgData name="Marie Crouzier" userId="43d3aa67-cfa9-4862-bd78-aa4e0aab6ca0" providerId="ADAL" clId="{283BE732-204C-47C5-94C0-0FC5D062D881}" dt="2024-07-03T16:09:09.718" v="1453" actId="478"/>
          <ac:picMkLst>
            <pc:docMk/>
            <pc:sldMk cId="1962030869" sldId="2550"/>
            <ac:picMk id="59" creationId="{E18BF38E-8838-6F42-CED8-C73DBC8F6A31}"/>
          </ac:picMkLst>
        </pc:picChg>
        <pc:picChg chg="add del mod topLvl">
          <ac:chgData name="Marie Crouzier" userId="43d3aa67-cfa9-4862-bd78-aa4e0aab6ca0" providerId="ADAL" clId="{283BE732-204C-47C5-94C0-0FC5D062D881}" dt="2024-07-04T07:37:29.053" v="2276" actId="478"/>
          <ac:picMkLst>
            <pc:docMk/>
            <pc:sldMk cId="1962030869" sldId="2550"/>
            <ac:picMk id="145" creationId="{7B009E85-806B-A418-1873-491713103867}"/>
          </ac:picMkLst>
        </pc:picChg>
        <pc:picChg chg="add del mod">
          <ac:chgData name="Marie Crouzier" userId="43d3aa67-cfa9-4862-bd78-aa4e0aab6ca0" providerId="ADAL" clId="{283BE732-204C-47C5-94C0-0FC5D062D881}" dt="2024-07-04T07:32:20.428" v="2171" actId="478"/>
          <ac:picMkLst>
            <pc:docMk/>
            <pc:sldMk cId="1962030869" sldId="2550"/>
            <ac:picMk id="148" creationId="{FF5A01DE-089A-56BB-01E1-0A0C2BCDB2EE}"/>
          </ac:picMkLst>
        </pc:picChg>
        <pc:picChg chg="add mod">
          <ac:chgData name="Marie Crouzier" userId="43d3aa67-cfa9-4862-bd78-aa4e0aab6ca0" providerId="ADAL" clId="{283BE732-204C-47C5-94C0-0FC5D062D881}" dt="2024-07-04T07:38:06.866" v="2281" actId="207"/>
          <ac:picMkLst>
            <pc:docMk/>
            <pc:sldMk cId="1962030869" sldId="2550"/>
            <ac:picMk id="154" creationId="{252338C1-7174-8FD0-F68D-674B8C9FD76C}"/>
          </ac:picMkLst>
        </pc:picChg>
        <pc:cxnChg chg="del">
          <ac:chgData name="Marie Crouzier" userId="43d3aa67-cfa9-4862-bd78-aa4e0aab6ca0" providerId="ADAL" clId="{283BE732-204C-47C5-94C0-0FC5D062D881}" dt="2024-07-03T16:09:12.293" v="1454" actId="478"/>
          <ac:cxnSpMkLst>
            <pc:docMk/>
            <pc:sldMk cId="1962030869" sldId="2550"/>
            <ac:cxnSpMk id="3" creationId="{6ECE4FF7-BEC1-8169-3D89-53CA70E869F2}"/>
          </ac:cxnSpMkLst>
        </pc:cxnChg>
        <pc:cxnChg chg="add mod">
          <ac:chgData name="Marie Crouzier" userId="43d3aa67-cfa9-4862-bd78-aa4e0aab6ca0" providerId="ADAL" clId="{283BE732-204C-47C5-94C0-0FC5D062D881}" dt="2024-07-04T07:33:51.352" v="2205" actId="14100"/>
          <ac:cxnSpMkLst>
            <pc:docMk/>
            <pc:sldMk cId="1962030869" sldId="2550"/>
            <ac:cxnSpMk id="144" creationId="{EC3961A6-9DC2-7ED2-27CF-177F9026DC58}"/>
          </ac:cxnSpMkLst>
        </pc:cxnChg>
      </pc:sldChg>
      <pc:sldChg chg="modSp add mod">
        <pc:chgData name="Marie Crouzier" userId="43d3aa67-cfa9-4862-bd78-aa4e0aab6ca0" providerId="ADAL" clId="{283BE732-204C-47C5-94C0-0FC5D062D881}" dt="2024-07-03T16:22:08.800" v="1609" actId="1038"/>
        <pc:sldMkLst>
          <pc:docMk/>
          <pc:sldMk cId="1256535690" sldId="2551"/>
        </pc:sldMkLst>
        <pc:spChg chg="mod">
          <ac:chgData name="Marie Crouzier" userId="43d3aa67-cfa9-4862-bd78-aa4e0aab6ca0" providerId="ADAL" clId="{283BE732-204C-47C5-94C0-0FC5D062D881}" dt="2024-07-03T16:22:08.800" v="1609" actId="1038"/>
          <ac:spMkLst>
            <pc:docMk/>
            <pc:sldMk cId="1256535690" sldId="2551"/>
            <ac:spMk id="3" creationId="{85D68F97-E8CA-9DF8-217C-9454A00358EF}"/>
          </ac:spMkLst>
        </pc:spChg>
        <pc:spChg chg="mod">
          <ac:chgData name="Marie Crouzier" userId="43d3aa67-cfa9-4862-bd78-aa4e0aab6ca0" providerId="ADAL" clId="{283BE732-204C-47C5-94C0-0FC5D062D881}" dt="2024-07-03T16:22:08.800" v="1609" actId="1038"/>
          <ac:spMkLst>
            <pc:docMk/>
            <pc:sldMk cId="1256535690" sldId="2551"/>
            <ac:spMk id="4" creationId="{6E172B52-B6BF-9904-B920-5D66C862BDBF}"/>
          </ac:spMkLst>
        </pc:spChg>
        <pc:spChg chg="mod">
          <ac:chgData name="Marie Crouzier" userId="43d3aa67-cfa9-4862-bd78-aa4e0aab6ca0" providerId="ADAL" clId="{283BE732-204C-47C5-94C0-0FC5D062D881}" dt="2024-07-03T16:16:37.952" v="1565" actId="207"/>
          <ac:spMkLst>
            <pc:docMk/>
            <pc:sldMk cId="1256535690" sldId="2551"/>
            <ac:spMk id="5" creationId="{D647EBAF-5DBD-A306-7716-F1B6A8B08DF9}"/>
          </ac:spMkLst>
        </pc:spChg>
        <pc:spChg chg="mod">
          <ac:chgData name="Marie Crouzier" userId="43d3aa67-cfa9-4862-bd78-aa4e0aab6ca0" providerId="ADAL" clId="{283BE732-204C-47C5-94C0-0FC5D062D881}" dt="2024-07-03T16:22:08.800" v="1609" actId="1038"/>
          <ac:spMkLst>
            <pc:docMk/>
            <pc:sldMk cId="1256535690" sldId="2551"/>
            <ac:spMk id="7" creationId="{5D647600-127C-514C-6D11-73775759684D}"/>
          </ac:spMkLst>
        </pc:spChg>
        <pc:spChg chg="mod">
          <ac:chgData name="Marie Crouzier" userId="43d3aa67-cfa9-4862-bd78-aa4e0aab6ca0" providerId="ADAL" clId="{283BE732-204C-47C5-94C0-0FC5D062D881}" dt="2024-07-03T16:22:08.800" v="1609" actId="1038"/>
          <ac:spMkLst>
            <pc:docMk/>
            <pc:sldMk cId="1256535690" sldId="2551"/>
            <ac:spMk id="11" creationId="{7D72FBE8-B4D5-5F0A-D644-C803CF93E075}"/>
          </ac:spMkLst>
        </pc:spChg>
        <pc:spChg chg="mod">
          <ac:chgData name="Marie Crouzier" userId="43d3aa67-cfa9-4862-bd78-aa4e0aab6ca0" providerId="ADAL" clId="{283BE732-204C-47C5-94C0-0FC5D062D881}" dt="2024-07-03T16:22:08.800" v="1609" actId="1038"/>
          <ac:spMkLst>
            <pc:docMk/>
            <pc:sldMk cId="1256535690" sldId="2551"/>
            <ac:spMk id="12" creationId="{D440D93E-F9FD-4E13-16AE-249EE2360E99}"/>
          </ac:spMkLst>
        </pc:spChg>
        <pc:spChg chg="mod">
          <ac:chgData name="Marie Crouzier" userId="43d3aa67-cfa9-4862-bd78-aa4e0aab6ca0" providerId="ADAL" clId="{283BE732-204C-47C5-94C0-0FC5D062D881}" dt="2024-07-03T16:22:08.800" v="1609" actId="1038"/>
          <ac:spMkLst>
            <pc:docMk/>
            <pc:sldMk cId="1256535690" sldId="2551"/>
            <ac:spMk id="13" creationId="{9C2F5029-76D3-A1BD-CAC4-31B673DD435D}"/>
          </ac:spMkLst>
        </pc:spChg>
        <pc:spChg chg="mod">
          <ac:chgData name="Marie Crouzier" userId="43d3aa67-cfa9-4862-bd78-aa4e0aab6ca0" providerId="ADAL" clId="{283BE732-204C-47C5-94C0-0FC5D062D881}" dt="2024-07-03T16:22:08.800" v="1609" actId="1038"/>
          <ac:spMkLst>
            <pc:docMk/>
            <pc:sldMk cId="1256535690" sldId="2551"/>
            <ac:spMk id="14" creationId="{F5742ED3-0950-0E03-4E71-B686C26D19E1}"/>
          </ac:spMkLst>
        </pc:spChg>
        <pc:spChg chg="mod">
          <ac:chgData name="Marie Crouzier" userId="43d3aa67-cfa9-4862-bd78-aa4e0aab6ca0" providerId="ADAL" clId="{283BE732-204C-47C5-94C0-0FC5D062D881}" dt="2024-07-03T16:22:08.800" v="1609" actId="1038"/>
          <ac:spMkLst>
            <pc:docMk/>
            <pc:sldMk cId="1256535690" sldId="2551"/>
            <ac:spMk id="15" creationId="{C7238B06-57C4-E712-7F41-E946FA697F9E}"/>
          </ac:spMkLst>
        </pc:spChg>
        <pc:spChg chg="mod">
          <ac:chgData name="Marie Crouzier" userId="43d3aa67-cfa9-4862-bd78-aa4e0aab6ca0" providerId="ADAL" clId="{283BE732-204C-47C5-94C0-0FC5D062D881}" dt="2024-07-03T16:22:08.800" v="1609" actId="1038"/>
          <ac:spMkLst>
            <pc:docMk/>
            <pc:sldMk cId="1256535690" sldId="2551"/>
            <ac:spMk id="16" creationId="{4BCD621C-AA01-52F2-176E-69D09041D4ED}"/>
          </ac:spMkLst>
        </pc:spChg>
        <pc:spChg chg="mod">
          <ac:chgData name="Marie Crouzier" userId="43d3aa67-cfa9-4862-bd78-aa4e0aab6ca0" providerId="ADAL" clId="{283BE732-204C-47C5-94C0-0FC5D062D881}" dt="2024-07-03T16:03:35.151" v="1399" actId="20577"/>
          <ac:spMkLst>
            <pc:docMk/>
            <pc:sldMk cId="1256535690" sldId="2551"/>
            <ac:spMk id="18" creationId="{F6E4F4E5-FC98-42A6-EA09-DEA8583F7BB7}"/>
          </ac:spMkLst>
        </pc:spChg>
        <pc:spChg chg="mod">
          <ac:chgData name="Marie Crouzier" userId="43d3aa67-cfa9-4862-bd78-aa4e0aab6ca0" providerId="ADAL" clId="{283BE732-204C-47C5-94C0-0FC5D062D881}" dt="2024-07-03T16:03:14.274" v="1398" actId="20577"/>
          <ac:spMkLst>
            <pc:docMk/>
            <pc:sldMk cId="1256535690" sldId="2551"/>
            <ac:spMk id="20" creationId="{DE31864E-810D-E04E-0BC2-AB87FBC7FCE3}"/>
          </ac:spMkLst>
        </pc:spChg>
        <pc:spChg chg="mod">
          <ac:chgData name="Marie Crouzier" userId="43d3aa67-cfa9-4862-bd78-aa4e0aab6ca0" providerId="ADAL" clId="{283BE732-204C-47C5-94C0-0FC5D062D881}" dt="2024-07-03T16:22:08.800" v="1609" actId="1038"/>
          <ac:spMkLst>
            <pc:docMk/>
            <pc:sldMk cId="1256535690" sldId="2551"/>
            <ac:spMk id="25" creationId="{ADEA7B90-C82C-380E-C9F9-45789650A49B}"/>
          </ac:spMkLst>
        </pc:spChg>
        <pc:spChg chg="mod">
          <ac:chgData name="Marie Crouzier" userId="43d3aa67-cfa9-4862-bd78-aa4e0aab6ca0" providerId="ADAL" clId="{283BE732-204C-47C5-94C0-0FC5D062D881}" dt="2024-07-03T16:22:08.800" v="1609" actId="1038"/>
          <ac:spMkLst>
            <pc:docMk/>
            <pc:sldMk cId="1256535690" sldId="2551"/>
            <ac:spMk id="26" creationId="{298EC1B4-9317-6DBE-6D84-1AD97B2D6BD8}"/>
          </ac:spMkLst>
        </pc:spChg>
        <pc:spChg chg="mod">
          <ac:chgData name="Marie Crouzier" userId="43d3aa67-cfa9-4862-bd78-aa4e0aab6ca0" providerId="ADAL" clId="{283BE732-204C-47C5-94C0-0FC5D062D881}" dt="2024-07-03T16:22:08.800" v="1609" actId="1038"/>
          <ac:spMkLst>
            <pc:docMk/>
            <pc:sldMk cId="1256535690" sldId="2551"/>
            <ac:spMk id="27" creationId="{B3558243-9842-C358-8D98-96FE8A33A7A6}"/>
          </ac:spMkLst>
        </pc:spChg>
        <pc:spChg chg="mod">
          <ac:chgData name="Marie Crouzier" userId="43d3aa67-cfa9-4862-bd78-aa4e0aab6ca0" providerId="ADAL" clId="{283BE732-204C-47C5-94C0-0FC5D062D881}" dt="2024-07-03T16:22:08.800" v="1609" actId="1038"/>
          <ac:spMkLst>
            <pc:docMk/>
            <pc:sldMk cId="1256535690" sldId="2551"/>
            <ac:spMk id="28" creationId="{D0812AE2-BE01-5454-F976-E0E962F4AEC2}"/>
          </ac:spMkLst>
        </pc:spChg>
        <pc:spChg chg="mod">
          <ac:chgData name="Marie Crouzier" userId="43d3aa67-cfa9-4862-bd78-aa4e0aab6ca0" providerId="ADAL" clId="{283BE732-204C-47C5-94C0-0FC5D062D881}" dt="2024-07-03T16:21:10.283" v="1595" actId="1582"/>
          <ac:spMkLst>
            <pc:docMk/>
            <pc:sldMk cId="1256535690" sldId="2551"/>
            <ac:spMk id="57" creationId="{50F3A020-BA34-DCF1-7E78-71EDEFE61B2E}"/>
          </ac:spMkLst>
        </pc:spChg>
        <pc:spChg chg="mod">
          <ac:chgData name="Marie Crouzier" userId="43d3aa67-cfa9-4862-bd78-aa4e0aab6ca0" providerId="ADAL" clId="{283BE732-204C-47C5-94C0-0FC5D062D881}" dt="2024-07-03T16:21:10.283" v="1595" actId="1582"/>
          <ac:spMkLst>
            <pc:docMk/>
            <pc:sldMk cId="1256535690" sldId="2551"/>
            <ac:spMk id="58" creationId="{D9AB79EF-F5F6-103F-FBC8-EC2CBE64E873}"/>
          </ac:spMkLst>
        </pc:spChg>
        <pc:spChg chg="mod">
          <ac:chgData name="Marie Crouzier" userId="43d3aa67-cfa9-4862-bd78-aa4e0aab6ca0" providerId="ADAL" clId="{283BE732-204C-47C5-94C0-0FC5D062D881}" dt="2024-07-03T16:21:10.283" v="1595" actId="1582"/>
          <ac:spMkLst>
            <pc:docMk/>
            <pc:sldMk cId="1256535690" sldId="2551"/>
            <ac:spMk id="59" creationId="{14D7F2BF-5D10-82EE-375C-E129962FF1DE}"/>
          </ac:spMkLst>
        </pc:spChg>
        <pc:spChg chg="mod">
          <ac:chgData name="Marie Crouzier" userId="43d3aa67-cfa9-4862-bd78-aa4e0aab6ca0" providerId="ADAL" clId="{283BE732-204C-47C5-94C0-0FC5D062D881}" dt="2024-07-03T16:21:10.283" v="1595" actId="1582"/>
          <ac:spMkLst>
            <pc:docMk/>
            <pc:sldMk cId="1256535690" sldId="2551"/>
            <ac:spMk id="60" creationId="{6FC69BC1-F265-582C-F8DA-A3C57DAFBAA8}"/>
          </ac:spMkLst>
        </pc:spChg>
        <pc:grpChg chg="mod">
          <ac:chgData name="Marie Crouzier" userId="43d3aa67-cfa9-4862-bd78-aa4e0aab6ca0" providerId="ADAL" clId="{283BE732-204C-47C5-94C0-0FC5D062D881}" dt="2024-07-03T16:22:08.800" v="1609" actId="1038"/>
          <ac:grpSpMkLst>
            <pc:docMk/>
            <pc:sldMk cId="1256535690" sldId="2551"/>
            <ac:grpSpMk id="56" creationId="{D3B885D6-4C2D-701C-9664-367E49185389}"/>
          </ac:grpSpMkLst>
        </pc:grpChg>
        <pc:picChg chg="mod">
          <ac:chgData name="Marie Crouzier" userId="43d3aa67-cfa9-4862-bd78-aa4e0aab6ca0" providerId="ADAL" clId="{283BE732-204C-47C5-94C0-0FC5D062D881}" dt="2024-07-03T16:22:08.800" v="1609" actId="1038"/>
          <ac:picMkLst>
            <pc:docMk/>
            <pc:sldMk cId="1256535690" sldId="2551"/>
            <ac:picMk id="62" creationId="{AD338EBD-C181-46A5-75EE-375D75374F85}"/>
          </ac:picMkLst>
        </pc:picChg>
        <pc:picChg chg="mod">
          <ac:chgData name="Marie Crouzier" userId="43d3aa67-cfa9-4862-bd78-aa4e0aab6ca0" providerId="ADAL" clId="{283BE732-204C-47C5-94C0-0FC5D062D881}" dt="2024-07-03T16:22:08.800" v="1609" actId="1038"/>
          <ac:picMkLst>
            <pc:docMk/>
            <pc:sldMk cId="1256535690" sldId="2551"/>
            <ac:picMk id="64" creationId="{D8F7B4EB-CBE3-CEE3-8008-361216084697}"/>
          </ac:picMkLst>
        </pc:picChg>
        <pc:picChg chg="mod">
          <ac:chgData name="Marie Crouzier" userId="43d3aa67-cfa9-4862-bd78-aa4e0aab6ca0" providerId="ADAL" clId="{283BE732-204C-47C5-94C0-0FC5D062D881}" dt="2024-07-03T16:22:08.800" v="1609" actId="1038"/>
          <ac:picMkLst>
            <pc:docMk/>
            <pc:sldMk cId="1256535690" sldId="2551"/>
            <ac:picMk id="66" creationId="{A60BE6CB-DF73-A90E-610C-A3F3973DBD78}"/>
          </ac:picMkLst>
        </pc:picChg>
      </pc:sldChg>
      <pc:sldChg chg="addSp delSp modSp add mod">
        <pc:chgData name="Marie Crouzier" userId="43d3aa67-cfa9-4862-bd78-aa4e0aab6ca0" providerId="ADAL" clId="{283BE732-204C-47C5-94C0-0FC5D062D881}" dt="2024-07-04T07:17:00.181" v="1805" actId="1076"/>
        <pc:sldMkLst>
          <pc:docMk/>
          <pc:sldMk cId="3552356939" sldId="2552"/>
        </pc:sldMkLst>
        <pc:spChg chg="add mod">
          <ac:chgData name="Marie Crouzier" userId="43d3aa67-cfa9-4862-bd78-aa4e0aab6ca0" providerId="ADAL" clId="{283BE732-204C-47C5-94C0-0FC5D062D881}" dt="2024-07-03T16:04:39.371" v="1406" actId="14100"/>
          <ac:spMkLst>
            <pc:docMk/>
            <pc:sldMk cId="3552356939" sldId="2552"/>
            <ac:spMk id="3" creationId="{3AB51026-2A90-7C4F-31DD-963709070EEB}"/>
          </ac:spMkLst>
        </pc:spChg>
        <pc:spChg chg="mod">
          <ac:chgData name="Marie Crouzier" userId="43d3aa67-cfa9-4862-bd78-aa4e0aab6ca0" providerId="ADAL" clId="{283BE732-204C-47C5-94C0-0FC5D062D881}" dt="2024-07-03T15:57:06.388" v="1306" actId="208"/>
          <ac:spMkLst>
            <pc:docMk/>
            <pc:sldMk cId="3552356939" sldId="2552"/>
            <ac:spMk id="4" creationId="{DBA72FC3-8349-74EE-CFB7-B830681BA388}"/>
          </ac:spMkLst>
        </pc:spChg>
        <pc:spChg chg="mod">
          <ac:chgData name="Marie Crouzier" userId="43d3aa67-cfa9-4862-bd78-aa4e0aab6ca0" providerId="ADAL" clId="{283BE732-204C-47C5-94C0-0FC5D062D881}" dt="2024-07-04T07:16:12.509" v="1762" actId="14100"/>
          <ac:spMkLst>
            <pc:docMk/>
            <pc:sldMk cId="3552356939" sldId="2552"/>
            <ac:spMk id="6" creationId="{87464D00-B9D8-AB14-671B-868FCF39633D}"/>
          </ac:spMkLst>
        </pc:spChg>
        <pc:spChg chg="mod">
          <ac:chgData name="Marie Crouzier" userId="43d3aa67-cfa9-4862-bd78-aa4e0aab6ca0" providerId="ADAL" clId="{283BE732-204C-47C5-94C0-0FC5D062D881}" dt="2024-07-04T07:15:06.477" v="1740" actId="1076"/>
          <ac:spMkLst>
            <pc:docMk/>
            <pc:sldMk cId="3552356939" sldId="2552"/>
            <ac:spMk id="7" creationId="{B501D613-95AB-2264-8F00-20D76E9AEA78}"/>
          </ac:spMkLst>
        </pc:spChg>
        <pc:spChg chg="mod">
          <ac:chgData name="Marie Crouzier" userId="43d3aa67-cfa9-4862-bd78-aa4e0aab6ca0" providerId="ADAL" clId="{283BE732-204C-47C5-94C0-0FC5D062D881}" dt="2024-07-04T07:15:06.477" v="1740" actId="1076"/>
          <ac:spMkLst>
            <pc:docMk/>
            <pc:sldMk cId="3552356939" sldId="2552"/>
            <ac:spMk id="8" creationId="{50FA6D8A-92C9-D990-3507-2E575D8E6D45}"/>
          </ac:spMkLst>
        </pc:spChg>
        <pc:spChg chg="mod">
          <ac:chgData name="Marie Crouzier" userId="43d3aa67-cfa9-4862-bd78-aa4e0aab6ca0" providerId="ADAL" clId="{283BE732-204C-47C5-94C0-0FC5D062D881}" dt="2024-07-03T16:13:59.531" v="1524" actId="2085"/>
          <ac:spMkLst>
            <pc:docMk/>
            <pc:sldMk cId="3552356939" sldId="2552"/>
            <ac:spMk id="11" creationId="{804EC361-C549-B2C4-7802-52199055966B}"/>
          </ac:spMkLst>
        </pc:spChg>
        <pc:spChg chg="mod">
          <ac:chgData name="Marie Crouzier" userId="43d3aa67-cfa9-4862-bd78-aa4e0aab6ca0" providerId="ADAL" clId="{283BE732-204C-47C5-94C0-0FC5D062D881}" dt="2024-07-03T16:04:25.449" v="1401"/>
          <ac:spMkLst>
            <pc:docMk/>
            <pc:sldMk cId="3552356939" sldId="2552"/>
            <ac:spMk id="13" creationId="{8F85B27E-2AE8-F2DD-3720-0D405F741EE7}"/>
          </ac:spMkLst>
        </pc:spChg>
        <pc:spChg chg="mod">
          <ac:chgData name="Marie Crouzier" userId="43d3aa67-cfa9-4862-bd78-aa4e0aab6ca0" providerId="ADAL" clId="{283BE732-204C-47C5-94C0-0FC5D062D881}" dt="2024-07-03T16:04:25.449" v="1401"/>
          <ac:spMkLst>
            <pc:docMk/>
            <pc:sldMk cId="3552356939" sldId="2552"/>
            <ac:spMk id="15" creationId="{7C2B8F30-4087-2DEA-7F6B-BE109EF61F8D}"/>
          </ac:spMkLst>
        </pc:spChg>
        <pc:spChg chg="add del mod">
          <ac:chgData name="Marie Crouzier" userId="43d3aa67-cfa9-4862-bd78-aa4e0aab6ca0" providerId="ADAL" clId="{283BE732-204C-47C5-94C0-0FC5D062D881}" dt="2024-07-04T07:13:12.942" v="1662" actId="478"/>
          <ac:spMkLst>
            <pc:docMk/>
            <pc:sldMk cId="3552356939" sldId="2552"/>
            <ac:spMk id="18" creationId="{42DACE60-7F15-ED7A-D002-C69B9A921CE5}"/>
          </ac:spMkLst>
        </pc:spChg>
        <pc:spChg chg="mod">
          <ac:chgData name="Marie Crouzier" userId="43d3aa67-cfa9-4862-bd78-aa4e0aab6ca0" providerId="ADAL" clId="{283BE732-204C-47C5-94C0-0FC5D062D881}" dt="2024-07-04T07:17:00.181" v="1805" actId="1076"/>
          <ac:spMkLst>
            <pc:docMk/>
            <pc:sldMk cId="3552356939" sldId="2552"/>
            <ac:spMk id="25" creationId="{6DFEA537-1475-36E9-0755-4D29152595C5}"/>
          </ac:spMkLst>
        </pc:spChg>
        <pc:spChg chg="mod">
          <ac:chgData name="Marie Crouzier" userId="43d3aa67-cfa9-4862-bd78-aa4e0aab6ca0" providerId="ADAL" clId="{283BE732-204C-47C5-94C0-0FC5D062D881}" dt="2024-07-04T07:17:00.181" v="1805" actId="1076"/>
          <ac:spMkLst>
            <pc:docMk/>
            <pc:sldMk cId="3552356939" sldId="2552"/>
            <ac:spMk id="26" creationId="{BCCDE6CD-3A26-8B08-711F-F43252FC08B2}"/>
          </ac:spMkLst>
        </pc:spChg>
        <pc:spChg chg="del mod">
          <ac:chgData name="Marie Crouzier" userId="43d3aa67-cfa9-4862-bd78-aa4e0aab6ca0" providerId="ADAL" clId="{283BE732-204C-47C5-94C0-0FC5D062D881}" dt="2024-07-03T16:04:41.840" v="1407" actId="478"/>
          <ac:spMkLst>
            <pc:docMk/>
            <pc:sldMk cId="3552356939" sldId="2552"/>
            <ac:spMk id="27" creationId="{EDA52709-8E6F-2A17-2D4D-07D7962FEB6F}"/>
          </ac:spMkLst>
        </pc:spChg>
        <pc:spChg chg="mod">
          <ac:chgData name="Marie Crouzier" userId="43d3aa67-cfa9-4862-bd78-aa4e0aab6ca0" providerId="ADAL" clId="{283BE732-204C-47C5-94C0-0FC5D062D881}" dt="2024-07-04T07:17:00.181" v="1805" actId="1076"/>
          <ac:spMkLst>
            <pc:docMk/>
            <pc:sldMk cId="3552356939" sldId="2552"/>
            <ac:spMk id="28" creationId="{E2EB6D75-3EEA-C982-B050-8305C025AE08}"/>
          </ac:spMkLst>
        </pc:spChg>
        <pc:spChg chg="mod">
          <ac:chgData name="Marie Crouzier" userId="43d3aa67-cfa9-4862-bd78-aa4e0aab6ca0" providerId="ADAL" clId="{283BE732-204C-47C5-94C0-0FC5D062D881}" dt="2024-07-04T07:15:44.207" v="1748" actId="1076"/>
          <ac:spMkLst>
            <pc:docMk/>
            <pc:sldMk cId="3552356939" sldId="2552"/>
            <ac:spMk id="29" creationId="{D153946C-3499-9EFE-257A-C5556C55C683}"/>
          </ac:spMkLst>
        </pc:spChg>
        <pc:spChg chg="mod">
          <ac:chgData name="Marie Crouzier" userId="43d3aa67-cfa9-4862-bd78-aa4e0aab6ca0" providerId="ADAL" clId="{283BE732-204C-47C5-94C0-0FC5D062D881}" dt="2024-07-04T07:15:44.207" v="1748" actId="1076"/>
          <ac:spMkLst>
            <pc:docMk/>
            <pc:sldMk cId="3552356939" sldId="2552"/>
            <ac:spMk id="30" creationId="{DD0E3095-84DE-1AF5-992F-B4B60F54C89F}"/>
          </ac:spMkLst>
        </pc:spChg>
        <pc:spChg chg="mod">
          <ac:chgData name="Marie Crouzier" userId="43d3aa67-cfa9-4862-bd78-aa4e0aab6ca0" providerId="ADAL" clId="{283BE732-204C-47C5-94C0-0FC5D062D881}" dt="2024-07-04T07:15:44.207" v="1748" actId="1076"/>
          <ac:spMkLst>
            <pc:docMk/>
            <pc:sldMk cId="3552356939" sldId="2552"/>
            <ac:spMk id="31" creationId="{CCF68DD8-7B69-63CC-143E-9E0A1BEB72D2}"/>
          </ac:spMkLst>
        </pc:spChg>
        <pc:spChg chg="mod">
          <ac:chgData name="Marie Crouzier" userId="43d3aa67-cfa9-4862-bd78-aa4e0aab6ca0" providerId="ADAL" clId="{283BE732-204C-47C5-94C0-0FC5D062D881}" dt="2024-07-04T07:16:53.571" v="1804" actId="1076"/>
          <ac:spMkLst>
            <pc:docMk/>
            <pc:sldMk cId="3552356939" sldId="2552"/>
            <ac:spMk id="32" creationId="{A6A1CD81-07CD-F590-1971-452B37ED8745}"/>
          </ac:spMkLst>
        </pc:spChg>
        <pc:spChg chg="mod">
          <ac:chgData name="Marie Crouzier" userId="43d3aa67-cfa9-4862-bd78-aa4e0aab6ca0" providerId="ADAL" clId="{283BE732-204C-47C5-94C0-0FC5D062D881}" dt="2024-07-04T07:16:53.571" v="1804" actId="1076"/>
          <ac:spMkLst>
            <pc:docMk/>
            <pc:sldMk cId="3552356939" sldId="2552"/>
            <ac:spMk id="33" creationId="{FE18E583-AB5A-4EFE-C57F-C9BCCD9AC51C}"/>
          </ac:spMkLst>
        </pc:spChg>
        <pc:spChg chg="mod">
          <ac:chgData name="Marie Crouzier" userId="43d3aa67-cfa9-4862-bd78-aa4e0aab6ca0" providerId="ADAL" clId="{283BE732-204C-47C5-94C0-0FC5D062D881}" dt="2024-07-04T07:16:53.571" v="1804" actId="1076"/>
          <ac:spMkLst>
            <pc:docMk/>
            <pc:sldMk cId="3552356939" sldId="2552"/>
            <ac:spMk id="34" creationId="{C306B713-0487-169F-BF0A-E71435370714}"/>
          </ac:spMkLst>
        </pc:spChg>
        <pc:spChg chg="mod">
          <ac:chgData name="Marie Crouzier" userId="43d3aa67-cfa9-4862-bd78-aa4e0aab6ca0" providerId="ADAL" clId="{283BE732-204C-47C5-94C0-0FC5D062D881}" dt="2024-07-04T07:16:29.941" v="1803" actId="1076"/>
          <ac:spMkLst>
            <pc:docMk/>
            <pc:sldMk cId="3552356939" sldId="2552"/>
            <ac:spMk id="45" creationId="{EBABF1F1-B214-C02F-2A71-78E70678DC2D}"/>
          </ac:spMkLst>
        </pc:spChg>
        <pc:grpChg chg="del mod">
          <ac:chgData name="Marie Crouzier" userId="43d3aa67-cfa9-4862-bd78-aa4e0aab6ca0" providerId="ADAL" clId="{283BE732-204C-47C5-94C0-0FC5D062D881}" dt="2024-07-03T16:04:41.840" v="1407" actId="478"/>
          <ac:grpSpMkLst>
            <pc:docMk/>
            <pc:sldMk cId="3552356939" sldId="2552"/>
            <ac:grpSpMk id="2" creationId="{40E44EBA-75F2-A6D2-99BE-E324B01A16B7}"/>
          </ac:grpSpMkLst>
        </pc:grpChg>
        <pc:grpChg chg="add mod">
          <ac:chgData name="Marie Crouzier" userId="43d3aa67-cfa9-4862-bd78-aa4e0aab6ca0" providerId="ADAL" clId="{283BE732-204C-47C5-94C0-0FC5D062D881}" dt="2024-07-03T16:04:25.449" v="1401"/>
          <ac:grpSpMkLst>
            <pc:docMk/>
            <pc:sldMk cId="3552356939" sldId="2552"/>
            <ac:grpSpMk id="10" creationId="{43971B7D-F09A-F396-82EB-5BF07BF9B70E}"/>
          </ac:grpSpMkLst>
        </pc:grpChg>
        <pc:cxnChg chg="mod">
          <ac:chgData name="Marie Crouzier" userId="43d3aa67-cfa9-4862-bd78-aa4e0aab6ca0" providerId="ADAL" clId="{283BE732-204C-47C5-94C0-0FC5D062D881}" dt="2024-07-04T07:16:15.279" v="1763" actId="14100"/>
          <ac:cxnSpMkLst>
            <pc:docMk/>
            <pc:sldMk cId="3552356939" sldId="2552"/>
            <ac:cxnSpMk id="9" creationId="{C3E3F52A-9FD4-7CF0-9487-AA7CD081005D}"/>
          </ac:cxnSpMkLst>
        </pc:cxnChg>
      </pc:sldChg>
      <pc:sldChg chg="delSp modSp add del mod">
        <pc:chgData name="Marie Crouzier" userId="43d3aa67-cfa9-4862-bd78-aa4e0aab6ca0" providerId="ADAL" clId="{283BE732-204C-47C5-94C0-0FC5D062D881}" dt="2024-07-04T07:09:40.419" v="1638" actId="47"/>
        <pc:sldMkLst>
          <pc:docMk/>
          <pc:sldMk cId="2153320799" sldId="2553"/>
        </pc:sldMkLst>
        <pc:spChg chg="mod">
          <ac:chgData name="Marie Crouzier" userId="43d3aa67-cfa9-4862-bd78-aa4e0aab6ca0" providerId="ADAL" clId="{283BE732-204C-47C5-94C0-0FC5D062D881}" dt="2024-07-04T07:09:29.441" v="1636" actId="14100"/>
          <ac:spMkLst>
            <pc:docMk/>
            <pc:sldMk cId="2153320799" sldId="2553"/>
            <ac:spMk id="5" creationId="{D647EBAF-5DBD-A306-7716-F1B6A8B08DF9}"/>
          </ac:spMkLst>
        </pc:spChg>
        <pc:spChg chg="del">
          <ac:chgData name="Marie Crouzier" userId="43d3aa67-cfa9-4862-bd78-aa4e0aab6ca0" providerId="ADAL" clId="{283BE732-204C-47C5-94C0-0FC5D062D881}" dt="2024-07-04T07:09:32.123" v="1637" actId="478"/>
          <ac:spMkLst>
            <pc:docMk/>
            <pc:sldMk cId="2153320799" sldId="2553"/>
            <ac:spMk id="55" creationId="{704CB4EB-8878-0FF8-8693-5798A08B2882}"/>
          </ac:spMkLst>
        </pc:spChg>
      </pc:sldChg>
    </pc:docChg>
  </pc:docChgLst>
  <pc:docChgLst>
    <pc:chgData name="Alix SAINT ALBIN" userId="b4795e80-ace8-43e4-815a-22c9803f64d6" providerId="ADAL" clId="{A3FA4718-AAFD-4621-B662-C6BFB0594B0E}"/>
    <pc:docChg chg="custSel addSld delSld modSld sldOrd">
      <pc:chgData name="Alix SAINT ALBIN" userId="b4795e80-ace8-43e4-815a-22c9803f64d6" providerId="ADAL" clId="{A3FA4718-AAFD-4621-B662-C6BFB0594B0E}" dt="2024-07-04T19:25:10.240" v="177" actId="20577"/>
      <pc:docMkLst>
        <pc:docMk/>
      </pc:docMkLst>
      <pc:sldChg chg="del mod modShow">
        <pc:chgData name="Alix SAINT ALBIN" userId="b4795e80-ace8-43e4-815a-22c9803f64d6" providerId="ADAL" clId="{A3FA4718-AAFD-4621-B662-C6BFB0594B0E}" dt="2024-07-04T08:32:00.897" v="5" actId="2696"/>
        <pc:sldMkLst>
          <pc:docMk/>
          <pc:sldMk cId="3391404528" sldId="2530"/>
        </pc:sldMkLst>
      </pc:sldChg>
      <pc:sldChg chg="add">
        <pc:chgData name="Alix SAINT ALBIN" userId="b4795e80-ace8-43e4-815a-22c9803f64d6" providerId="ADAL" clId="{A3FA4718-AAFD-4621-B662-C6BFB0594B0E}" dt="2024-07-04T08:32:02.708" v="6"/>
        <pc:sldMkLst>
          <pc:docMk/>
          <pc:sldMk cId="3723511382" sldId="2530"/>
        </pc:sldMkLst>
      </pc:sldChg>
      <pc:sldChg chg="modSp mod modNotesTx">
        <pc:chgData name="Alix SAINT ALBIN" userId="b4795e80-ace8-43e4-815a-22c9803f64d6" providerId="ADAL" clId="{A3FA4718-AAFD-4621-B662-C6BFB0594B0E}" dt="2024-07-04T19:25:10.240" v="177" actId="20577"/>
        <pc:sldMkLst>
          <pc:docMk/>
          <pc:sldMk cId="842724263" sldId="2546"/>
        </pc:sldMkLst>
        <pc:spChg chg="mod">
          <ac:chgData name="Alix SAINT ALBIN" userId="b4795e80-ace8-43e4-815a-22c9803f64d6" providerId="ADAL" clId="{A3FA4718-AAFD-4621-B662-C6BFB0594B0E}" dt="2024-07-04T08:49:31.124" v="53" actId="20577"/>
          <ac:spMkLst>
            <pc:docMk/>
            <pc:sldMk cId="842724263" sldId="2546"/>
            <ac:spMk id="18" creationId="{42DACE60-7F15-ED7A-D002-C69B9A921CE5}"/>
          </ac:spMkLst>
        </pc:spChg>
        <pc:spChg chg="mod">
          <ac:chgData name="Alix SAINT ALBIN" userId="b4795e80-ace8-43e4-815a-22c9803f64d6" providerId="ADAL" clId="{A3FA4718-AAFD-4621-B662-C6BFB0594B0E}" dt="2024-07-04T19:25:10.240" v="177" actId="20577"/>
          <ac:spMkLst>
            <pc:docMk/>
            <pc:sldMk cId="842724263" sldId="2546"/>
            <ac:spMk id="121" creationId="{9AB9A6A4-BB06-3D68-F0D9-622F87B69AA2}"/>
          </ac:spMkLst>
        </pc:spChg>
      </pc:sldChg>
      <pc:sldChg chg="ord">
        <pc:chgData name="Alix SAINT ALBIN" userId="b4795e80-ace8-43e4-815a-22c9803f64d6" providerId="ADAL" clId="{A3FA4718-AAFD-4621-B662-C6BFB0594B0E}" dt="2024-07-04T08:31:19.280" v="4"/>
        <pc:sldMkLst>
          <pc:docMk/>
          <pc:sldMk cId="1981075135" sldId="2549"/>
        </pc:sldMkLst>
      </pc:sldChg>
      <pc:sldChg chg="addSp modSp mod">
        <pc:chgData name="Alix SAINT ALBIN" userId="b4795e80-ace8-43e4-815a-22c9803f64d6" providerId="ADAL" clId="{A3FA4718-AAFD-4621-B662-C6BFB0594B0E}" dt="2024-07-04T08:54:59.228" v="159" actId="20577"/>
        <pc:sldMkLst>
          <pc:docMk/>
          <pc:sldMk cId="3552356939" sldId="2552"/>
        </pc:sldMkLst>
        <pc:spChg chg="add mod">
          <ac:chgData name="Alix SAINT ALBIN" userId="b4795e80-ace8-43e4-815a-22c9803f64d6" providerId="ADAL" clId="{A3FA4718-AAFD-4621-B662-C6BFB0594B0E}" dt="2024-07-04T08:54:59.228" v="159" actId="20577"/>
          <ac:spMkLst>
            <pc:docMk/>
            <pc:sldMk cId="3552356939" sldId="2552"/>
            <ac:spMk id="2" creationId="{72941E0F-57CF-B282-6F54-15B8393FA784}"/>
          </ac:spMkLst>
        </pc:spChg>
        <pc:spChg chg="add mod">
          <ac:chgData name="Alix SAINT ALBIN" userId="b4795e80-ace8-43e4-815a-22c9803f64d6" providerId="ADAL" clId="{A3FA4718-AAFD-4621-B662-C6BFB0594B0E}" dt="2024-07-04T08:54:06.161" v="58" actId="571"/>
          <ac:spMkLst>
            <pc:docMk/>
            <pc:sldMk cId="3552356939" sldId="2552"/>
            <ac:spMk id="4" creationId="{75CE1437-62DC-F7E3-58CB-EF38008B241F}"/>
          </ac:spMkLst>
        </pc:spChg>
        <pc:spChg chg="add mod">
          <ac:chgData name="Alix SAINT ALBIN" userId="b4795e80-ace8-43e4-815a-22c9803f64d6" providerId="ADAL" clId="{A3FA4718-AAFD-4621-B662-C6BFB0594B0E}" dt="2024-07-04T08:54:31.581" v="95" actId="20577"/>
          <ac:spMkLst>
            <pc:docMk/>
            <pc:sldMk cId="3552356939" sldId="2552"/>
            <ac:spMk id="5" creationId="{26602E36-69B5-D604-FA93-D7C514CD5571}"/>
          </ac:spMkLst>
        </pc:spChg>
        <pc:spChg chg="mod">
          <ac:chgData name="Alix SAINT ALBIN" userId="b4795e80-ace8-43e4-815a-22c9803f64d6" providerId="ADAL" clId="{A3FA4718-AAFD-4621-B662-C6BFB0594B0E}" dt="2024-07-04T08:53:59.768" v="57" actId="1076"/>
          <ac:spMkLst>
            <pc:docMk/>
            <pc:sldMk cId="3552356939" sldId="2552"/>
            <ac:spMk id="25" creationId="{6DFEA537-1475-36E9-0755-4D29152595C5}"/>
          </ac:spMkLst>
        </pc:spChg>
        <pc:spChg chg="mod">
          <ac:chgData name="Alix SAINT ALBIN" userId="b4795e80-ace8-43e4-815a-22c9803f64d6" providerId="ADAL" clId="{A3FA4718-AAFD-4621-B662-C6BFB0594B0E}" dt="2024-07-04T08:53:59.768" v="57" actId="1076"/>
          <ac:spMkLst>
            <pc:docMk/>
            <pc:sldMk cId="3552356939" sldId="2552"/>
            <ac:spMk id="26" creationId="{BCCDE6CD-3A26-8B08-711F-F43252FC08B2}"/>
          </ac:spMkLst>
        </pc:spChg>
        <pc:spChg chg="mod">
          <ac:chgData name="Alix SAINT ALBIN" userId="b4795e80-ace8-43e4-815a-22c9803f64d6" providerId="ADAL" clId="{A3FA4718-AAFD-4621-B662-C6BFB0594B0E}" dt="2024-07-04T08:53:59.768" v="57" actId="1076"/>
          <ac:spMkLst>
            <pc:docMk/>
            <pc:sldMk cId="3552356939" sldId="2552"/>
            <ac:spMk id="28" creationId="{E2EB6D75-3EEA-C982-B050-8305C025AE08}"/>
          </ac:spMkLst>
        </pc:spChg>
        <pc:spChg chg="mod">
          <ac:chgData name="Alix SAINT ALBIN" userId="b4795e80-ace8-43e4-815a-22c9803f64d6" providerId="ADAL" clId="{A3FA4718-AAFD-4621-B662-C6BFB0594B0E}" dt="2024-07-04T08:53:42.796" v="56" actId="1076"/>
          <ac:spMkLst>
            <pc:docMk/>
            <pc:sldMk cId="3552356939" sldId="2552"/>
            <ac:spMk id="32" creationId="{A6A1CD81-07CD-F590-1971-452B37ED8745}"/>
          </ac:spMkLst>
        </pc:spChg>
        <pc:spChg chg="mod">
          <ac:chgData name="Alix SAINT ALBIN" userId="b4795e80-ace8-43e4-815a-22c9803f64d6" providerId="ADAL" clId="{A3FA4718-AAFD-4621-B662-C6BFB0594B0E}" dt="2024-07-04T08:53:42.796" v="56" actId="1076"/>
          <ac:spMkLst>
            <pc:docMk/>
            <pc:sldMk cId="3552356939" sldId="2552"/>
            <ac:spMk id="33" creationId="{FE18E583-AB5A-4EFE-C57F-C9BCCD9AC51C}"/>
          </ac:spMkLst>
        </pc:spChg>
        <pc:spChg chg="mod">
          <ac:chgData name="Alix SAINT ALBIN" userId="b4795e80-ace8-43e4-815a-22c9803f64d6" providerId="ADAL" clId="{A3FA4718-AAFD-4621-B662-C6BFB0594B0E}" dt="2024-07-04T08:53:42.796" v="56" actId="1076"/>
          <ac:spMkLst>
            <pc:docMk/>
            <pc:sldMk cId="3552356939" sldId="2552"/>
            <ac:spMk id="34" creationId="{C306B713-0487-169F-BF0A-E71435370714}"/>
          </ac:spMkLst>
        </pc:spChg>
      </pc:sldChg>
    </pc:docChg>
  </pc:docChgLst>
  <pc:docChgLst>
    <pc:chgData name="Marie Crouzier" userId="43d3aa67-cfa9-4862-bd78-aa4e0aab6ca0" providerId="ADAL" clId="{2FAD3F69-4A3A-491A-876D-8330D65D6A8E}"/>
    <pc:docChg chg="custSel modSld">
      <pc:chgData name="Marie Crouzier" userId="43d3aa67-cfa9-4862-bd78-aa4e0aab6ca0" providerId="ADAL" clId="{2FAD3F69-4A3A-491A-876D-8330D65D6A8E}" dt="2024-07-04T12:06:42.168" v="3" actId="1076"/>
      <pc:docMkLst>
        <pc:docMk/>
      </pc:docMkLst>
      <pc:sldChg chg="delSp modSp mod">
        <pc:chgData name="Marie Crouzier" userId="43d3aa67-cfa9-4862-bd78-aa4e0aab6ca0" providerId="ADAL" clId="{2FAD3F69-4A3A-491A-876D-8330D65D6A8E}" dt="2024-07-04T12:06:42.168" v="3" actId="1076"/>
        <pc:sldMkLst>
          <pc:docMk/>
          <pc:sldMk cId="1421980675" sldId="2547"/>
        </pc:sldMkLst>
        <pc:spChg chg="mod">
          <ac:chgData name="Marie Crouzier" userId="43d3aa67-cfa9-4862-bd78-aa4e0aab6ca0" providerId="ADAL" clId="{2FAD3F69-4A3A-491A-876D-8330D65D6A8E}" dt="2024-07-04T12:06:42.168" v="3" actId="1076"/>
          <ac:spMkLst>
            <pc:docMk/>
            <pc:sldMk cId="1421980675" sldId="2547"/>
            <ac:spMk id="6" creationId="{79218B7A-4EBA-0C88-6C3B-0EED2E7671C5}"/>
          </ac:spMkLst>
        </pc:spChg>
        <pc:spChg chg="mod">
          <ac:chgData name="Marie Crouzier" userId="43d3aa67-cfa9-4862-bd78-aa4e0aab6ca0" providerId="ADAL" clId="{2FAD3F69-4A3A-491A-876D-8330D65D6A8E}" dt="2024-07-04T12:06:42.168" v="3" actId="1076"/>
          <ac:spMkLst>
            <pc:docMk/>
            <pc:sldMk cId="1421980675" sldId="2547"/>
            <ac:spMk id="7" creationId="{1E78541C-5EF8-3EC5-C76F-A86F49077792}"/>
          </ac:spMkLst>
        </pc:spChg>
        <pc:spChg chg="mod">
          <ac:chgData name="Marie Crouzier" userId="43d3aa67-cfa9-4862-bd78-aa4e0aab6ca0" providerId="ADAL" clId="{2FAD3F69-4A3A-491A-876D-8330D65D6A8E}" dt="2024-07-04T12:06:42.168" v="3" actId="1076"/>
          <ac:spMkLst>
            <pc:docMk/>
            <pc:sldMk cId="1421980675" sldId="2547"/>
            <ac:spMk id="12" creationId="{16EC4893-7BD5-183B-3AB4-8A4D3ACA9D27}"/>
          </ac:spMkLst>
        </pc:spChg>
        <pc:spChg chg="del">
          <ac:chgData name="Marie Crouzier" userId="43d3aa67-cfa9-4862-bd78-aa4e0aab6ca0" providerId="ADAL" clId="{2FAD3F69-4A3A-491A-876D-8330D65D6A8E}" dt="2024-07-04T12:06:28.989" v="0" actId="478"/>
          <ac:spMkLst>
            <pc:docMk/>
            <pc:sldMk cId="1421980675" sldId="2547"/>
            <ac:spMk id="20" creationId="{E61158C0-C712-6952-8E60-7E2CD4FC2048}"/>
          </ac:spMkLst>
        </pc:spChg>
        <pc:spChg chg="del">
          <ac:chgData name="Marie Crouzier" userId="43d3aa67-cfa9-4862-bd78-aa4e0aab6ca0" providerId="ADAL" clId="{2FAD3F69-4A3A-491A-876D-8330D65D6A8E}" dt="2024-07-04T12:06:28.989" v="0" actId="478"/>
          <ac:spMkLst>
            <pc:docMk/>
            <pc:sldMk cId="1421980675" sldId="2547"/>
            <ac:spMk id="21" creationId="{2AF34F52-A463-8CDB-4245-E1922552CFDB}"/>
          </ac:spMkLst>
        </pc:spChg>
        <pc:spChg chg="mod">
          <ac:chgData name="Marie Crouzier" userId="43d3aa67-cfa9-4862-bd78-aa4e0aab6ca0" providerId="ADAL" clId="{2FAD3F69-4A3A-491A-876D-8330D65D6A8E}" dt="2024-07-04T12:06:42.168" v="3" actId="1076"/>
          <ac:spMkLst>
            <pc:docMk/>
            <pc:sldMk cId="1421980675" sldId="2547"/>
            <ac:spMk id="22" creationId="{7B90E887-9546-7051-243F-CB6044A6F3D1}"/>
          </ac:spMkLst>
        </pc:spChg>
        <pc:spChg chg="mod">
          <ac:chgData name="Marie Crouzier" userId="43d3aa67-cfa9-4862-bd78-aa4e0aab6ca0" providerId="ADAL" clId="{2FAD3F69-4A3A-491A-876D-8330D65D6A8E}" dt="2024-07-04T12:06:42.168" v="3" actId="1076"/>
          <ac:spMkLst>
            <pc:docMk/>
            <pc:sldMk cId="1421980675" sldId="2547"/>
            <ac:spMk id="23" creationId="{9EADA240-3B9F-3411-4AB4-70DACC5495D1}"/>
          </ac:spMkLst>
        </pc:spChg>
        <pc:spChg chg="mod">
          <ac:chgData name="Marie Crouzier" userId="43d3aa67-cfa9-4862-bd78-aa4e0aab6ca0" providerId="ADAL" clId="{2FAD3F69-4A3A-491A-876D-8330D65D6A8E}" dt="2024-07-04T12:06:42.168" v="3" actId="1076"/>
          <ac:spMkLst>
            <pc:docMk/>
            <pc:sldMk cId="1421980675" sldId="2547"/>
            <ac:spMk id="24" creationId="{0C701C67-8BAA-3FFA-13D8-F00C8499A25C}"/>
          </ac:spMkLst>
        </pc:spChg>
        <pc:spChg chg="mod">
          <ac:chgData name="Marie Crouzier" userId="43d3aa67-cfa9-4862-bd78-aa4e0aab6ca0" providerId="ADAL" clId="{2FAD3F69-4A3A-491A-876D-8330D65D6A8E}" dt="2024-07-04T12:06:42.168" v="3" actId="1076"/>
          <ac:spMkLst>
            <pc:docMk/>
            <pc:sldMk cId="1421980675" sldId="2547"/>
            <ac:spMk id="25" creationId="{05ACBD2C-7EE8-FAE4-2215-09BCF1BCF76B}"/>
          </ac:spMkLst>
        </pc:spChg>
        <pc:spChg chg="mod">
          <ac:chgData name="Marie Crouzier" userId="43d3aa67-cfa9-4862-bd78-aa4e0aab6ca0" providerId="ADAL" clId="{2FAD3F69-4A3A-491A-876D-8330D65D6A8E}" dt="2024-07-04T12:06:42.168" v="3" actId="1076"/>
          <ac:spMkLst>
            <pc:docMk/>
            <pc:sldMk cId="1421980675" sldId="2547"/>
            <ac:spMk id="26" creationId="{32DDF877-23B5-60B8-D44B-538E60D32EFB}"/>
          </ac:spMkLst>
        </pc:spChg>
        <pc:spChg chg="mod">
          <ac:chgData name="Marie Crouzier" userId="43d3aa67-cfa9-4862-bd78-aa4e0aab6ca0" providerId="ADAL" clId="{2FAD3F69-4A3A-491A-876D-8330D65D6A8E}" dt="2024-07-04T12:06:42.168" v="3" actId="1076"/>
          <ac:spMkLst>
            <pc:docMk/>
            <pc:sldMk cId="1421980675" sldId="2547"/>
            <ac:spMk id="28" creationId="{F092CD69-1D36-3B8B-3C3E-9436C8FA66DB}"/>
          </ac:spMkLst>
        </pc:spChg>
        <pc:spChg chg="mod">
          <ac:chgData name="Marie Crouzier" userId="43d3aa67-cfa9-4862-bd78-aa4e0aab6ca0" providerId="ADAL" clId="{2FAD3F69-4A3A-491A-876D-8330D65D6A8E}" dt="2024-07-04T12:06:42.168" v="3" actId="1076"/>
          <ac:spMkLst>
            <pc:docMk/>
            <pc:sldMk cId="1421980675" sldId="2547"/>
            <ac:spMk id="29" creationId="{8608CDEA-90C9-5CAC-4F44-3C53AC94F244}"/>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pluricite69-my.sharepoint.com/personal/cloud_pluricite_fr/Documents/Nuage/1.Missions%20en%20cours/P24.036%20-%20mesure%20d'impact%20Positiv/2.Bases%20de%20donn&#233;es/2.%20Bases%20trait&#233;es/Ficher%20de%20traitement.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'situation à 6 mois'!$B$17:$C$17</c:f>
          <c:strCache>
            <c:ptCount val="2"/>
            <c:pt idx="0">
              <c:v>Situation après 6 mois 
(estimation d'après sources multiples)</c:v>
            </c:pt>
          </c:strCache>
        </c:strRef>
      </c:tx>
      <c:layout>
        <c:manualLayout>
          <c:xMode val="edge"/>
          <c:yMode val="edge"/>
          <c:x val="0.26300958838262456"/>
          <c:y val="8.1202807528459355E-3"/>
        </c:manualLayout>
      </c:layout>
      <c:overlay val="0"/>
      <c:spPr>
        <a:noFill/>
        <a:ln>
          <a:noFill/>
        </a:ln>
        <a:effectLst/>
      </c:spPr>
      <c:txPr>
        <a:bodyPr rot="0" spcFirstLastPara="1" vertOverflow="ellipsis" vert="horz" wrap="square" anchor="ctr" anchorCtr="1"/>
        <a:lstStyle/>
        <a:p>
          <a:pPr algn="ctr">
            <a:defRPr sz="1800" b="1" i="0" u="none" strike="noStrike" kern="1200" spc="0" baseline="0">
              <a:solidFill>
                <a:schemeClr val="accent1"/>
              </a:solidFill>
              <a:latin typeface="+mn-lt"/>
              <a:ea typeface="+mn-ea"/>
              <a:cs typeface="+mn-cs"/>
            </a:defRPr>
          </a:pPr>
          <a:endParaRPr lang="fr-FR"/>
        </a:p>
      </c:txPr>
    </c:title>
    <c:autoTitleDeleted val="0"/>
    <c:plotArea>
      <c:layout>
        <c:manualLayout>
          <c:layoutTarget val="inner"/>
          <c:xMode val="edge"/>
          <c:yMode val="edge"/>
          <c:x val="0.34699053668212965"/>
          <c:y val="0.20009261950330393"/>
          <c:w val="0.61967455370673319"/>
          <c:h val="0.76933664580028449"/>
        </c:manualLayout>
      </c:layout>
      <c:barChart>
        <c:barDir val="bar"/>
        <c:grouping val="clustered"/>
        <c:varyColors val="0"/>
        <c:ser>
          <c:idx val="0"/>
          <c:order val="0"/>
          <c:spPr>
            <a:solidFill>
              <a:srgbClr val="003366"/>
            </a:solidFill>
            <a:ln>
              <a:noFill/>
            </a:ln>
            <a:effectLst/>
          </c:spPr>
          <c:invertIfNegative val="0"/>
          <c:dPt>
            <c:idx val="1"/>
            <c:invertIfNegative val="0"/>
            <c:bubble3D val="0"/>
            <c:spPr>
              <a:solidFill>
                <a:srgbClr val="003366"/>
              </a:solidFill>
              <a:ln>
                <a:noFill/>
              </a:ln>
              <a:effectLst/>
            </c:spPr>
            <c:extLst>
              <c:ext xmlns:c16="http://schemas.microsoft.com/office/drawing/2014/chart" uri="{C3380CC4-5D6E-409C-BE32-E72D297353CC}">
                <c16:uniqueId val="{00000001-2FBF-4AB6-99E2-A7D2D4F7BF50}"/>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'situation à 6 mois'!$B$18:$B$24</c:f>
              <c:strCache>
                <c:ptCount val="7"/>
                <c:pt idx="0">
                  <c:v>Inactif (pas de recherche d'emploi)</c:v>
                </c:pt>
                <c:pt idx="1">
                  <c:v>Recherche d'emploi</c:v>
                </c:pt>
                <c:pt idx="2">
                  <c:v>En formation</c:v>
                </c:pt>
                <c:pt idx="3">
                  <c:v>CDD moins de 3 mois</c:v>
                </c:pt>
                <c:pt idx="4">
                  <c:v>CDD plus de 3 mois</c:v>
                </c:pt>
                <c:pt idx="5">
                  <c:v>CDI</c:v>
                </c:pt>
                <c:pt idx="6">
                  <c:v>Gérants d'entreprise</c:v>
                </c:pt>
              </c:strCache>
            </c:strRef>
          </c:cat>
          <c:val>
            <c:numRef>
              <c:f>'situation à 6 mois'!$C$18:$C$24</c:f>
              <c:numCache>
                <c:formatCode>0%</c:formatCode>
                <c:ptCount val="7"/>
                <c:pt idx="0">
                  <c:v>6.2378216969911665E-2</c:v>
                </c:pt>
                <c:pt idx="1">
                  <c:v>0.21</c:v>
                </c:pt>
                <c:pt idx="2">
                  <c:v>2.28003137890022E-2</c:v>
                </c:pt>
                <c:pt idx="3">
                  <c:v>2.4090897588379682E-2</c:v>
                </c:pt>
                <c:pt idx="4">
                  <c:v>3.0113621985474601E-2</c:v>
                </c:pt>
                <c:pt idx="5">
                  <c:v>0.10023534175165118</c:v>
                </c:pt>
                <c:pt idx="6">
                  <c:v>0.55000000000000004</c:v>
                </c:pt>
              </c:numCache>
            </c:numRef>
          </c:val>
          <c:extLst>
            <c:ext xmlns:c16="http://schemas.microsoft.com/office/drawing/2014/chart" uri="{C3380CC4-5D6E-409C-BE32-E72D297353CC}">
              <c16:uniqueId val="{00000002-2FBF-4AB6-99E2-A7D2D4F7BF50}"/>
            </c:ext>
          </c:extLst>
        </c:ser>
        <c:dLbls>
          <c:dLblPos val="inEnd"/>
          <c:showLegendKey val="0"/>
          <c:showVal val="1"/>
          <c:showCatName val="0"/>
          <c:showSerName val="0"/>
          <c:showPercent val="0"/>
          <c:showBubbleSize val="0"/>
        </c:dLbls>
        <c:gapWidth val="53"/>
        <c:axId val="1721084832"/>
        <c:axId val="1721087232"/>
      </c:barChart>
      <c:catAx>
        <c:axId val="17210848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rgbClr val="2C599D"/>
                </a:solidFill>
                <a:latin typeface="+mn-lt"/>
                <a:ea typeface="+mn-ea"/>
                <a:cs typeface="+mn-cs"/>
              </a:defRPr>
            </a:pPr>
            <a:endParaRPr lang="fr-FR"/>
          </a:p>
        </c:txPr>
        <c:crossAx val="1721087232"/>
        <c:crosses val="autoZero"/>
        <c:auto val="1"/>
        <c:lblAlgn val="ctr"/>
        <c:lblOffset val="100"/>
        <c:noMultiLvlLbl val="0"/>
      </c:catAx>
      <c:valAx>
        <c:axId val="1721087232"/>
        <c:scaling>
          <c:orientation val="minMax"/>
        </c:scaling>
        <c:delete val="1"/>
        <c:axPos val="b"/>
        <c:numFmt formatCode="0%" sourceLinked="1"/>
        <c:majorTickMark val="none"/>
        <c:minorTickMark val="none"/>
        <c:tickLblPos val="nextTo"/>
        <c:crossAx val="1721084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FB5C7C-8FB5-4619-B757-0B8FA87468D9}" type="doc">
      <dgm:prSet loTypeId="urn:microsoft.com/office/officeart/2005/8/layout/chevron1" loCatId="process" qsTypeId="urn:microsoft.com/office/officeart/2005/8/quickstyle/simple1" qsCatId="simple" csTypeId="urn:microsoft.com/office/officeart/2005/8/colors/accent2_5" csCatId="accent2" phldr="1"/>
      <dgm:spPr/>
      <dgm:t>
        <a:bodyPr/>
        <a:lstStyle/>
        <a:p>
          <a:endParaRPr lang="fr-FR"/>
        </a:p>
      </dgm:t>
    </dgm:pt>
    <dgm:pt modelId="{17688742-5328-416D-9B61-454A025C048A}">
      <dgm:prSet custT="1"/>
      <dgm:spPr>
        <a:solidFill>
          <a:srgbClr val="5C83C4">
            <a:alpha val="90000"/>
          </a:srgbClr>
        </a:solidFill>
      </dgm:spPr>
      <dgm:t>
        <a:bodyPr/>
        <a:lstStyle/>
        <a:p>
          <a:pPr algn="ctr"/>
          <a:r>
            <a:rPr lang="fr-FR" sz="2000" b="1"/>
            <a:t>Sensibilisation</a:t>
          </a:r>
          <a:endParaRPr lang="fr-FR" sz="2000"/>
        </a:p>
      </dgm:t>
    </dgm:pt>
    <dgm:pt modelId="{CF4554A5-3949-4813-B2AF-6E338D1E6D2D}" type="parTrans" cxnId="{C13EC5EE-A7B5-4E75-8CD8-E8F53E367C02}">
      <dgm:prSet/>
      <dgm:spPr/>
      <dgm:t>
        <a:bodyPr/>
        <a:lstStyle/>
        <a:p>
          <a:pPr algn="ctr"/>
          <a:endParaRPr lang="fr-FR" sz="2400"/>
        </a:p>
      </dgm:t>
    </dgm:pt>
    <dgm:pt modelId="{F107AEA3-3789-43B5-91DB-AEB41368A1D9}" type="sibTrans" cxnId="{C13EC5EE-A7B5-4E75-8CD8-E8F53E367C02}">
      <dgm:prSet/>
      <dgm:spPr/>
      <dgm:t>
        <a:bodyPr/>
        <a:lstStyle/>
        <a:p>
          <a:pPr algn="ctr"/>
          <a:endParaRPr lang="fr-FR" sz="2400"/>
        </a:p>
      </dgm:t>
    </dgm:pt>
    <dgm:pt modelId="{2E570174-C963-4011-AA30-7598E27F589A}">
      <dgm:prSet custT="1"/>
      <dgm:spPr>
        <a:solidFill>
          <a:srgbClr val="5C83C4">
            <a:alpha val="70000"/>
          </a:srgbClr>
        </a:solidFill>
      </dgm:spPr>
      <dgm:t>
        <a:bodyPr/>
        <a:lstStyle/>
        <a:p>
          <a:pPr algn="ctr"/>
          <a:r>
            <a:rPr lang="fr-FR" sz="2000" b="1" dirty="0"/>
            <a:t>Accompagnement</a:t>
          </a:r>
          <a:endParaRPr lang="fr-FR" sz="2000" dirty="0"/>
        </a:p>
      </dgm:t>
    </dgm:pt>
    <dgm:pt modelId="{ED544CB3-8524-48B3-BD87-EE88B9C80291}" type="parTrans" cxnId="{1487648D-99EE-4127-BD3D-51A3DDC0E908}">
      <dgm:prSet/>
      <dgm:spPr/>
      <dgm:t>
        <a:bodyPr/>
        <a:lstStyle/>
        <a:p>
          <a:pPr algn="ctr"/>
          <a:endParaRPr lang="fr-FR" sz="2400"/>
        </a:p>
      </dgm:t>
    </dgm:pt>
    <dgm:pt modelId="{913F360C-9F3A-45B0-9ACE-D687FD6E85BE}" type="sibTrans" cxnId="{1487648D-99EE-4127-BD3D-51A3DDC0E908}">
      <dgm:prSet/>
      <dgm:spPr/>
      <dgm:t>
        <a:bodyPr/>
        <a:lstStyle/>
        <a:p>
          <a:pPr algn="ctr"/>
          <a:endParaRPr lang="fr-FR" sz="2400"/>
        </a:p>
      </dgm:t>
    </dgm:pt>
    <dgm:pt modelId="{A9963EB3-E2A1-40CE-BC43-6F77B13AD3AE}">
      <dgm:prSet custT="1"/>
      <dgm:spPr>
        <a:solidFill>
          <a:srgbClr val="5C83C4">
            <a:alpha val="50000"/>
          </a:srgbClr>
        </a:solidFill>
      </dgm:spPr>
      <dgm:t>
        <a:bodyPr/>
        <a:lstStyle/>
        <a:p>
          <a:pPr algn="ctr"/>
          <a:r>
            <a:rPr lang="fr-FR" sz="2000" b="1" dirty="0"/>
            <a:t>Développement</a:t>
          </a:r>
          <a:endParaRPr lang="fr-FR" sz="2000" dirty="0"/>
        </a:p>
      </dgm:t>
    </dgm:pt>
    <dgm:pt modelId="{9D9589FE-C407-4E55-8EF0-049298590366}" type="parTrans" cxnId="{01F0B3E7-BAD1-42DA-983B-E8BF93BF7F92}">
      <dgm:prSet/>
      <dgm:spPr/>
      <dgm:t>
        <a:bodyPr/>
        <a:lstStyle/>
        <a:p>
          <a:pPr algn="ctr"/>
          <a:endParaRPr lang="fr-FR" sz="2400"/>
        </a:p>
      </dgm:t>
    </dgm:pt>
    <dgm:pt modelId="{4C876092-2176-4441-A598-A56FB76C4385}" type="sibTrans" cxnId="{01F0B3E7-BAD1-42DA-983B-E8BF93BF7F92}">
      <dgm:prSet/>
      <dgm:spPr/>
      <dgm:t>
        <a:bodyPr/>
        <a:lstStyle/>
        <a:p>
          <a:pPr algn="ctr"/>
          <a:endParaRPr lang="fr-FR" sz="2400"/>
        </a:p>
      </dgm:t>
    </dgm:pt>
    <dgm:pt modelId="{12AB328F-9DF5-4AE3-AEAF-6C97F4EC86F7}" type="pres">
      <dgm:prSet presAssocID="{DBFB5C7C-8FB5-4619-B757-0B8FA87468D9}" presName="Name0" presStyleCnt="0">
        <dgm:presLayoutVars>
          <dgm:dir/>
          <dgm:animLvl val="lvl"/>
          <dgm:resizeHandles val="exact"/>
        </dgm:presLayoutVars>
      </dgm:prSet>
      <dgm:spPr/>
    </dgm:pt>
    <dgm:pt modelId="{DB157FE2-5F41-4F46-AEED-5573E9C52F55}" type="pres">
      <dgm:prSet presAssocID="{17688742-5328-416D-9B61-454A025C048A}" presName="parTxOnly" presStyleLbl="node1" presStyleIdx="0" presStyleCnt="3">
        <dgm:presLayoutVars>
          <dgm:chMax val="0"/>
          <dgm:chPref val="0"/>
          <dgm:bulletEnabled val="1"/>
        </dgm:presLayoutVars>
      </dgm:prSet>
      <dgm:spPr/>
    </dgm:pt>
    <dgm:pt modelId="{35F5A517-0E69-47A0-B7F7-B4D74BF3C129}" type="pres">
      <dgm:prSet presAssocID="{F107AEA3-3789-43B5-91DB-AEB41368A1D9}" presName="parTxOnlySpace" presStyleCnt="0"/>
      <dgm:spPr/>
    </dgm:pt>
    <dgm:pt modelId="{03428BFF-2032-40A5-A43E-1827CBE4543B}" type="pres">
      <dgm:prSet presAssocID="{2E570174-C963-4011-AA30-7598E27F589A}" presName="parTxOnly" presStyleLbl="node1" presStyleIdx="1" presStyleCnt="3">
        <dgm:presLayoutVars>
          <dgm:chMax val="0"/>
          <dgm:chPref val="0"/>
          <dgm:bulletEnabled val="1"/>
        </dgm:presLayoutVars>
      </dgm:prSet>
      <dgm:spPr/>
    </dgm:pt>
    <dgm:pt modelId="{CB1A2EA4-4464-4399-A61C-0F9597A88FF6}" type="pres">
      <dgm:prSet presAssocID="{913F360C-9F3A-45B0-9ACE-D687FD6E85BE}" presName="parTxOnlySpace" presStyleCnt="0"/>
      <dgm:spPr/>
    </dgm:pt>
    <dgm:pt modelId="{03E7B68B-89CB-416A-9823-934474686CD4}" type="pres">
      <dgm:prSet presAssocID="{A9963EB3-E2A1-40CE-BC43-6F77B13AD3AE}" presName="parTxOnly" presStyleLbl="node1" presStyleIdx="2" presStyleCnt="3" custLinFactNeighborX="821" custLinFactNeighborY="10242">
        <dgm:presLayoutVars>
          <dgm:chMax val="0"/>
          <dgm:chPref val="0"/>
          <dgm:bulletEnabled val="1"/>
        </dgm:presLayoutVars>
      </dgm:prSet>
      <dgm:spPr/>
    </dgm:pt>
  </dgm:ptLst>
  <dgm:cxnLst>
    <dgm:cxn modelId="{CC8EBF27-4FC0-476F-9F86-320147B77728}" type="presOf" srcId="{2E570174-C963-4011-AA30-7598E27F589A}" destId="{03428BFF-2032-40A5-A43E-1827CBE4543B}" srcOrd="0" destOrd="0" presId="urn:microsoft.com/office/officeart/2005/8/layout/chevron1"/>
    <dgm:cxn modelId="{0D31217A-BC4C-43D1-8229-D6EFB1A9CC7D}" type="presOf" srcId="{17688742-5328-416D-9B61-454A025C048A}" destId="{DB157FE2-5F41-4F46-AEED-5573E9C52F55}" srcOrd="0" destOrd="0" presId="urn:microsoft.com/office/officeart/2005/8/layout/chevron1"/>
    <dgm:cxn modelId="{DDD9678C-49F4-4FC1-840B-68A99305863B}" type="presOf" srcId="{DBFB5C7C-8FB5-4619-B757-0B8FA87468D9}" destId="{12AB328F-9DF5-4AE3-AEAF-6C97F4EC86F7}" srcOrd="0" destOrd="0" presId="urn:microsoft.com/office/officeart/2005/8/layout/chevron1"/>
    <dgm:cxn modelId="{1487648D-99EE-4127-BD3D-51A3DDC0E908}" srcId="{DBFB5C7C-8FB5-4619-B757-0B8FA87468D9}" destId="{2E570174-C963-4011-AA30-7598E27F589A}" srcOrd="1" destOrd="0" parTransId="{ED544CB3-8524-48B3-BD87-EE88B9C80291}" sibTransId="{913F360C-9F3A-45B0-9ACE-D687FD6E85BE}"/>
    <dgm:cxn modelId="{FC9DF7A5-2249-49F1-BAB6-61F086B06F56}" type="presOf" srcId="{A9963EB3-E2A1-40CE-BC43-6F77B13AD3AE}" destId="{03E7B68B-89CB-416A-9823-934474686CD4}" srcOrd="0" destOrd="0" presId="urn:microsoft.com/office/officeart/2005/8/layout/chevron1"/>
    <dgm:cxn modelId="{01F0B3E7-BAD1-42DA-983B-E8BF93BF7F92}" srcId="{DBFB5C7C-8FB5-4619-B757-0B8FA87468D9}" destId="{A9963EB3-E2A1-40CE-BC43-6F77B13AD3AE}" srcOrd="2" destOrd="0" parTransId="{9D9589FE-C407-4E55-8EF0-049298590366}" sibTransId="{4C876092-2176-4441-A598-A56FB76C4385}"/>
    <dgm:cxn modelId="{C13EC5EE-A7B5-4E75-8CD8-E8F53E367C02}" srcId="{DBFB5C7C-8FB5-4619-B757-0B8FA87468D9}" destId="{17688742-5328-416D-9B61-454A025C048A}" srcOrd="0" destOrd="0" parTransId="{CF4554A5-3949-4813-B2AF-6E338D1E6D2D}" sibTransId="{F107AEA3-3789-43B5-91DB-AEB41368A1D9}"/>
    <dgm:cxn modelId="{67A4AF5D-FE36-449A-93FC-9A09E6701BE9}" type="presParOf" srcId="{12AB328F-9DF5-4AE3-AEAF-6C97F4EC86F7}" destId="{DB157FE2-5F41-4F46-AEED-5573E9C52F55}" srcOrd="0" destOrd="0" presId="urn:microsoft.com/office/officeart/2005/8/layout/chevron1"/>
    <dgm:cxn modelId="{572551A9-C1A5-4399-B842-6FD0440505B0}" type="presParOf" srcId="{12AB328F-9DF5-4AE3-AEAF-6C97F4EC86F7}" destId="{35F5A517-0E69-47A0-B7F7-B4D74BF3C129}" srcOrd="1" destOrd="0" presId="urn:microsoft.com/office/officeart/2005/8/layout/chevron1"/>
    <dgm:cxn modelId="{529A3650-C874-4A72-BEAA-4317BC46B0DD}" type="presParOf" srcId="{12AB328F-9DF5-4AE3-AEAF-6C97F4EC86F7}" destId="{03428BFF-2032-40A5-A43E-1827CBE4543B}" srcOrd="2" destOrd="0" presId="urn:microsoft.com/office/officeart/2005/8/layout/chevron1"/>
    <dgm:cxn modelId="{55F6B066-4A10-48F4-A79C-DB53522EB064}" type="presParOf" srcId="{12AB328F-9DF5-4AE3-AEAF-6C97F4EC86F7}" destId="{CB1A2EA4-4464-4399-A61C-0F9597A88FF6}" srcOrd="3" destOrd="0" presId="urn:microsoft.com/office/officeart/2005/8/layout/chevron1"/>
    <dgm:cxn modelId="{B8D15FAF-945F-4635-BC7F-22EA11C6EDD3}" type="presParOf" srcId="{12AB328F-9DF5-4AE3-AEAF-6C97F4EC86F7}" destId="{03E7B68B-89CB-416A-9823-934474686CD4}"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157FE2-5F41-4F46-AEED-5573E9C52F55}">
      <dsp:nvSpPr>
        <dsp:cNvPr id="0" name=""/>
        <dsp:cNvSpPr/>
      </dsp:nvSpPr>
      <dsp:spPr>
        <a:xfrm>
          <a:off x="2807" y="0"/>
          <a:ext cx="3420345" cy="912652"/>
        </a:xfrm>
        <a:prstGeom prst="chevron">
          <a:avLst/>
        </a:prstGeom>
        <a:solidFill>
          <a:srgbClr val="5C83C4">
            <a:alpha val="9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fr-FR" sz="2000" b="1" kern="1200"/>
            <a:t>Sensibilisation</a:t>
          </a:r>
          <a:endParaRPr lang="fr-FR" sz="2000" kern="1200"/>
        </a:p>
      </dsp:txBody>
      <dsp:txXfrm>
        <a:off x="459133" y="0"/>
        <a:ext cx="2507693" cy="912652"/>
      </dsp:txXfrm>
    </dsp:sp>
    <dsp:sp modelId="{03428BFF-2032-40A5-A43E-1827CBE4543B}">
      <dsp:nvSpPr>
        <dsp:cNvPr id="0" name=""/>
        <dsp:cNvSpPr/>
      </dsp:nvSpPr>
      <dsp:spPr>
        <a:xfrm>
          <a:off x="3081118" y="0"/>
          <a:ext cx="3420345" cy="912652"/>
        </a:xfrm>
        <a:prstGeom prst="chevron">
          <a:avLst/>
        </a:prstGeom>
        <a:solidFill>
          <a:srgbClr val="5C83C4">
            <a:alpha val="7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fr-FR" sz="2000" b="1" kern="1200" dirty="0"/>
            <a:t>Accompagnement</a:t>
          </a:r>
          <a:endParaRPr lang="fr-FR" sz="2000" kern="1200" dirty="0"/>
        </a:p>
      </dsp:txBody>
      <dsp:txXfrm>
        <a:off x="3537444" y="0"/>
        <a:ext cx="2507693" cy="912652"/>
      </dsp:txXfrm>
    </dsp:sp>
    <dsp:sp modelId="{03E7B68B-89CB-416A-9823-934474686CD4}">
      <dsp:nvSpPr>
        <dsp:cNvPr id="0" name=""/>
        <dsp:cNvSpPr/>
      </dsp:nvSpPr>
      <dsp:spPr>
        <a:xfrm>
          <a:off x="6162237" y="0"/>
          <a:ext cx="3420345" cy="912652"/>
        </a:xfrm>
        <a:prstGeom prst="chevron">
          <a:avLst/>
        </a:prstGeom>
        <a:solidFill>
          <a:srgbClr val="5C83C4">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fr-FR" sz="2000" b="1" kern="1200" dirty="0"/>
            <a:t>Développement</a:t>
          </a:r>
          <a:endParaRPr lang="fr-FR" sz="2000" kern="1200" dirty="0"/>
        </a:p>
      </dsp:txBody>
      <dsp:txXfrm>
        <a:off x="6618563" y="0"/>
        <a:ext cx="2507693" cy="912652"/>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0.63991</cdr:x>
      <cdr:y>0.80947</cdr:y>
    </cdr:from>
    <cdr:to>
      <cdr:x>0.69385</cdr:x>
      <cdr:y>0.80947</cdr:y>
    </cdr:to>
    <cdr:cxnSp macro="">
      <cdr:nvCxnSpPr>
        <cdr:cNvPr id="3" name="Connecteur droit avec flèche 2">
          <a:extLst xmlns:a="http://schemas.openxmlformats.org/drawingml/2006/main">
            <a:ext uri="{FF2B5EF4-FFF2-40B4-BE49-F238E27FC236}">
              <a16:creationId xmlns:a16="http://schemas.microsoft.com/office/drawing/2014/main" id="{0156F4F4-21F9-4B88-2A83-6E4648283B05}"/>
            </a:ext>
          </a:extLst>
        </cdr:cNvPr>
        <cdr:cNvCxnSpPr/>
      </cdr:nvCxnSpPr>
      <cdr:spPr>
        <a:xfrm xmlns:a="http://schemas.openxmlformats.org/drawingml/2006/main" flipH="1">
          <a:off x="4269471" y="3777412"/>
          <a:ext cx="359923" cy="0"/>
        </a:xfrm>
        <a:prstGeom xmlns:a="http://schemas.openxmlformats.org/drawingml/2006/main" prst="straightConnector1">
          <a:avLst/>
        </a:prstGeom>
        <a:ln xmlns:a="http://schemas.openxmlformats.org/drawingml/2006/main">
          <a:solidFill>
            <a:schemeClr val="bg1">
              <a:lumMod val="50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0.69823</cdr:x>
      <cdr:y>0.77438</cdr:y>
    </cdr:from>
    <cdr:to>
      <cdr:x>0.96475</cdr:x>
      <cdr:y>0.96014</cdr:y>
    </cdr:to>
    <cdr:sp macro="" textlink="">
      <cdr:nvSpPr>
        <cdr:cNvPr id="4" name="ZoneTexte 3">
          <a:extLst xmlns:a="http://schemas.openxmlformats.org/drawingml/2006/main">
            <a:ext uri="{FF2B5EF4-FFF2-40B4-BE49-F238E27FC236}">
              <a16:creationId xmlns:a16="http://schemas.microsoft.com/office/drawing/2014/main" id="{07E759E1-FE36-ADBD-702C-53BE5546574C}"/>
            </a:ext>
          </a:extLst>
        </cdr:cNvPr>
        <cdr:cNvSpPr txBox="1"/>
      </cdr:nvSpPr>
      <cdr:spPr>
        <a:xfrm xmlns:a="http://schemas.openxmlformats.org/drawingml/2006/main">
          <a:off x="4658577" y="3613665"/>
          <a:ext cx="1778236" cy="86684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FR" sz="1600" i="1" dirty="0">
              <a:solidFill>
                <a:schemeClr val="bg1">
                  <a:lumMod val="50000"/>
                </a:schemeClr>
              </a:solidFill>
              <a:latin typeface="Aptos" panose="020B0004020202020204" pitchFamily="34" charset="0"/>
            </a:rPr>
            <a:t>76% lors de l’entrée dans le programme</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51E41C23-742E-8746-B079-8D113ED5683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2BE51F50-BE44-2C4D-B30A-AEC3148B6F7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1F1D1C-C65E-A049-AC70-0578B64EAF22}" type="datetimeFigureOut">
              <a:rPr lang="fr-FR" smtClean="0"/>
              <a:t>04/07/2024</a:t>
            </a:fld>
            <a:endParaRPr lang="fr-FR"/>
          </a:p>
        </p:txBody>
      </p:sp>
      <p:sp>
        <p:nvSpPr>
          <p:cNvPr id="4" name="Espace réservé du pied de page 3">
            <a:extLst>
              <a:ext uri="{FF2B5EF4-FFF2-40B4-BE49-F238E27FC236}">
                <a16:creationId xmlns:a16="http://schemas.microsoft.com/office/drawing/2014/main" id="{59CD3518-EF36-944C-80CD-204CA9AB450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6185DECA-53B8-A448-8837-F1F0D05EAD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EBA4A67-D408-2744-AC99-659860AD9244}" type="slidenum">
              <a:rPr lang="fr-FR" smtClean="0"/>
              <a:t>‹N°›</a:t>
            </a:fld>
            <a:endParaRPr lang="fr-FR"/>
          </a:p>
        </p:txBody>
      </p:sp>
    </p:spTree>
    <p:extLst>
      <p:ext uri="{BB962C8B-B14F-4D97-AF65-F5344CB8AC3E}">
        <p14:creationId xmlns:p14="http://schemas.microsoft.com/office/powerpoint/2010/main" val="1525387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19AB3A-D604-5C4C-AC73-6509BEB06F5A}" type="datetimeFigureOut">
              <a:rPr lang="fr-FR" smtClean="0"/>
              <a:t>04/07/2024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474F5B-9074-5B44-987B-8600CB0D3D78}" type="slidenum">
              <a:rPr lang="fr-FR" smtClean="0"/>
              <a:t>‹N°›</a:t>
            </a:fld>
            <a:endParaRPr lang="fr-FR"/>
          </a:p>
        </p:txBody>
      </p:sp>
    </p:spTree>
    <p:extLst>
      <p:ext uri="{BB962C8B-B14F-4D97-AF65-F5344CB8AC3E}">
        <p14:creationId xmlns:p14="http://schemas.microsoft.com/office/powerpoint/2010/main" val="4200653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F474F5B-9074-5B44-987B-8600CB0D3D78}" type="slidenum">
              <a:rPr lang="fr-FR" smtClean="0"/>
              <a:t>1</a:t>
            </a:fld>
            <a:endParaRPr lang="fr-FR"/>
          </a:p>
        </p:txBody>
      </p:sp>
    </p:spTree>
    <p:extLst>
      <p:ext uri="{BB962C8B-B14F-4D97-AF65-F5344CB8AC3E}">
        <p14:creationId xmlns:p14="http://schemas.microsoft.com/office/powerpoint/2010/main" val="1046014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7655" indent="-287655" algn="just"/>
            <a:r>
              <a:rPr lang="fr-FR" sz="1200" dirty="0">
                <a:latin typeface="Aptos"/>
              </a:rPr>
              <a:t>L’enquête présente une </a:t>
            </a:r>
            <a:r>
              <a:rPr lang="fr-FR" sz="1200" b="1" dirty="0">
                <a:latin typeface="Aptos"/>
              </a:rPr>
              <a:t>très bonne représentativité </a:t>
            </a:r>
            <a:r>
              <a:rPr lang="fr-FR" sz="1200" dirty="0">
                <a:latin typeface="Aptos"/>
              </a:rPr>
              <a:t>au regard du fichier de contact, sur les variables de calage suivantes : </a:t>
            </a:r>
            <a:r>
              <a:rPr lang="fr-FR" sz="1200" b="1" dirty="0">
                <a:latin typeface="Aptos"/>
              </a:rPr>
              <a:t>le genre, l’âge, la situation professionnelle</a:t>
            </a:r>
          </a:p>
          <a:p>
            <a:pPr marL="287655" indent="-287655" algn="just"/>
            <a:r>
              <a:rPr lang="fr-FR" sz="1200" dirty="0">
                <a:latin typeface="Aptos"/>
              </a:rPr>
              <a:t>Avec 1 343 réponses, le </a:t>
            </a:r>
            <a:r>
              <a:rPr lang="fr-FR" sz="1200" b="1" dirty="0">
                <a:latin typeface="Aptos"/>
              </a:rPr>
              <a:t>taux de réponse est de 17% </a:t>
            </a:r>
            <a:r>
              <a:rPr lang="fr-FR" sz="1200" dirty="0">
                <a:latin typeface="Aptos"/>
              </a:rPr>
              <a:t>et la </a:t>
            </a:r>
            <a:r>
              <a:rPr lang="fr-FR" sz="1200" b="1" dirty="0">
                <a:latin typeface="Aptos"/>
              </a:rPr>
              <a:t>marge d’erreur maximale théorique </a:t>
            </a:r>
            <a:r>
              <a:rPr lang="fr-FR" sz="1200" dirty="0">
                <a:latin typeface="Aptos"/>
              </a:rPr>
              <a:t>estimée pour l’enquête est de </a:t>
            </a:r>
            <a:r>
              <a:rPr lang="fr-FR" sz="1200" b="1" dirty="0">
                <a:latin typeface="Aptos"/>
              </a:rPr>
              <a:t>2,45 points</a:t>
            </a:r>
            <a:r>
              <a:rPr lang="fr-FR" sz="1200" dirty="0">
                <a:latin typeface="Aptos"/>
              </a:rPr>
              <a:t>.</a:t>
            </a:r>
          </a:p>
          <a:p>
            <a:endParaRPr lang="fr-FR" dirty="0"/>
          </a:p>
        </p:txBody>
      </p:sp>
      <p:sp>
        <p:nvSpPr>
          <p:cNvPr id="4" name="Espace réservé du numéro de diapositive 3"/>
          <p:cNvSpPr>
            <a:spLocks noGrp="1"/>
          </p:cNvSpPr>
          <p:nvPr>
            <p:ph type="sldNum" sz="quarter" idx="5"/>
          </p:nvPr>
        </p:nvSpPr>
        <p:spPr/>
        <p:txBody>
          <a:bodyPr/>
          <a:lstStyle/>
          <a:p>
            <a:fld id="{EF474F5B-9074-5B44-987B-8600CB0D3D78}" type="slidenum">
              <a:rPr lang="fr-FR" smtClean="0"/>
              <a:t>2</a:t>
            </a:fld>
            <a:endParaRPr lang="fr-FR"/>
          </a:p>
        </p:txBody>
      </p:sp>
    </p:spTree>
    <p:extLst>
      <p:ext uri="{BB962C8B-B14F-4D97-AF65-F5344CB8AC3E}">
        <p14:creationId xmlns:p14="http://schemas.microsoft.com/office/powerpoint/2010/main" val="532090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F474F5B-9074-5B44-987B-8600CB0D3D78}" type="slidenum">
              <a:rPr lang="fr-FR" smtClean="0"/>
              <a:t>4</a:t>
            </a:fld>
            <a:endParaRPr lang="fr-FR"/>
          </a:p>
        </p:txBody>
      </p:sp>
    </p:spTree>
    <p:extLst>
      <p:ext uri="{BB962C8B-B14F-4D97-AF65-F5344CB8AC3E}">
        <p14:creationId xmlns:p14="http://schemas.microsoft.com/office/powerpoint/2010/main" val="2782623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chemeClr val="tx1"/>
                </a:solidFill>
                <a:latin typeface="Aptos" panose="020B0004020202020204" pitchFamily="34" charset="0"/>
              </a:rPr>
              <a:t> CA médian de 536 €</a:t>
            </a:r>
          </a:p>
          <a:p>
            <a:endParaRPr lang="fr-FR" dirty="0"/>
          </a:p>
        </p:txBody>
      </p:sp>
      <p:sp>
        <p:nvSpPr>
          <p:cNvPr id="4" name="Espace réservé du numéro de diapositive 3"/>
          <p:cNvSpPr>
            <a:spLocks noGrp="1"/>
          </p:cNvSpPr>
          <p:nvPr>
            <p:ph type="sldNum" sz="quarter" idx="5"/>
          </p:nvPr>
        </p:nvSpPr>
        <p:spPr/>
        <p:txBody>
          <a:bodyPr/>
          <a:lstStyle/>
          <a:p>
            <a:fld id="{EF474F5B-9074-5B44-987B-8600CB0D3D78}" type="slidenum">
              <a:rPr lang="fr-FR" smtClean="0"/>
              <a:t>6</a:t>
            </a:fld>
            <a:endParaRPr lang="fr-FR"/>
          </a:p>
        </p:txBody>
      </p:sp>
    </p:spTree>
    <p:extLst>
      <p:ext uri="{BB962C8B-B14F-4D97-AF65-F5344CB8AC3E}">
        <p14:creationId xmlns:p14="http://schemas.microsoft.com/office/powerpoint/2010/main" val="1392450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marR="0" indent="-171450">
              <a:spcBef>
                <a:spcPts val="0"/>
              </a:spcBef>
              <a:spcAft>
                <a:spcPts val="0"/>
              </a:spcAft>
              <a:buFont typeface="Arial" panose="020B0604020202020204" pitchFamily="34" charset="0"/>
              <a:buChar char="•"/>
            </a:pPr>
            <a:r>
              <a:rPr lang="fr-FR" sz="1200">
                <a:effectLst/>
                <a:latin typeface="Calibri" panose="020F0502020204030204" pitchFamily="34" charset="0"/>
              </a:rPr>
              <a:t>Vous auriez pu regrouper les personnes en situation proche pour créer un réseau</a:t>
            </a:r>
          </a:p>
          <a:p>
            <a:pPr marL="171450" marR="0" indent="-171450">
              <a:spcBef>
                <a:spcPts val="0"/>
              </a:spcBef>
              <a:spcAft>
                <a:spcPts val="0"/>
              </a:spcAft>
              <a:buFont typeface="Arial" panose="020B0604020202020204" pitchFamily="34" charset="0"/>
              <a:buChar char="•"/>
            </a:pPr>
            <a:r>
              <a:rPr lang="fr-FR" sz="1200">
                <a:effectLst/>
                <a:latin typeface="Calibri" panose="020F0502020204030204" pitchFamily="34" charset="0"/>
              </a:rPr>
              <a:t>Des rencontres avec d'autres "accompagnés" pourrait être organisée. Cela permet : Le partage, le réseau, ou tout simplement la relation sociale (surtout pour les personnes en inactivité,  la majorité je pense).</a:t>
            </a:r>
          </a:p>
          <a:p>
            <a:pPr marL="171450" marR="0" indent="-171450">
              <a:spcBef>
                <a:spcPts val="0"/>
              </a:spcBef>
              <a:spcAft>
                <a:spcPts val="0"/>
              </a:spcAft>
              <a:buFont typeface="Arial" panose="020B0604020202020204" pitchFamily="34" charset="0"/>
              <a:buChar char="•"/>
            </a:pPr>
            <a:r>
              <a:rPr lang="fr-FR" sz="1200">
                <a:effectLst/>
                <a:latin typeface="Calibri" panose="020F0502020204030204" pitchFamily="34" charset="0"/>
              </a:rPr>
              <a:t>"De se tourner plus vers les jeunes chômeurs au lieu d'attendre un emploi qui ne vient pas, plein de gens ont peur de créer une entreprise mais serait capable. Je l'ai fait"</a:t>
            </a:r>
          </a:p>
          <a:p>
            <a:pPr marL="171450" marR="0" indent="-171450">
              <a:spcBef>
                <a:spcPts val="0"/>
              </a:spcBef>
              <a:spcAft>
                <a:spcPts val="0"/>
              </a:spcAft>
              <a:buFont typeface="Arial" panose="020B0604020202020204" pitchFamily="34" charset="0"/>
              <a:buChar char="•"/>
            </a:pPr>
            <a:r>
              <a:rPr lang="fr-FR" sz="1200">
                <a:effectLst/>
                <a:latin typeface="Calibri" panose="020F0502020204030204" pitchFamily="34" charset="0"/>
              </a:rPr>
              <a:t>"Eviter de donner trop d'information d'un coup, se retrouver à lire des gros classeurs au premier rdv peut être décourageant/angoissant.« </a:t>
            </a:r>
          </a:p>
          <a:p>
            <a:pPr marL="171450" marR="0" indent="-171450">
              <a:spcBef>
                <a:spcPts val="0"/>
              </a:spcBef>
              <a:spcAft>
                <a:spcPts val="0"/>
              </a:spcAft>
              <a:buFont typeface="Arial" panose="020B0604020202020204" pitchFamily="34" charset="0"/>
              <a:buChar char="•"/>
            </a:pPr>
            <a:r>
              <a:rPr lang="fr-FR" sz="1200">
                <a:effectLst/>
                <a:latin typeface="Calibri" panose="020F0502020204030204" pitchFamily="34" charset="0"/>
              </a:rPr>
              <a:t>Avoir plus d'aide et conseils sur les déclarations d'impôts à faire. Je n'avais pas compris qu'en plus de l'Urssaf je devais déclarer le CA aux impôts.</a:t>
            </a:r>
          </a:p>
          <a:p>
            <a:pPr marL="171450" marR="0" indent="-171450">
              <a:spcBef>
                <a:spcPts val="0"/>
              </a:spcBef>
              <a:spcAft>
                <a:spcPts val="0"/>
              </a:spcAft>
              <a:buFont typeface="Arial" panose="020B0604020202020204" pitchFamily="34" charset="0"/>
              <a:buChar char="•"/>
            </a:pPr>
            <a:r>
              <a:rPr lang="fr-FR" sz="1200">
                <a:effectLst/>
                <a:latin typeface="Calibri" panose="020F0502020204030204" pitchFamily="34" charset="0"/>
              </a:rPr>
              <a:t>Ce qui m'a manqué c'est me soutenir comme garant pour trouver plus facilement un local commercial</a:t>
            </a:r>
          </a:p>
          <a:p>
            <a:pPr marL="171450" marR="0" indent="-171450">
              <a:spcBef>
                <a:spcPts val="0"/>
              </a:spcBef>
              <a:spcAft>
                <a:spcPts val="0"/>
              </a:spcAft>
              <a:buFont typeface="Arial" panose="020B0604020202020204" pitchFamily="34" charset="0"/>
              <a:buChar char="•"/>
            </a:pPr>
            <a:r>
              <a:rPr lang="fr-FR" sz="1200">
                <a:effectLst/>
                <a:latin typeface="Calibri" panose="020F0502020204030204" pitchFamily="34" charset="0"/>
              </a:rPr>
              <a:t>Il faudrait mettre en place un accompagnement après la création de l'entreprise, pour les aider dans le développement et le suivi de l'entreprise.</a:t>
            </a:r>
          </a:p>
          <a:p>
            <a:pPr marL="171450" marR="0" indent="-171450">
              <a:spcBef>
                <a:spcPts val="0"/>
              </a:spcBef>
              <a:spcAft>
                <a:spcPts val="0"/>
              </a:spcAft>
              <a:buFont typeface="Arial" panose="020B0604020202020204" pitchFamily="34" charset="0"/>
              <a:buChar char="•"/>
            </a:pPr>
            <a:r>
              <a:rPr lang="fr-FR" sz="1200">
                <a:effectLst/>
                <a:latin typeface="Calibri" panose="020F0502020204030204" pitchFamily="34" charset="0"/>
              </a:rPr>
              <a:t>J'aurais seulement aimer avoir un mot de leur part pour me dire que l'accompagnement était fini, car je n'ai plus eu de nouvelles de jour au lendemain et certains points sur les étapes que me restait à faire n'en pas été assez claire</a:t>
            </a:r>
          </a:p>
          <a:p>
            <a:pPr marL="171450" marR="0" indent="-171450">
              <a:spcBef>
                <a:spcPts val="0"/>
              </a:spcBef>
              <a:spcAft>
                <a:spcPts val="0"/>
              </a:spcAft>
              <a:buFont typeface="Arial" panose="020B0604020202020204" pitchFamily="34" charset="0"/>
              <a:buChar char="•"/>
            </a:pPr>
            <a:r>
              <a:rPr lang="fr-FR" sz="1200">
                <a:effectLst/>
                <a:latin typeface="Calibri" panose="020F0502020204030204" pitchFamily="34" charset="0"/>
              </a:rPr>
              <a:t>il faudrait un pole écrivain dans positiv, un lien avec les entreprises d'aide à l'impression d'un dvd et d'un blu-ray plus un lien avec les journaux gratuits, pour la télévision il y a bfm business</a:t>
            </a:r>
          </a:p>
          <a:p>
            <a:pPr marL="171450" marR="0" indent="-171450">
              <a:spcBef>
                <a:spcPts val="0"/>
              </a:spcBef>
              <a:spcAft>
                <a:spcPts val="0"/>
              </a:spcAft>
              <a:buFont typeface="Arial" panose="020B0604020202020204" pitchFamily="34" charset="0"/>
              <a:buChar char="•"/>
            </a:pPr>
            <a:r>
              <a:rPr lang="fr-FR" sz="1200">
                <a:effectLst/>
                <a:latin typeface="Calibri" panose="020F0502020204030204" pitchFamily="34" charset="0"/>
              </a:rPr>
              <a:t>J aurai aimé etre aidé post creation.des la creation je n ai plus eu de contact avec la personne qui m a suivie et je trouve ça dommage que l accompagnement s arrêté des la création</a:t>
            </a:r>
          </a:p>
          <a:p>
            <a:pPr marL="171450" marR="0" indent="-171450">
              <a:spcBef>
                <a:spcPts val="0"/>
              </a:spcBef>
              <a:spcAft>
                <a:spcPts val="0"/>
              </a:spcAft>
              <a:buFont typeface="Arial" panose="020B0604020202020204" pitchFamily="34" charset="0"/>
              <a:buChar char="•"/>
            </a:pPr>
            <a:r>
              <a:rPr lang="fr-FR" sz="1200">
                <a:effectLst/>
                <a:latin typeface="Calibri" panose="020F0502020204030204" pitchFamily="34" charset="0"/>
              </a:rPr>
              <a:t>Il m'a manqué quelques informations post création d'entreprise sur l'ensemble des documents administratifs à suivre et à faire tous les ans (CFE...)</a:t>
            </a:r>
          </a:p>
          <a:p>
            <a:pPr marL="171450" marR="0" indent="-171450">
              <a:spcBef>
                <a:spcPts val="0"/>
              </a:spcBef>
              <a:spcAft>
                <a:spcPts val="0"/>
              </a:spcAft>
              <a:buFont typeface="Arial" panose="020B0604020202020204" pitchFamily="34" charset="0"/>
              <a:buChar char="•"/>
            </a:pPr>
            <a:r>
              <a:rPr lang="fr-FR" sz="1200">
                <a:effectLst/>
                <a:latin typeface="Calibri" panose="020F0502020204030204" pitchFamily="34" charset="0"/>
              </a:rPr>
              <a:t>Il serait bon de pouvoir joindre le service, même après l'accompagnement...il m'a drôlement manqué lord du dépôt de bilan de webportage</a:t>
            </a:r>
          </a:p>
          <a:p>
            <a:pPr marL="171450" marR="0" indent="-171450">
              <a:spcBef>
                <a:spcPts val="0"/>
              </a:spcBef>
              <a:spcAft>
                <a:spcPts val="0"/>
              </a:spcAft>
              <a:buFont typeface="Arial" panose="020B0604020202020204" pitchFamily="34" charset="0"/>
              <a:buChar char="•"/>
            </a:pPr>
            <a:r>
              <a:rPr lang="fr-FR" sz="1200">
                <a:effectLst/>
                <a:latin typeface="Calibri" panose="020F0502020204030204" pitchFamily="34" charset="0"/>
              </a:rPr>
              <a:t>insérer la notion d'auteur-créateur dans la parcours d'accompagnement/c'est un statut qui prend en compte bcp de chose, un peu comme celui de créateur d'entreprise/ ça pourrait intéresser beaucoup de personne dans des cas similaires au mien.</a:t>
            </a:r>
          </a:p>
          <a:p>
            <a:pPr marL="171450" marR="0" indent="-171450">
              <a:spcBef>
                <a:spcPts val="0"/>
              </a:spcBef>
              <a:spcAft>
                <a:spcPts val="0"/>
              </a:spcAft>
              <a:buFont typeface="Arial" panose="020B0604020202020204" pitchFamily="34" charset="0"/>
              <a:buChar char="•"/>
            </a:pPr>
            <a:r>
              <a:rPr lang="fr-FR" sz="1200">
                <a:effectLst/>
                <a:latin typeface="Calibri" panose="020F0502020204030204" pitchFamily="34" charset="0"/>
              </a:rPr>
              <a:t>Un meilleur encadrement dans la recherche de financement auprès des institutions pûbliques et privées + Un accompagnement dans la recherche de partenaires stratégique pour le pilotage des activités</a:t>
            </a:r>
          </a:p>
          <a:p>
            <a:pPr marL="171450" marR="0" indent="-171450">
              <a:spcBef>
                <a:spcPts val="0"/>
              </a:spcBef>
              <a:spcAft>
                <a:spcPts val="0"/>
              </a:spcAft>
              <a:buFont typeface="Arial" panose="020B0604020202020204" pitchFamily="34" charset="0"/>
              <a:buChar char="•"/>
            </a:pPr>
            <a:r>
              <a:rPr lang="fr-FR" sz="1200">
                <a:effectLst/>
                <a:latin typeface="Calibri" panose="020F0502020204030204" pitchFamily="34" charset="0"/>
              </a:rPr>
              <a:t>Peut-être une équipe de coach pour le commercial</a:t>
            </a:r>
          </a:p>
          <a:p>
            <a:pPr marL="171450" marR="0" indent="-171450">
              <a:spcBef>
                <a:spcPts val="0"/>
              </a:spcBef>
              <a:spcAft>
                <a:spcPts val="0"/>
              </a:spcAft>
              <a:buFont typeface="Arial" panose="020B0604020202020204" pitchFamily="34" charset="0"/>
              <a:buChar char="•"/>
            </a:pPr>
            <a:r>
              <a:rPr lang="fr-FR" sz="1200">
                <a:effectLst/>
                <a:latin typeface="Calibri" panose="020F0502020204030204" pitchFamily="34" charset="0"/>
              </a:rPr>
              <a:t>Programme d'accompagnement Spécifique pour personnes RSA, SDF, incluant EMMAÜS,SECOUR POPULAIRE, ANPE, ou d'autres Structures...!</a:t>
            </a:r>
          </a:p>
          <a:p>
            <a:pPr marL="171450" marR="0" indent="-171450">
              <a:spcBef>
                <a:spcPts val="0"/>
              </a:spcBef>
              <a:spcAft>
                <a:spcPts val="0"/>
              </a:spcAft>
              <a:buFont typeface="Arial" panose="020B0604020202020204" pitchFamily="34" charset="0"/>
              <a:buChar char="•"/>
            </a:pPr>
            <a:r>
              <a:rPr lang="fr-FR" sz="1200">
                <a:effectLst/>
                <a:latin typeface="Calibri" panose="020F0502020204030204" pitchFamily="34" charset="0"/>
              </a:rPr>
              <a:t>Il aurait été très utile d'être mis en contact avec des organismes publics pour aider à démarrer les personnes dans le besoin /même un petit contrat/ un coup de pouce pour débuter. Nous nous sommes senti un peu abandonné après la fin de l'accompagnement.</a:t>
            </a:r>
          </a:p>
          <a:p>
            <a:pPr marL="171450" marR="0" indent="-171450">
              <a:spcBef>
                <a:spcPts val="0"/>
              </a:spcBef>
              <a:spcAft>
                <a:spcPts val="0"/>
              </a:spcAft>
              <a:buFont typeface="Arial" panose="020B0604020202020204" pitchFamily="34" charset="0"/>
              <a:buChar char="•"/>
            </a:pPr>
            <a:r>
              <a:rPr lang="fr-FR" sz="1200">
                <a:effectLst/>
                <a:latin typeface="Calibri" panose="020F0502020204030204" pitchFamily="34" charset="0"/>
              </a:rPr>
              <a:t>J'aimerai bien créer du lien avec d'autres jeunes entreprises bien être pour se créer un réseau er une force de travaille liée à notre activité commune. Échanges et rencontres autour du bien être par la création d'un forum ou d'un événements collectifs qui mettait plus de lumière sur nos activités et nos lieux de travaille.  Disposer d'un lieu d'activité en commun où d'un répertoire des praticiens du bien être autour de chez vous.</a:t>
            </a:r>
          </a:p>
          <a:p>
            <a:pPr marL="171450" marR="0" indent="-171450">
              <a:spcBef>
                <a:spcPts val="0"/>
              </a:spcBef>
              <a:spcAft>
                <a:spcPts val="0"/>
              </a:spcAft>
              <a:buFont typeface="Arial" panose="020B0604020202020204" pitchFamily="34" charset="0"/>
              <a:buChar char="•"/>
            </a:pPr>
            <a:r>
              <a:rPr lang="fr-FR" sz="1200">
                <a:effectLst/>
                <a:latin typeface="Calibri" panose="020F0502020204030204" pitchFamily="34" charset="0"/>
              </a:rPr>
              <a:t>J'aimerai pouvoir adhérer au Club des Positiveurs comme on me l'avait proposé auparavant, j'aimerai pouvoir continuer à avoir un suivi d'une fois par mois pour m'aider à continuer de développer mon entreprise vers quelque chose de fiable, durable et pérenne.</a:t>
            </a:r>
          </a:p>
          <a:p>
            <a:pPr marL="171450" marR="0" indent="-171450">
              <a:spcBef>
                <a:spcPts val="0"/>
              </a:spcBef>
              <a:spcAft>
                <a:spcPts val="0"/>
              </a:spcAft>
              <a:buFont typeface="Arial" panose="020B0604020202020204" pitchFamily="34" charset="0"/>
              <a:buChar char="•"/>
            </a:pPr>
            <a:r>
              <a:rPr lang="fr-FR" sz="1200">
                <a:effectLst/>
                <a:latin typeface="Calibri" panose="020F0502020204030204" pitchFamily="34" charset="0"/>
              </a:rPr>
              <a:t>Proposer plus de visioconférence pour éviter d'annuler des rdv à cause de l'activité de l'entreprise. Nous permettre d'échanger tout en étant présent sur notre lieu d'activité</a:t>
            </a:r>
          </a:p>
          <a:p>
            <a:pPr marL="171450" marR="0" indent="-171450">
              <a:spcBef>
                <a:spcPts val="0"/>
              </a:spcBef>
              <a:spcAft>
                <a:spcPts val="0"/>
              </a:spcAft>
              <a:buFont typeface="Arial" panose="020B0604020202020204" pitchFamily="34" charset="0"/>
              <a:buChar char="•"/>
            </a:pPr>
            <a:r>
              <a:rPr lang="fr-FR" sz="1200">
                <a:effectLst/>
                <a:latin typeface="Calibri" panose="020F0502020204030204" pitchFamily="34" charset="0"/>
              </a:rPr>
              <a:t>L'accompagnement devrais porter jusqu'à six mois d'activité au moins</a:t>
            </a:r>
          </a:p>
          <a:p>
            <a:pPr marL="171450" marR="0" indent="-171450">
              <a:spcBef>
                <a:spcPts val="0"/>
              </a:spcBef>
              <a:spcAft>
                <a:spcPts val="0"/>
              </a:spcAft>
              <a:buFont typeface="Arial" panose="020B0604020202020204" pitchFamily="34" charset="0"/>
              <a:buChar char="•"/>
            </a:pPr>
            <a:r>
              <a:rPr lang="fr-FR" sz="1200">
                <a:effectLst/>
                <a:latin typeface="Calibri" panose="020F0502020204030204" pitchFamily="34" charset="0"/>
              </a:rPr>
              <a:t>L'accompagnement m'a permis un regard extérieur et la validation de la faisabilité. Dommage qu'il n'y ait aucun contact ni suivi après lancement pour pallier aux difficultés rencontrées ou échanger sur les choix qui ont été faits  et les réorienter si besoin, notamment en ce concerne l'inscription, le brevet ou le statut.</a:t>
            </a:r>
          </a:p>
          <a:p>
            <a:pPr marL="171450" marR="0" indent="-171450">
              <a:spcBef>
                <a:spcPts val="0"/>
              </a:spcBef>
              <a:spcAft>
                <a:spcPts val="0"/>
              </a:spcAft>
              <a:buFont typeface="Arial" panose="020B0604020202020204" pitchFamily="34" charset="0"/>
              <a:buChar char="•"/>
            </a:pPr>
            <a:r>
              <a:rPr lang="fr-FR" sz="1200">
                <a:effectLst/>
                <a:latin typeface="Calibri" panose="020F0502020204030204" pitchFamily="34" charset="0"/>
              </a:rPr>
              <a:t>Mettre des personnes qui ont créer une ou des sociétés en face de nous, qui ont du faire face à des difficultés. J'avais besoin de concret. Au final un livre m'a donné le b. a.-ba  et les conseils de proche ayant entrepris m'ont été précieux pour me lancer.</a:t>
            </a:r>
          </a:p>
          <a:p>
            <a:pPr marL="171450" marR="0" indent="-171450">
              <a:spcBef>
                <a:spcPts val="0"/>
              </a:spcBef>
              <a:spcAft>
                <a:spcPts val="0"/>
              </a:spcAft>
              <a:buFont typeface="Arial" panose="020B0604020202020204" pitchFamily="34" charset="0"/>
              <a:buChar char="•"/>
            </a:pPr>
            <a:r>
              <a:rPr lang="fr-FR" sz="1200">
                <a:effectLst/>
                <a:latin typeface="Calibri" panose="020F0502020204030204" pitchFamily="34" charset="0"/>
              </a:rPr>
              <a:t>J'aurais seulement aimer avoir un mot de leur part pour me dire que l'accompagnement était fini, car je n'ai plus eu de nouvelles de jour au lendemain et certains points sur les étapes que me restait à faire n'en pas été assez claire</a:t>
            </a:r>
          </a:p>
          <a:p>
            <a:endParaRPr lang="fr-FR"/>
          </a:p>
        </p:txBody>
      </p:sp>
      <p:sp>
        <p:nvSpPr>
          <p:cNvPr id="4" name="Espace réservé du numéro de diapositive 3"/>
          <p:cNvSpPr>
            <a:spLocks noGrp="1"/>
          </p:cNvSpPr>
          <p:nvPr>
            <p:ph type="sldNum" sz="quarter" idx="5"/>
          </p:nvPr>
        </p:nvSpPr>
        <p:spPr/>
        <p:txBody>
          <a:bodyPr/>
          <a:lstStyle/>
          <a:p>
            <a:fld id="{EF474F5B-9074-5B44-987B-8600CB0D3D78}" type="slidenum">
              <a:rPr lang="fr-FR" smtClean="0"/>
              <a:t>9</a:t>
            </a:fld>
            <a:endParaRPr lang="fr-FR"/>
          </a:p>
        </p:txBody>
      </p:sp>
    </p:spTree>
    <p:extLst>
      <p:ext uri="{BB962C8B-B14F-4D97-AF65-F5344CB8AC3E}">
        <p14:creationId xmlns:p14="http://schemas.microsoft.com/office/powerpoint/2010/main" val="14316971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miere_de_Couv">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C1BA0E07-70C2-F1EE-63B4-711FF380E52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0698352" cy="7560000"/>
          </a:xfrm>
          <a:prstGeom prst="rect">
            <a:avLst/>
          </a:prstGeom>
        </p:spPr>
      </p:pic>
      <p:sp>
        <p:nvSpPr>
          <p:cNvPr id="14" name="Espace réservé du texte 13">
            <a:extLst>
              <a:ext uri="{FF2B5EF4-FFF2-40B4-BE49-F238E27FC236}">
                <a16:creationId xmlns:a16="http://schemas.microsoft.com/office/drawing/2014/main" id="{D863BD84-C870-974F-AD59-CB6133B81FD2}"/>
              </a:ext>
            </a:extLst>
          </p:cNvPr>
          <p:cNvSpPr>
            <a:spLocks noGrp="1"/>
          </p:cNvSpPr>
          <p:nvPr>
            <p:ph type="body" sz="quarter" idx="10" hasCustomPrompt="1"/>
          </p:nvPr>
        </p:nvSpPr>
        <p:spPr>
          <a:xfrm>
            <a:off x="6720006" y="1170000"/>
            <a:ext cx="5884765" cy="180000"/>
          </a:xfrm>
        </p:spPr>
        <p:txBody>
          <a:bodyPr>
            <a:noAutofit/>
          </a:bodyPr>
          <a:lstStyle>
            <a:lvl1pPr marL="0" indent="0" algn="ctr">
              <a:buFontTx/>
              <a:buNone/>
              <a:defRPr sz="1200" b="0" i="0" spc="0" baseline="0">
                <a:solidFill>
                  <a:srgbClr val="FF870F"/>
                </a:solidFill>
                <a:latin typeface="+mn-lt"/>
              </a:defRPr>
            </a:lvl1pPr>
          </a:lstStyle>
          <a:p>
            <a:pPr lvl="0"/>
            <a:r>
              <a:rPr lang="fr-FR"/>
              <a:t>Insérer la catégorie / la date</a:t>
            </a:r>
          </a:p>
        </p:txBody>
      </p:sp>
      <p:sp>
        <p:nvSpPr>
          <p:cNvPr id="15" name="Espace réservé du texte 13">
            <a:extLst>
              <a:ext uri="{FF2B5EF4-FFF2-40B4-BE49-F238E27FC236}">
                <a16:creationId xmlns:a16="http://schemas.microsoft.com/office/drawing/2014/main" id="{2FA582AC-5AC9-C643-BFE9-D2C9C11C3CB8}"/>
              </a:ext>
            </a:extLst>
          </p:cNvPr>
          <p:cNvSpPr>
            <a:spLocks noGrp="1"/>
          </p:cNvSpPr>
          <p:nvPr>
            <p:ph type="body" sz="quarter" idx="11" hasCustomPrompt="1"/>
          </p:nvPr>
        </p:nvSpPr>
        <p:spPr>
          <a:xfrm>
            <a:off x="6718889" y="1619296"/>
            <a:ext cx="5884765" cy="1260000"/>
          </a:xfrm>
        </p:spPr>
        <p:txBody>
          <a:bodyPr anchor="b" anchorCtr="0">
            <a:noAutofit/>
          </a:bodyPr>
          <a:lstStyle>
            <a:lvl1pPr marL="0" indent="0" algn="ctr">
              <a:buFontTx/>
              <a:buNone/>
              <a:defRPr sz="3000" b="0" i="0" spc="0" baseline="0">
                <a:solidFill>
                  <a:srgbClr val="00465A"/>
                </a:solidFill>
                <a:latin typeface="+mn-lt"/>
              </a:defRPr>
            </a:lvl1pPr>
          </a:lstStyle>
          <a:p>
            <a:pPr lvl="0"/>
            <a:r>
              <a:rPr lang="fr-FR"/>
              <a:t>Cliquer pour insérer le titre de la présentation</a:t>
            </a:r>
          </a:p>
        </p:txBody>
      </p:sp>
      <p:sp>
        <p:nvSpPr>
          <p:cNvPr id="16" name="Espace réservé du texte 13">
            <a:extLst>
              <a:ext uri="{FF2B5EF4-FFF2-40B4-BE49-F238E27FC236}">
                <a16:creationId xmlns:a16="http://schemas.microsoft.com/office/drawing/2014/main" id="{AAC737E3-0E31-E149-B5C5-D5305831FE9C}"/>
              </a:ext>
            </a:extLst>
          </p:cNvPr>
          <p:cNvSpPr>
            <a:spLocks noGrp="1"/>
          </p:cNvSpPr>
          <p:nvPr>
            <p:ph type="body" sz="quarter" idx="12" hasCustomPrompt="1"/>
          </p:nvPr>
        </p:nvSpPr>
        <p:spPr>
          <a:xfrm>
            <a:off x="6718891" y="5040000"/>
            <a:ext cx="5884765" cy="540000"/>
          </a:xfrm>
        </p:spPr>
        <p:txBody>
          <a:bodyPr anchor="t" anchorCtr="0">
            <a:noAutofit/>
          </a:bodyPr>
          <a:lstStyle>
            <a:lvl1pPr marL="0" indent="0" algn="ctr">
              <a:buFontTx/>
              <a:buNone/>
              <a:defRPr sz="1400" b="0" i="0" spc="0" baseline="0">
                <a:solidFill>
                  <a:srgbClr val="0F7D8C"/>
                </a:solidFill>
                <a:latin typeface="+mn-lt"/>
              </a:defRPr>
            </a:lvl1pPr>
          </a:lstStyle>
          <a:p>
            <a:pPr lvl="0"/>
            <a:r>
              <a:rPr lang="fr-FR"/>
              <a:t>Cliquer pour insérer un sous-titre à la présentation</a:t>
            </a:r>
          </a:p>
        </p:txBody>
      </p:sp>
      <p:cxnSp>
        <p:nvCxnSpPr>
          <p:cNvPr id="18" name="Connecteur droit 17">
            <a:extLst>
              <a:ext uri="{FF2B5EF4-FFF2-40B4-BE49-F238E27FC236}">
                <a16:creationId xmlns:a16="http://schemas.microsoft.com/office/drawing/2014/main" id="{E970638E-D650-F14C-A54E-92AECECD61F9}"/>
              </a:ext>
            </a:extLst>
          </p:cNvPr>
          <p:cNvCxnSpPr/>
          <p:nvPr userDrawn="1"/>
        </p:nvCxnSpPr>
        <p:spPr>
          <a:xfrm>
            <a:off x="9208896" y="4590000"/>
            <a:ext cx="905051" cy="0"/>
          </a:xfrm>
          <a:prstGeom prst="line">
            <a:avLst/>
          </a:prstGeom>
          <a:ln w="6350">
            <a:solidFill>
              <a:srgbClr val="00465A"/>
            </a:solidFill>
          </a:ln>
        </p:spPr>
        <p:style>
          <a:lnRef idx="1">
            <a:schemeClr val="accent1"/>
          </a:lnRef>
          <a:fillRef idx="0">
            <a:schemeClr val="accent1"/>
          </a:fillRef>
          <a:effectRef idx="0">
            <a:schemeClr val="accent1"/>
          </a:effectRef>
          <a:fontRef idx="minor">
            <a:schemeClr val="tx1"/>
          </a:fontRef>
        </p:style>
      </p:cxnSp>
      <p:sp>
        <p:nvSpPr>
          <p:cNvPr id="3" name="Espace réservé pour une image  2">
            <a:extLst>
              <a:ext uri="{FF2B5EF4-FFF2-40B4-BE49-F238E27FC236}">
                <a16:creationId xmlns:a16="http://schemas.microsoft.com/office/drawing/2014/main" id="{D9B532B7-1F75-C24F-946E-4675724ACC5E}"/>
              </a:ext>
            </a:extLst>
          </p:cNvPr>
          <p:cNvSpPr>
            <a:spLocks noGrp="1"/>
          </p:cNvSpPr>
          <p:nvPr>
            <p:ph type="pic" sz="quarter" idx="13" hasCustomPrompt="1"/>
          </p:nvPr>
        </p:nvSpPr>
        <p:spPr>
          <a:xfrm>
            <a:off x="6718890" y="6587925"/>
            <a:ext cx="1309634" cy="413371"/>
          </a:xfrm>
          <a:solidFill>
            <a:srgbClr val="FFEAD7"/>
          </a:solidFill>
        </p:spPr>
        <p:txBody>
          <a:bodyPr anchor="ctr">
            <a:normAutofit/>
          </a:bodyPr>
          <a:lstStyle>
            <a:lvl1pPr marL="0" indent="0" algn="ctr">
              <a:buFontTx/>
              <a:buNone/>
              <a:defRPr sz="800" b="0" i="0">
                <a:latin typeface="+mn-lt"/>
              </a:defRPr>
            </a:lvl1pPr>
          </a:lstStyle>
          <a:p>
            <a:r>
              <a:rPr lang="fr-FR"/>
              <a:t>Cliquer pour insérer le logo client</a:t>
            </a:r>
          </a:p>
        </p:txBody>
      </p:sp>
      <p:sp>
        <p:nvSpPr>
          <p:cNvPr id="9" name="Espace réservé pour une image  2">
            <a:extLst>
              <a:ext uri="{FF2B5EF4-FFF2-40B4-BE49-F238E27FC236}">
                <a16:creationId xmlns:a16="http://schemas.microsoft.com/office/drawing/2014/main" id="{E9CE60A2-ED6B-44B0-93F4-22C69EB9260C}"/>
              </a:ext>
            </a:extLst>
          </p:cNvPr>
          <p:cNvSpPr>
            <a:spLocks noGrp="1"/>
          </p:cNvSpPr>
          <p:nvPr>
            <p:ph type="pic" sz="quarter" idx="14" hasCustomPrompt="1"/>
          </p:nvPr>
        </p:nvSpPr>
        <p:spPr>
          <a:xfrm>
            <a:off x="8869351" y="3801507"/>
            <a:ext cx="1583840" cy="432075"/>
          </a:xfrm>
          <a:solidFill>
            <a:srgbClr val="FFEAD7"/>
          </a:solidFill>
        </p:spPr>
        <p:txBody>
          <a:bodyPr anchor="ctr">
            <a:normAutofit/>
          </a:bodyPr>
          <a:lstStyle>
            <a:lvl1pPr marL="0" indent="0" algn="ctr">
              <a:buFontTx/>
              <a:buNone/>
              <a:defRPr sz="800" b="0" i="0">
                <a:latin typeface="+mn-lt"/>
              </a:defRPr>
            </a:lvl1pPr>
          </a:lstStyle>
          <a:p>
            <a:r>
              <a:rPr lang="fr-FR"/>
              <a:t>Cliquer pour insérer le logo client</a:t>
            </a:r>
          </a:p>
        </p:txBody>
      </p:sp>
      <p:pic>
        <p:nvPicPr>
          <p:cNvPr id="5" name="Image 4">
            <a:extLst>
              <a:ext uri="{FF2B5EF4-FFF2-40B4-BE49-F238E27FC236}">
                <a16:creationId xmlns:a16="http://schemas.microsoft.com/office/drawing/2014/main" id="{B7E22C88-9F72-17C7-56BD-B7176E184D0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04970" y="6569296"/>
            <a:ext cx="1285714" cy="432000"/>
          </a:xfrm>
          <a:prstGeom prst="rect">
            <a:avLst/>
          </a:prstGeom>
        </p:spPr>
      </p:pic>
    </p:spTree>
    <p:extLst>
      <p:ext uri="{BB962C8B-B14F-4D97-AF65-F5344CB8AC3E}">
        <p14:creationId xmlns:p14="http://schemas.microsoft.com/office/powerpoint/2010/main" val="3663601122"/>
      </p:ext>
    </p:extLst>
  </p:cSld>
  <p:clrMapOvr>
    <a:masterClrMapping/>
  </p:clrMapOvr>
  <p:extLst>
    <p:ext uri="{DCECCB84-F9BA-43D5-87BE-67443E8EF086}">
      <p15:sldGuideLst xmlns:p15="http://schemas.microsoft.com/office/powerpoint/2012/main">
        <p15:guide id="1" pos="4234">
          <p15:clr>
            <a:srgbClr val="FBAE40"/>
          </p15:clr>
        </p15:guide>
        <p15:guide id="2" orient="horz" pos="1360">
          <p15:clr>
            <a:srgbClr val="FBAE40"/>
          </p15:clr>
        </p15:guide>
        <p15:guide id="3" orient="horz" pos="1814">
          <p15:clr>
            <a:srgbClr val="FBAE40"/>
          </p15:clr>
        </p15:guide>
        <p15:guide id="4" orient="horz" pos="3175">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ommaire_Copil">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B259C4B-A4ED-9B49-A40C-A9F088D98E40}"/>
              </a:ext>
            </a:extLst>
          </p:cNvPr>
          <p:cNvSpPr>
            <a:spLocks noGrp="1"/>
          </p:cNvSpPr>
          <p:nvPr>
            <p:ph type="sldNum" sz="quarter" idx="11"/>
          </p:nvPr>
        </p:nvSpPr>
        <p:spPr>
          <a:xfrm>
            <a:off x="12376575" y="7200900"/>
            <a:ext cx="226263" cy="108000"/>
          </a:xfrm>
        </p:spPr>
        <p:txBody>
          <a:bodyPr/>
          <a:lstStyle/>
          <a:p>
            <a:fld id="{2069B0F2-0842-FB4D-BE8C-87114636FAF2}" type="slidenum">
              <a:rPr lang="fr-FR" smtClean="0"/>
              <a:pPr/>
              <a:t>‹N°›</a:t>
            </a:fld>
            <a:endParaRPr lang="fr-FR"/>
          </a:p>
        </p:txBody>
      </p:sp>
      <p:sp>
        <p:nvSpPr>
          <p:cNvPr id="7" name="Espace réservé du texte 23">
            <a:extLst>
              <a:ext uri="{FF2B5EF4-FFF2-40B4-BE49-F238E27FC236}">
                <a16:creationId xmlns:a16="http://schemas.microsoft.com/office/drawing/2014/main" id="{571A8593-AE07-0848-B461-A2FDC67F220D}"/>
              </a:ext>
            </a:extLst>
          </p:cNvPr>
          <p:cNvSpPr>
            <a:spLocks noGrp="1"/>
          </p:cNvSpPr>
          <p:nvPr>
            <p:ph type="body" sz="quarter" idx="15" hasCustomPrompt="1"/>
          </p:nvPr>
        </p:nvSpPr>
        <p:spPr>
          <a:xfrm>
            <a:off x="6720005" y="2340905"/>
            <a:ext cx="5882833" cy="360000"/>
          </a:xfrm>
          <a:prstGeom prst="rect">
            <a:avLst/>
          </a:prstGeom>
        </p:spPr>
        <p:txBody>
          <a:bodyPr anchor="ctr" anchorCtr="0">
            <a:noAutofit/>
          </a:bodyPr>
          <a:lstStyle>
            <a:lvl1pPr marL="0" indent="0">
              <a:buFontTx/>
              <a:buNone/>
              <a:defRPr sz="1800" b="0" i="0">
                <a:latin typeface="+mn-lt"/>
              </a:defRPr>
            </a:lvl1pPr>
            <a:lvl2pPr marL="324000" indent="0">
              <a:buFontTx/>
              <a:buNone/>
              <a:defRPr/>
            </a:lvl2pPr>
            <a:lvl3pPr marL="324000" indent="0">
              <a:buFontTx/>
              <a:buNone/>
              <a:defRPr/>
            </a:lvl3pPr>
            <a:lvl4pPr marL="324000" indent="0">
              <a:buFontTx/>
              <a:buNone/>
              <a:defRPr/>
            </a:lvl4pPr>
            <a:lvl5pPr marL="324000" indent="0">
              <a:buFontTx/>
              <a:buNone/>
              <a:defRPr/>
            </a:lvl5pPr>
          </a:lstStyle>
          <a:p>
            <a:pPr lvl="0"/>
            <a:r>
              <a:rPr lang="fr-FR"/>
              <a:t>1. Cliquez pour ajouter le nom de la partie</a:t>
            </a:r>
          </a:p>
        </p:txBody>
      </p:sp>
      <p:sp>
        <p:nvSpPr>
          <p:cNvPr id="13" name="Espace réservé du texte 23">
            <a:extLst>
              <a:ext uri="{FF2B5EF4-FFF2-40B4-BE49-F238E27FC236}">
                <a16:creationId xmlns:a16="http://schemas.microsoft.com/office/drawing/2014/main" id="{9729D610-3A69-6A40-B044-1B5361681CD1}"/>
              </a:ext>
            </a:extLst>
          </p:cNvPr>
          <p:cNvSpPr>
            <a:spLocks noGrp="1"/>
          </p:cNvSpPr>
          <p:nvPr>
            <p:ph type="body" sz="quarter" idx="16" hasCustomPrompt="1"/>
          </p:nvPr>
        </p:nvSpPr>
        <p:spPr>
          <a:xfrm>
            <a:off x="6720005" y="3061292"/>
            <a:ext cx="5882833" cy="360000"/>
          </a:xfrm>
          <a:prstGeom prst="rect">
            <a:avLst/>
          </a:prstGeom>
        </p:spPr>
        <p:txBody>
          <a:bodyPr anchor="ctr" anchorCtr="0">
            <a:noAutofit/>
          </a:bodyPr>
          <a:lstStyle>
            <a:lvl1pPr marL="0" indent="0">
              <a:buFontTx/>
              <a:buNone/>
              <a:defRPr sz="1800" b="0" i="0">
                <a:latin typeface="+mn-lt"/>
              </a:defRPr>
            </a:lvl1pPr>
            <a:lvl2pPr marL="324000" indent="0">
              <a:buFontTx/>
              <a:buNone/>
              <a:defRPr/>
            </a:lvl2pPr>
            <a:lvl3pPr marL="324000" indent="0">
              <a:buFontTx/>
              <a:buNone/>
              <a:defRPr/>
            </a:lvl3pPr>
            <a:lvl4pPr marL="324000" indent="0">
              <a:buFontTx/>
              <a:buNone/>
              <a:defRPr/>
            </a:lvl4pPr>
            <a:lvl5pPr marL="324000" indent="0">
              <a:buFontTx/>
              <a:buNone/>
              <a:defRPr/>
            </a:lvl5pPr>
          </a:lstStyle>
          <a:p>
            <a:pPr lvl="0"/>
            <a:r>
              <a:rPr lang="fr-FR"/>
              <a:t>2. Cliquez pour ajouter le nom de la partie</a:t>
            </a:r>
          </a:p>
        </p:txBody>
      </p:sp>
      <p:sp>
        <p:nvSpPr>
          <p:cNvPr id="14" name="Espace réservé du texte 23">
            <a:extLst>
              <a:ext uri="{FF2B5EF4-FFF2-40B4-BE49-F238E27FC236}">
                <a16:creationId xmlns:a16="http://schemas.microsoft.com/office/drawing/2014/main" id="{F6DE33E1-8236-0142-88AA-D3FBEA5CD595}"/>
              </a:ext>
            </a:extLst>
          </p:cNvPr>
          <p:cNvSpPr>
            <a:spLocks noGrp="1"/>
          </p:cNvSpPr>
          <p:nvPr>
            <p:ph type="body" sz="quarter" idx="17" hasCustomPrompt="1"/>
          </p:nvPr>
        </p:nvSpPr>
        <p:spPr>
          <a:xfrm>
            <a:off x="6720005" y="3781679"/>
            <a:ext cx="5882833" cy="360000"/>
          </a:xfrm>
          <a:prstGeom prst="rect">
            <a:avLst/>
          </a:prstGeom>
        </p:spPr>
        <p:txBody>
          <a:bodyPr anchor="ctr" anchorCtr="0">
            <a:noAutofit/>
          </a:bodyPr>
          <a:lstStyle>
            <a:lvl1pPr marL="0" indent="0">
              <a:buFontTx/>
              <a:buNone/>
              <a:defRPr sz="1800" b="0" i="0">
                <a:latin typeface="+mn-lt"/>
              </a:defRPr>
            </a:lvl1pPr>
            <a:lvl2pPr marL="324000" indent="0">
              <a:buFontTx/>
              <a:buNone/>
              <a:defRPr/>
            </a:lvl2pPr>
            <a:lvl3pPr marL="324000" indent="0">
              <a:buFontTx/>
              <a:buNone/>
              <a:defRPr/>
            </a:lvl3pPr>
            <a:lvl4pPr marL="324000" indent="0">
              <a:buFontTx/>
              <a:buNone/>
              <a:defRPr/>
            </a:lvl4pPr>
            <a:lvl5pPr marL="324000" indent="0">
              <a:buFontTx/>
              <a:buNone/>
              <a:defRPr/>
            </a:lvl5pPr>
          </a:lstStyle>
          <a:p>
            <a:pPr lvl="0"/>
            <a:r>
              <a:rPr lang="fr-FR"/>
              <a:t>3. Cliquez pour ajouter le nom de la partie</a:t>
            </a:r>
          </a:p>
        </p:txBody>
      </p:sp>
      <p:sp>
        <p:nvSpPr>
          <p:cNvPr id="16" name="Espace réservé du texte 23">
            <a:extLst>
              <a:ext uri="{FF2B5EF4-FFF2-40B4-BE49-F238E27FC236}">
                <a16:creationId xmlns:a16="http://schemas.microsoft.com/office/drawing/2014/main" id="{13737EC5-9CB4-C247-AAF0-B510FEF5E975}"/>
              </a:ext>
            </a:extLst>
          </p:cNvPr>
          <p:cNvSpPr>
            <a:spLocks noGrp="1"/>
          </p:cNvSpPr>
          <p:nvPr>
            <p:ph type="body" sz="quarter" idx="18" hasCustomPrompt="1"/>
          </p:nvPr>
        </p:nvSpPr>
        <p:spPr>
          <a:xfrm>
            <a:off x="6720005" y="4502066"/>
            <a:ext cx="5882833" cy="360000"/>
          </a:xfrm>
          <a:prstGeom prst="rect">
            <a:avLst/>
          </a:prstGeom>
        </p:spPr>
        <p:txBody>
          <a:bodyPr anchor="ctr" anchorCtr="0">
            <a:noAutofit/>
          </a:bodyPr>
          <a:lstStyle>
            <a:lvl1pPr marL="0" indent="0">
              <a:buFontTx/>
              <a:buNone/>
              <a:defRPr sz="1800" b="0" i="0">
                <a:latin typeface="+mn-lt"/>
              </a:defRPr>
            </a:lvl1pPr>
            <a:lvl2pPr marL="324000" indent="0">
              <a:buFontTx/>
              <a:buNone/>
              <a:defRPr/>
            </a:lvl2pPr>
            <a:lvl3pPr marL="324000" indent="0">
              <a:buFontTx/>
              <a:buNone/>
              <a:defRPr/>
            </a:lvl3pPr>
            <a:lvl4pPr marL="324000" indent="0">
              <a:buFontTx/>
              <a:buNone/>
              <a:defRPr/>
            </a:lvl4pPr>
            <a:lvl5pPr marL="324000" indent="0">
              <a:buFontTx/>
              <a:buNone/>
              <a:defRPr/>
            </a:lvl5pPr>
          </a:lstStyle>
          <a:p>
            <a:pPr lvl="0"/>
            <a:r>
              <a:rPr lang="fr-FR"/>
              <a:t>4. Cliquez pour ajouter le nom de la partie</a:t>
            </a:r>
          </a:p>
        </p:txBody>
      </p:sp>
      <p:sp>
        <p:nvSpPr>
          <p:cNvPr id="17" name="Espace réservé du texte 23">
            <a:extLst>
              <a:ext uri="{FF2B5EF4-FFF2-40B4-BE49-F238E27FC236}">
                <a16:creationId xmlns:a16="http://schemas.microsoft.com/office/drawing/2014/main" id="{054C7ACD-2462-F541-B23E-7B51649BBFC8}"/>
              </a:ext>
            </a:extLst>
          </p:cNvPr>
          <p:cNvSpPr>
            <a:spLocks noGrp="1"/>
          </p:cNvSpPr>
          <p:nvPr>
            <p:ph type="body" sz="quarter" idx="19" hasCustomPrompt="1"/>
          </p:nvPr>
        </p:nvSpPr>
        <p:spPr>
          <a:xfrm>
            <a:off x="6720005" y="5221031"/>
            <a:ext cx="5882833" cy="360000"/>
          </a:xfrm>
          <a:prstGeom prst="rect">
            <a:avLst/>
          </a:prstGeom>
        </p:spPr>
        <p:txBody>
          <a:bodyPr anchor="ctr" anchorCtr="0">
            <a:noAutofit/>
          </a:bodyPr>
          <a:lstStyle>
            <a:lvl1pPr marL="0" indent="0">
              <a:buFontTx/>
              <a:buNone/>
              <a:defRPr sz="1800" b="0" i="0">
                <a:latin typeface="+mn-lt"/>
              </a:defRPr>
            </a:lvl1pPr>
            <a:lvl2pPr marL="324000" indent="0">
              <a:buFontTx/>
              <a:buNone/>
              <a:defRPr/>
            </a:lvl2pPr>
            <a:lvl3pPr marL="324000" indent="0">
              <a:buFontTx/>
              <a:buNone/>
              <a:defRPr/>
            </a:lvl3pPr>
            <a:lvl4pPr marL="324000" indent="0">
              <a:buFontTx/>
              <a:buNone/>
              <a:defRPr/>
            </a:lvl4pPr>
            <a:lvl5pPr marL="324000" indent="0">
              <a:buFontTx/>
              <a:buNone/>
              <a:defRPr/>
            </a:lvl5pPr>
          </a:lstStyle>
          <a:p>
            <a:pPr lvl="0"/>
            <a:r>
              <a:rPr lang="fr-FR"/>
              <a:t>5. Cliquez pour ajouter le nom de la partie</a:t>
            </a:r>
          </a:p>
        </p:txBody>
      </p:sp>
      <p:sp>
        <p:nvSpPr>
          <p:cNvPr id="18" name="Espace réservé du texte 23">
            <a:extLst>
              <a:ext uri="{FF2B5EF4-FFF2-40B4-BE49-F238E27FC236}">
                <a16:creationId xmlns:a16="http://schemas.microsoft.com/office/drawing/2014/main" id="{9DC00A28-58BE-8245-836C-22E743D31479}"/>
              </a:ext>
            </a:extLst>
          </p:cNvPr>
          <p:cNvSpPr>
            <a:spLocks noGrp="1"/>
          </p:cNvSpPr>
          <p:nvPr>
            <p:ph type="body" sz="quarter" idx="20" hasCustomPrompt="1"/>
          </p:nvPr>
        </p:nvSpPr>
        <p:spPr>
          <a:xfrm>
            <a:off x="6720005" y="5939996"/>
            <a:ext cx="5882833" cy="360000"/>
          </a:xfrm>
          <a:prstGeom prst="rect">
            <a:avLst/>
          </a:prstGeom>
        </p:spPr>
        <p:txBody>
          <a:bodyPr anchor="ctr" anchorCtr="0">
            <a:noAutofit/>
          </a:bodyPr>
          <a:lstStyle>
            <a:lvl1pPr marL="0" indent="0">
              <a:buFontTx/>
              <a:buNone/>
              <a:defRPr sz="1800" b="0" i="0">
                <a:latin typeface="+mn-lt"/>
              </a:defRPr>
            </a:lvl1pPr>
            <a:lvl2pPr marL="324000" indent="0">
              <a:buFontTx/>
              <a:buNone/>
              <a:defRPr/>
            </a:lvl2pPr>
            <a:lvl3pPr marL="324000" indent="0">
              <a:buFontTx/>
              <a:buNone/>
              <a:defRPr/>
            </a:lvl3pPr>
            <a:lvl4pPr marL="324000" indent="0">
              <a:buFontTx/>
              <a:buNone/>
              <a:defRPr/>
            </a:lvl4pPr>
            <a:lvl5pPr marL="324000" indent="0">
              <a:buFontTx/>
              <a:buNone/>
              <a:defRPr/>
            </a:lvl5pPr>
          </a:lstStyle>
          <a:p>
            <a:pPr lvl="0"/>
            <a:r>
              <a:rPr lang="fr-FR"/>
              <a:t>6. Cliquez pour ajouter le nom de la partie</a:t>
            </a:r>
          </a:p>
        </p:txBody>
      </p:sp>
      <p:sp>
        <p:nvSpPr>
          <p:cNvPr id="19" name="ZoneTexte 18">
            <a:extLst>
              <a:ext uri="{FF2B5EF4-FFF2-40B4-BE49-F238E27FC236}">
                <a16:creationId xmlns:a16="http://schemas.microsoft.com/office/drawing/2014/main" id="{F3269BC8-82ED-EF41-96C9-B03137C50926}"/>
              </a:ext>
            </a:extLst>
          </p:cNvPr>
          <p:cNvSpPr txBox="1"/>
          <p:nvPr userDrawn="1"/>
        </p:nvSpPr>
        <p:spPr>
          <a:xfrm>
            <a:off x="9435159" y="539751"/>
            <a:ext cx="3167679" cy="360363"/>
          </a:xfrm>
          <a:prstGeom prst="rect">
            <a:avLst/>
          </a:prstGeom>
          <a:noFill/>
        </p:spPr>
        <p:txBody>
          <a:bodyPr wrap="square" lIns="0" tIns="0" rIns="0" bIns="0" rtlCol="0" anchor="ctr" anchorCtr="0">
            <a:noAutofit/>
          </a:bodyPr>
          <a:lstStyle/>
          <a:p>
            <a:pPr algn="r"/>
            <a:r>
              <a:rPr lang="fr-FR" sz="1800" b="0" i="0" spc="200" baseline="0">
                <a:latin typeface="+mn-lt"/>
              </a:rPr>
              <a:t>ORDRE DU JOUR</a:t>
            </a:r>
          </a:p>
        </p:txBody>
      </p:sp>
      <p:cxnSp>
        <p:nvCxnSpPr>
          <p:cNvPr id="2" name="Connecteur droit 1">
            <a:extLst>
              <a:ext uri="{FF2B5EF4-FFF2-40B4-BE49-F238E27FC236}">
                <a16:creationId xmlns:a16="http://schemas.microsoft.com/office/drawing/2014/main" id="{6B4AA5D8-9E80-D6B9-484A-6281692CC362}"/>
              </a:ext>
            </a:extLst>
          </p:cNvPr>
          <p:cNvCxnSpPr>
            <a:cxnSpLocks/>
          </p:cNvCxnSpPr>
          <p:nvPr userDrawn="1"/>
        </p:nvCxnSpPr>
        <p:spPr>
          <a:xfrm>
            <a:off x="13055363" y="7254000"/>
            <a:ext cx="384647"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 name="Ellipse 2">
            <a:extLst>
              <a:ext uri="{FF2B5EF4-FFF2-40B4-BE49-F238E27FC236}">
                <a16:creationId xmlns:a16="http://schemas.microsoft.com/office/drawing/2014/main" id="{F0B246E8-A39C-5577-A10B-F2AE6DBE9CC9}"/>
              </a:ext>
            </a:extLst>
          </p:cNvPr>
          <p:cNvSpPr>
            <a:spLocks noChangeAspect="1"/>
          </p:cNvSpPr>
          <p:nvPr userDrawn="1"/>
        </p:nvSpPr>
        <p:spPr>
          <a:xfrm>
            <a:off x="12786964" y="7209000"/>
            <a:ext cx="90505" cy="90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6" name="Image 5">
            <a:extLst>
              <a:ext uri="{FF2B5EF4-FFF2-40B4-BE49-F238E27FC236}">
                <a16:creationId xmlns:a16="http://schemas.microsoft.com/office/drawing/2014/main" id="{3D48A722-9D41-E241-B09B-E5C9D3D7B13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2348" r="88806" b="28100"/>
          <a:stretch/>
        </p:blipFill>
        <p:spPr>
          <a:xfrm>
            <a:off x="-455714" y="0"/>
            <a:ext cx="1694199" cy="6083561"/>
          </a:xfrm>
          <a:prstGeom prst="rect">
            <a:avLst/>
          </a:prstGeom>
        </p:spPr>
      </p:pic>
      <p:pic>
        <p:nvPicPr>
          <p:cNvPr id="8" name="Image 7" descr="Une image contenant Police, Graphique, capture d’écran, graphisme&#10;&#10;Description générée automatiquement">
            <a:extLst>
              <a:ext uri="{FF2B5EF4-FFF2-40B4-BE49-F238E27FC236}">
                <a16:creationId xmlns:a16="http://schemas.microsoft.com/office/drawing/2014/main" id="{FEB3BA4F-F6B2-55A4-D6A0-5CA17A6285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6200000">
            <a:off x="-266747" y="6504927"/>
            <a:ext cx="1316266" cy="442755"/>
          </a:xfrm>
          <a:prstGeom prst="rect">
            <a:avLst/>
          </a:prstGeom>
        </p:spPr>
      </p:pic>
    </p:spTree>
    <p:extLst>
      <p:ext uri="{BB962C8B-B14F-4D97-AF65-F5344CB8AC3E}">
        <p14:creationId xmlns:p14="http://schemas.microsoft.com/office/powerpoint/2010/main" val="411668311"/>
      </p:ext>
    </p:extLst>
  </p:cSld>
  <p:clrMapOvr>
    <a:masterClrMapping/>
  </p:clrMapOvr>
  <p:extLst>
    <p:ext uri="{DCECCB84-F9BA-43D5-87BE-67443E8EF086}">
      <p15:sldGuideLst xmlns:p15="http://schemas.microsoft.com/office/powerpoint/2012/main">
        <p15:guide id="1" orient="horz" pos="567" userDrawn="1">
          <p15:clr>
            <a:srgbClr val="FBAE40"/>
          </p15:clr>
        </p15:guide>
        <p15:guide id="2" orient="horz" pos="4195" userDrawn="1">
          <p15:clr>
            <a:srgbClr val="547EBF"/>
          </p15:clr>
        </p15:guide>
        <p15:guide id="3" orient="horz" pos="1474" userDrawn="1">
          <p15:clr>
            <a:srgbClr val="FBAE40"/>
          </p15:clr>
        </p15:guide>
        <p15:guide id="4" pos="423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_Copil">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B259C4B-A4ED-9B49-A40C-A9F088D98E40}"/>
              </a:ext>
            </a:extLst>
          </p:cNvPr>
          <p:cNvSpPr>
            <a:spLocks noGrp="1"/>
          </p:cNvSpPr>
          <p:nvPr>
            <p:ph type="sldNum" sz="quarter" idx="11"/>
          </p:nvPr>
        </p:nvSpPr>
        <p:spPr>
          <a:xfrm>
            <a:off x="12376575" y="7200900"/>
            <a:ext cx="226263" cy="108000"/>
          </a:xfrm>
        </p:spPr>
        <p:txBody>
          <a:bodyPr/>
          <a:lstStyle/>
          <a:p>
            <a:fld id="{2069B0F2-0842-FB4D-BE8C-87114636FAF2}" type="slidenum">
              <a:rPr lang="fr-FR" smtClean="0"/>
              <a:pPr/>
              <a:t>‹N°›</a:t>
            </a:fld>
            <a:endParaRPr lang="fr-FR"/>
          </a:p>
        </p:txBody>
      </p:sp>
      <p:sp>
        <p:nvSpPr>
          <p:cNvPr id="10" name="Titre 9">
            <a:extLst>
              <a:ext uri="{FF2B5EF4-FFF2-40B4-BE49-F238E27FC236}">
                <a16:creationId xmlns:a16="http://schemas.microsoft.com/office/drawing/2014/main" id="{857A1BA1-BE75-B942-B47C-78F6F05A84DD}"/>
              </a:ext>
            </a:extLst>
          </p:cNvPr>
          <p:cNvSpPr>
            <a:spLocks noGrp="1"/>
          </p:cNvSpPr>
          <p:nvPr>
            <p:ph type="title" hasCustomPrompt="1"/>
          </p:nvPr>
        </p:nvSpPr>
        <p:spPr/>
        <p:txBody>
          <a:bodyPr/>
          <a:lstStyle/>
          <a:p>
            <a:r>
              <a:rPr lang="fr-FR"/>
              <a:t>Cliquer pour insérer un titre</a:t>
            </a:r>
          </a:p>
        </p:txBody>
      </p:sp>
      <p:sp>
        <p:nvSpPr>
          <p:cNvPr id="7" name="Espace réservé du contenu 6">
            <a:extLst>
              <a:ext uri="{FF2B5EF4-FFF2-40B4-BE49-F238E27FC236}">
                <a16:creationId xmlns:a16="http://schemas.microsoft.com/office/drawing/2014/main" id="{AF1093DF-4A12-4286-8472-A9A672B6642F}"/>
              </a:ext>
            </a:extLst>
          </p:cNvPr>
          <p:cNvSpPr>
            <a:spLocks noGrp="1"/>
          </p:cNvSpPr>
          <p:nvPr>
            <p:ph sz="quarter" idx="13"/>
          </p:nvPr>
        </p:nvSpPr>
        <p:spPr>
          <a:xfrm>
            <a:off x="838115" y="1619999"/>
            <a:ext cx="11765540" cy="494091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cxnSp>
        <p:nvCxnSpPr>
          <p:cNvPr id="2" name="Connecteur droit 1">
            <a:extLst>
              <a:ext uri="{FF2B5EF4-FFF2-40B4-BE49-F238E27FC236}">
                <a16:creationId xmlns:a16="http://schemas.microsoft.com/office/drawing/2014/main" id="{A00D01AF-8903-1B6B-4B8B-9B63F76FFE9A}"/>
              </a:ext>
            </a:extLst>
          </p:cNvPr>
          <p:cNvCxnSpPr>
            <a:cxnSpLocks/>
          </p:cNvCxnSpPr>
          <p:nvPr userDrawn="1"/>
        </p:nvCxnSpPr>
        <p:spPr>
          <a:xfrm>
            <a:off x="0" y="1088500"/>
            <a:ext cx="12602838"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 name="Ellipse 2">
            <a:extLst>
              <a:ext uri="{FF2B5EF4-FFF2-40B4-BE49-F238E27FC236}">
                <a16:creationId xmlns:a16="http://schemas.microsoft.com/office/drawing/2014/main" id="{AD7AC6EB-B848-DC31-E54E-067EFF5F8354}"/>
              </a:ext>
            </a:extLst>
          </p:cNvPr>
          <p:cNvSpPr>
            <a:spLocks noChangeAspect="1"/>
          </p:cNvSpPr>
          <p:nvPr userDrawn="1"/>
        </p:nvSpPr>
        <p:spPr>
          <a:xfrm>
            <a:off x="12783848" y="1043500"/>
            <a:ext cx="90505" cy="90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cxnSp>
        <p:nvCxnSpPr>
          <p:cNvPr id="8" name="Connecteur droit 7">
            <a:extLst>
              <a:ext uri="{FF2B5EF4-FFF2-40B4-BE49-F238E27FC236}">
                <a16:creationId xmlns:a16="http://schemas.microsoft.com/office/drawing/2014/main" id="{7C751E9C-B7D6-2466-212B-E5989B963401}"/>
              </a:ext>
            </a:extLst>
          </p:cNvPr>
          <p:cNvCxnSpPr>
            <a:cxnSpLocks/>
          </p:cNvCxnSpPr>
          <p:nvPr userDrawn="1"/>
        </p:nvCxnSpPr>
        <p:spPr>
          <a:xfrm>
            <a:off x="13055363" y="7254000"/>
            <a:ext cx="384647"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Ellipse 10">
            <a:extLst>
              <a:ext uri="{FF2B5EF4-FFF2-40B4-BE49-F238E27FC236}">
                <a16:creationId xmlns:a16="http://schemas.microsoft.com/office/drawing/2014/main" id="{1E03D467-CED2-535C-1868-B18B9E8040D1}"/>
              </a:ext>
            </a:extLst>
          </p:cNvPr>
          <p:cNvSpPr>
            <a:spLocks noChangeAspect="1"/>
          </p:cNvSpPr>
          <p:nvPr userDrawn="1"/>
        </p:nvSpPr>
        <p:spPr>
          <a:xfrm>
            <a:off x="12786964" y="7209000"/>
            <a:ext cx="90505" cy="90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Tree>
    <p:extLst>
      <p:ext uri="{BB962C8B-B14F-4D97-AF65-F5344CB8AC3E}">
        <p14:creationId xmlns:p14="http://schemas.microsoft.com/office/powerpoint/2010/main" val="742928746"/>
      </p:ext>
    </p:extLst>
  </p:cSld>
  <p:clrMapOvr>
    <a:masterClrMapping/>
  </p:clrMapOvr>
  <p:extLst>
    <p:ext uri="{DCECCB84-F9BA-43D5-87BE-67443E8EF086}">
      <p15:sldGuideLst xmlns:p15="http://schemas.microsoft.com/office/powerpoint/2012/main">
        <p15:guide id="1" orient="horz" pos="1247" userDrawn="1">
          <p15:clr>
            <a:srgbClr val="FBAE40"/>
          </p15:clr>
        </p15:guide>
        <p15:guide id="2" orient="horz" pos="4195" userDrawn="1">
          <p15:clr>
            <a:srgbClr val="547EBF"/>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re_Copil">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B259C4B-A4ED-9B49-A40C-A9F088D98E40}"/>
              </a:ext>
            </a:extLst>
          </p:cNvPr>
          <p:cNvSpPr>
            <a:spLocks noGrp="1"/>
          </p:cNvSpPr>
          <p:nvPr>
            <p:ph type="sldNum" sz="quarter" idx="11"/>
          </p:nvPr>
        </p:nvSpPr>
        <p:spPr>
          <a:xfrm>
            <a:off x="12376575" y="7200900"/>
            <a:ext cx="226263" cy="108000"/>
          </a:xfrm>
        </p:spPr>
        <p:txBody>
          <a:bodyPr/>
          <a:lstStyle/>
          <a:p>
            <a:fld id="{2069B0F2-0842-FB4D-BE8C-87114636FAF2}" type="slidenum">
              <a:rPr lang="fr-FR" smtClean="0"/>
              <a:pPr/>
              <a:t>‹N°›</a:t>
            </a:fld>
            <a:endParaRPr lang="fr-FR"/>
          </a:p>
        </p:txBody>
      </p:sp>
      <p:sp>
        <p:nvSpPr>
          <p:cNvPr id="10" name="Titre 9">
            <a:extLst>
              <a:ext uri="{FF2B5EF4-FFF2-40B4-BE49-F238E27FC236}">
                <a16:creationId xmlns:a16="http://schemas.microsoft.com/office/drawing/2014/main" id="{857A1BA1-BE75-B942-B47C-78F6F05A84DD}"/>
              </a:ext>
            </a:extLst>
          </p:cNvPr>
          <p:cNvSpPr>
            <a:spLocks noGrp="1"/>
          </p:cNvSpPr>
          <p:nvPr>
            <p:ph type="title" hasCustomPrompt="1"/>
          </p:nvPr>
        </p:nvSpPr>
        <p:spPr/>
        <p:txBody>
          <a:bodyPr/>
          <a:lstStyle/>
          <a:p>
            <a:r>
              <a:rPr lang="fr-FR"/>
              <a:t>Cliquer pour insérer un titre</a:t>
            </a:r>
          </a:p>
        </p:txBody>
      </p:sp>
      <p:sp>
        <p:nvSpPr>
          <p:cNvPr id="7" name="Espace réservé du contenu 6">
            <a:extLst>
              <a:ext uri="{FF2B5EF4-FFF2-40B4-BE49-F238E27FC236}">
                <a16:creationId xmlns:a16="http://schemas.microsoft.com/office/drawing/2014/main" id="{AF1093DF-4A12-4286-8472-A9A672B6642F}"/>
              </a:ext>
            </a:extLst>
          </p:cNvPr>
          <p:cNvSpPr>
            <a:spLocks noGrp="1"/>
          </p:cNvSpPr>
          <p:nvPr>
            <p:ph sz="quarter" idx="13"/>
          </p:nvPr>
        </p:nvSpPr>
        <p:spPr>
          <a:xfrm>
            <a:off x="838115" y="1619999"/>
            <a:ext cx="11765540" cy="494091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object 2">
            <a:extLst>
              <a:ext uri="{FF2B5EF4-FFF2-40B4-BE49-F238E27FC236}">
                <a16:creationId xmlns:a16="http://schemas.microsoft.com/office/drawing/2014/main" id="{40E971BB-70C6-44ED-8828-34838871987D}"/>
              </a:ext>
            </a:extLst>
          </p:cNvPr>
          <p:cNvSpPr/>
          <p:nvPr userDrawn="1"/>
        </p:nvSpPr>
        <p:spPr bwMode="auto">
          <a:xfrm flipV="1">
            <a:off x="1" y="1"/>
            <a:ext cx="7715554" cy="7560005"/>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800"/>
          </a:p>
        </p:txBody>
      </p:sp>
      <p:cxnSp>
        <p:nvCxnSpPr>
          <p:cNvPr id="2" name="Connecteur droit 1">
            <a:extLst>
              <a:ext uri="{FF2B5EF4-FFF2-40B4-BE49-F238E27FC236}">
                <a16:creationId xmlns:a16="http://schemas.microsoft.com/office/drawing/2014/main" id="{D3C0C6D9-6550-BEF4-8C4F-D9AC79A97465}"/>
              </a:ext>
            </a:extLst>
          </p:cNvPr>
          <p:cNvCxnSpPr>
            <a:cxnSpLocks/>
          </p:cNvCxnSpPr>
          <p:nvPr userDrawn="1"/>
        </p:nvCxnSpPr>
        <p:spPr>
          <a:xfrm>
            <a:off x="0" y="1088500"/>
            <a:ext cx="12602838"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 name="Ellipse 2">
            <a:extLst>
              <a:ext uri="{FF2B5EF4-FFF2-40B4-BE49-F238E27FC236}">
                <a16:creationId xmlns:a16="http://schemas.microsoft.com/office/drawing/2014/main" id="{D899E1D6-DD4F-31AD-3BB1-4A94D267BFDB}"/>
              </a:ext>
            </a:extLst>
          </p:cNvPr>
          <p:cNvSpPr>
            <a:spLocks noChangeAspect="1"/>
          </p:cNvSpPr>
          <p:nvPr userDrawn="1"/>
        </p:nvSpPr>
        <p:spPr>
          <a:xfrm>
            <a:off x="12783848" y="1043500"/>
            <a:ext cx="90505" cy="90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cxnSp>
        <p:nvCxnSpPr>
          <p:cNvPr id="8" name="Connecteur droit 7">
            <a:extLst>
              <a:ext uri="{FF2B5EF4-FFF2-40B4-BE49-F238E27FC236}">
                <a16:creationId xmlns:a16="http://schemas.microsoft.com/office/drawing/2014/main" id="{4FC35988-F225-D1C4-7299-C2488F87FD4D}"/>
              </a:ext>
            </a:extLst>
          </p:cNvPr>
          <p:cNvCxnSpPr>
            <a:cxnSpLocks/>
          </p:cNvCxnSpPr>
          <p:nvPr userDrawn="1"/>
        </p:nvCxnSpPr>
        <p:spPr>
          <a:xfrm>
            <a:off x="13055363" y="7254000"/>
            <a:ext cx="384647"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2" name="Ellipse 11">
            <a:extLst>
              <a:ext uri="{FF2B5EF4-FFF2-40B4-BE49-F238E27FC236}">
                <a16:creationId xmlns:a16="http://schemas.microsoft.com/office/drawing/2014/main" id="{E82429D9-2ADF-8CA2-361D-717C348E7C40}"/>
              </a:ext>
            </a:extLst>
          </p:cNvPr>
          <p:cNvSpPr>
            <a:spLocks noChangeAspect="1"/>
          </p:cNvSpPr>
          <p:nvPr userDrawn="1"/>
        </p:nvSpPr>
        <p:spPr>
          <a:xfrm>
            <a:off x="12786964" y="7209000"/>
            <a:ext cx="90505" cy="90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Tree>
    <p:extLst>
      <p:ext uri="{BB962C8B-B14F-4D97-AF65-F5344CB8AC3E}">
        <p14:creationId xmlns:p14="http://schemas.microsoft.com/office/powerpoint/2010/main" val="3340279653"/>
      </p:ext>
    </p:extLst>
  </p:cSld>
  <p:clrMapOvr>
    <a:masterClrMapping/>
  </p:clrMapOvr>
  <p:extLst>
    <p:ext uri="{DCECCB84-F9BA-43D5-87BE-67443E8EF086}">
      <p15:sldGuideLst xmlns:p15="http://schemas.microsoft.com/office/powerpoint/2012/main">
        <p15:guide id="1" orient="horz" pos="1247" userDrawn="1">
          <p15:clr>
            <a:srgbClr val="FBAE40"/>
          </p15:clr>
        </p15:guide>
        <p15:guide id="2" orient="horz" pos="4195" userDrawn="1">
          <p15:clr>
            <a:srgbClr val="547EBF"/>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re_Copil">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B259C4B-A4ED-9B49-A40C-A9F088D98E40}"/>
              </a:ext>
            </a:extLst>
          </p:cNvPr>
          <p:cNvSpPr>
            <a:spLocks noGrp="1"/>
          </p:cNvSpPr>
          <p:nvPr>
            <p:ph type="sldNum" sz="quarter" idx="11"/>
          </p:nvPr>
        </p:nvSpPr>
        <p:spPr>
          <a:xfrm>
            <a:off x="12376575" y="7200900"/>
            <a:ext cx="226263" cy="108000"/>
          </a:xfrm>
        </p:spPr>
        <p:txBody>
          <a:bodyPr/>
          <a:lstStyle/>
          <a:p>
            <a:fld id="{2069B0F2-0842-FB4D-BE8C-87114636FAF2}" type="slidenum">
              <a:rPr lang="fr-FR" smtClean="0"/>
              <a:pPr/>
              <a:t>‹N°›</a:t>
            </a:fld>
            <a:endParaRPr lang="fr-FR"/>
          </a:p>
        </p:txBody>
      </p:sp>
      <p:sp>
        <p:nvSpPr>
          <p:cNvPr id="10" name="Titre 9">
            <a:extLst>
              <a:ext uri="{FF2B5EF4-FFF2-40B4-BE49-F238E27FC236}">
                <a16:creationId xmlns:a16="http://schemas.microsoft.com/office/drawing/2014/main" id="{857A1BA1-BE75-B942-B47C-78F6F05A84DD}"/>
              </a:ext>
            </a:extLst>
          </p:cNvPr>
          <p:cNvSpPr>
            <a:spLocks noGrp="1"/>
          </p:cNvSpPr>
          <p:nvPr>
            <p:ph type="title" hasCustomPrompt="1"/>
          </p:nvPr>
        </p:nvSpPr>
        <p:spPr/>
        <p:txBody>
          <a:bodyPr/>
          <a:lstStyle/>
          <a:p>
            <a:r>
              <a:rPr lang="fr-FR"/>
              <a:t>Cliquer pour insérer un titre</a:t>
            </a:r>
          </a:p>
        </p:txBody>
      </p:sp>
      <p:sp>
        <p:nvSpPr>
          <p:cNvPr id="7" name="Espace réservé du contenu 6">
            <a:extLst>
              <a:ext uri="{FF2B5EF4-FFF2-40B4-BE49-F238E27FC236}">
                <a16:creationId xmlns:a16="http://schemas.microsoft.com/office/drawing/2014/main" id="{AF1093DF-4A12-4286-8472-A9A672B6642F}"/>
              </a:ext>
            </a:extLst>
          </p:cNvPr>
          <p:cNvSpPr>
            <a:spLocks noGrp="1"/>
          </p:cNvSpPr>
          <p:nvPr>
            <p:ph sz="quarter" idx="13"/>
          </p:nvPr>
        </p:nvSpPr>
        <p:spPr>
          <a:xfrm>
            <a:off x="838115" y="1619999"/>
            <a:ext cx="11765540" cy="494091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object 2">
            <a:extLst>
              <a:ext uri="{FF2B5EF4-FFF2-40B4-BE49-F238E27FC236}">
                <a16:creationId xmlns:a16="http://schemas.microsoft.com/office/drawing/2014/main" id="{40E971BB-70C6-44ED-8828-34838871987D}"/>
              </a:ext>
            </a:extLst>
          </p:cNvPr>
          <p:cNvSpPr/>
          <p:nvPr userDrawn="1"/>
        </p:nvSpPr>
        <p:spPr bwMode="auto">
          <a:xfrm>
            <a:off x="1" y="1"/>
            <a:ext cx="7715554" cy="7560005"/>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800"/>
          </a:p>
        </p:txBody>
      </p:sp>
      <p:cxnSp>
        <p:nvCxnSpPr>
          <p:cNvPr id="2" name="Connecteur droit 1">
            <a:extLst>
              <a:ext uri="{FF2B5EF4-FFF2-40B4-BE49-F238E27FC236}">
                <a16:creationId xmlns:a16="http://schemas.microsoft.com/office/drawing/2014/main" id="{F0AAB052-2D85-EADE-3F4E-964EC2E9DF6C}"/>
              </a:ext>
            </a:extLst>
          </p:cNvPr>
          <p:cNvCxnSpPr>
            <a:cxnSpLocks/>
          </p:cNvCxnSpPr>
          <p:nvPr userDrawn="1"/>
        </p:nvCxnSpPr>
        <p:spPr>
          <a:xfrm>
            <a:off x="0" y="1088500"/>
            <a:ext cx="12602838"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 name="Ellipse 2">
            <a:extLst>
              <a:ext uri="{FF2B5EF4-FFF2-40B4-BE49-F238E27FC236}">
                <a16:creationId xmlns:a16="http://schemas.microsoft.com/office/drawing/2014/main" id="{5CDF0F22-B53F-6ABB-B963-C7355973856A}"/>
              </a:ext>
            </a:extLst>
          </p:cNvPr>
          <p:cNvSpPr>
            <a:spLocks noChangeAspect="1"/>
          </p:cNvSpPr>
          <p:nvPr userDrawn="1"/>
        </p:nvSpPr>
        <p:spPr>
          <a:xfrm>
            <a:off x="12783848" y="1043500"/>
            <a:ext cx="90505" cy="90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cxnSp>
        <p:nvCxnSpPr>
          <p:cNvPr id="8" name="Connecteur droit 7">
            <a:extLst>
              <a:ext uri="{FF2B5EF4-FFF2-40B4-BE49-F238E27FC236}">
                <a16:creationId xmlns:a16="http://schemas.microsoft.com/office/drawing/2014/main" id="{203CCCF1-61B1-5166-34DB-5B9EE408AB53}"/>
              </a:ext>
            </a:extLst>
          </p:cNvPr>
          <p:cNvCxnSpPr>
            <a:cxnSpLocks/>
          </p:cNvCxnSpPr>
          <p:nvPr userDrawn="1"/>
        </p:nvCxnSpPr>
        <p:spPr>
          <a:xfrm>
            <a:off x="13055363" y="7254000"/>
            <a:ext cx="384647"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2" name="Ellipse 11">
            <a:extLst>
              <a:ext uri="{FF2B5EF4-FFF2-40B4-BE49-F238E27FC236}">
                <a16:creationId xmlns:a16="http://schemas.microsoft.com/office/drawing/2014/main" id="{172C523D-A0B4-9B03-E848-34591DC981DC}"/>
              </a:ext>
            </a:extLst>
          </p:cNvPr>
          <p:cNvSpPr>
            <a:spLocks noChangeAspect="1"/>
          </p:cNvSpPr>
          <p:nvPr userDrawn="1"/>
        </p:nvSpPr>
        <p:spPr>
          <a:xfrm>
            <a:off x="12786964" y="7209000"/>
            <a:ext cx="90505" cy="90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Tree>
    <p:extLst>
      <p:ext uri="{BB962C8B-B14F-4D97-AF65-F5344CB8AC3E}">
        <p14:creationId xmlns:p14="http://schemas.microsoft.com/office/powerpoint/2010/main" val="2852881163"/>
      </p:ext>
    </p:extLst>
  </p:cSld>
  <p:clrMapOvr>
    <a:masterClrMapping/>
  </p:clrMapOvr>
  <p:extLst>
    <p:ext uri="{DCECCB84-F9BA-43D5-87BE-67443E8EF086}">
      <p15:sldGuideLst xmlns:p15="http://schemas.microsoft.com/office/powerpoint/2012/main">
        <p15:guide id="1" orient="horz" pos="1247" userDrawn="1">
          <p15:clr>
            <a:srgbClr val="FBAE40"/>
          </p15:clr>
        </p15:guide>
        <p15:guide id="2" orient="horz" pos="4195" userDrawn="1">
          <p15:clr>
            <a:srgbClr val="547EBF"/>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re_Copil">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B259C4B-A4ED-9B49-A40C-A9F088D98E40}"/>
              </a:ext>
            </a:extLst>
          </p:cNvPr>
          <p:cNvSpPr>
            <a:spLocks noGrp="1"/>
          </p:cNvSpPr>
          <p:nvPr>
            <p:ph type="sldNum" sz="quarter" idx="11"/>
          </p:nvPr>
        </p:nvSpPr>
        <p:spPr>
          <a:xfrm>
            <a:off x="12376575" y="7200900"/>
            <a:ext cx="226263" cy="108000"/>
          </a:xfrm>
        </p:spPr>
        <p:txBody>
          <a:bodyPr/>
          <a:lstStyle/>
          <a:p>
            <a:fld id="{2069B0F2-0842-FB4D-BE8C-87114636FAF2}" type="slidenum">
              <a:rPr lang="fr-FR" smtClean="0"/>
              <a:pPr/>
              <a:t>‹N°›</a:t>
            </a:fld>
            <a:endParaRPr lang="fr-FR"/>
          </a:p>
        </p:txBody>
      </p:sp>
      <p:sp>
        <p:nvSpPr>
          <p:cNvPr id="10" name="Titre 9">
            <a:extLst>
              <a:ext uri="{FF2B5EF4-FFF2-40B4-BE49-F238E27FC236}">
                <a16:creationId xmlns:a16="http://schemas.microsoft.com/office/drawing/2014/main" id="{857A1BA1-BE75-B942-B47C-78F6F05A84DD}"/>
              </a:ext>
            </a:extLst>
          </p:cNvPr>
          <p:cNvSpPr>
            <a:spLocks noGrp="1"/>
          </p:cNvSpPr>
          <p:nvPr>
            <p:ph type="title" hasCustomPrompt="1"/>
          </p:nvPr>
        </p:nvSpPr>
        <p:spPr/>
        <p:txBody>
          <a:bodyPr/>
          <a:lstStyle/>
          <a:p>
            <a:r>
              <a:rPr lang="fr-FR"/>
              <a:t>Cliquer pour insérer un titre</a:t>
            </a:r>
          </a:p>
        </p:txBody>
      </p:sp>
      <p:sp>
        <p:nvSpPr>
          <p:cNvPr id="7" name="Espace réservé du contenu 6">
            <a:extLst>
              <a:ext uri="{FF2B5EF4-FFF2-40B4-BE49-F238E27FC236}">
                <a16:creationId xmlns:a16="http://schemas.microsoft.com/office/drawing/2014/main" id="{AF1093DF-4A12-4286-8472-A9A672B6642F}"/>
              </a:ext>
            </a:extLst>
          </p:cNvPr>
          <p:cNvSpPr>
            <a:spLocks noGrp="1"/>
          </p:cNvSpPr>
          <p:nvPr>
            <p:ph sz="quarter" idx="13"/>
          </p:nvPr>
        </p:nvSpPr>
        <p:spPr>
          <a:xfrm>
            <a:off x="838115" y="1619999"/>
            <a:ext cx="11765540" cy="494091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object 2">
            <a:extLst>
              <a:ext uri="{FF2B5EF4-FFF2-40B4-BE49-F238E27FC236}">
                <a16:creationId xmlns:a16="http://schemas.microsoft.com/office/drawing/2014/main" id="{40E971BB-70C6-44ED-8828-34838871987D}"/>
              </a:ext>
            </a:extLst>
          </p:cNvPr>
          <p:cNvSpPr/>
          <p:nvPr userDrawn="1"/>
        </p:nvSpPr>
        <p:spPr bwMode="auto">
          <a:xfrm flipH="1">
            <a:off x="5724456" y="-330"/>
            <a:ext cx="7715554" cy="7560005"/>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800"/>
          </a:p>
        </p:txBody>
      </p:sp>
      <p:cxnSp>
        <p:nvCxnSpPr>
          <p:cNvPr id="2" name="Connecteur droit 1">
            <a:extLst>
              <a:ext uri="{FF2B5EF4-FFF2-40B4-BE49-F238E27FC236}">
                <a16:creationId xmlns:a16="http://schemas.microsoft.com/office/drawing/2014/main" id="{AEE1667F-47B8-FF4A-1879-3C51B595D6C3}"/>
              </a:ext>
            </a:extLst>
          </p:cNvPr>
          <p:cNvCxnSpPr>
            <a:cxnSpLocks/>
          </p:cNvCxnSpPr>
          <p:nvPr userDrawn="1"/>
        </p:nvCxnSpPr>
        <p:spPr>
          <a:xfrm>
            <a:off x="0" y="1088500"/>
            <a:ext cx="12602838"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 name="Ellipse 2">
            <a:extLst>
              <a:ext uri="{FF2B5EF4-FFF2-40B4-BE49-F238E27FC236}">
                <a16:creationId xmlns:a16="http://schemas.microsoft.com/office/drawing/2014/main" id="{42D3D9A8-A29B-A3F1-81BA-A8D2F6ED5CD1}"/>
              </a:ext>
            </a:extLst>
          </p:cNvPr>
          <p:cNvSpPr>
            <a:spLocks noChangeAspect="1"/>
          </p:cNvSpPr>
          <p:nvPr userDrawn="1"/>
        </p:nvSpPr>
        <p:spPr>
          <a:xfrm>
            <a:off x="12783848" y="1043500"/>
            <a:ext cx="90505" cy="90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cxnSp>
        <p:nvCxnSpPr>
          <p:cNvPr id="8" name="Connecteur droit 7">
            <a:extLst>
              <a:ext uri="{FF2B5EF4-FFF2-40B4-BE49-F238E27FC236}">
                <a16:creationId xmlns:a16="http://schemas.microsoft.com/office/drawing/2014/main" id="{D1A822AB-0232-120E-5AFF-57195E87B69B}"/>
              </a:ext>
            </a:extLst>
          </p:cNvPr>
          <p:cNvCxnSpPr>
            <a:cxnSpLocks/>
          </p:cNvCxnSpPr>
          <p:nvPr userDrawn="1"/>
        </p:nvCxnSpPr>
        <p:spPr>
          <a:xfrm>
            <a:off x="13055363" y="7254000"/>
            <a:ext cx="384647"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2" name="Ellipse 11">
            <a:extLst>
              <a:ext uri="{FF2B5EF4-FFF2-40B4-BE49-F238E27FC236}">
                <a16:creationId xmlns:a16="http://schemas.microsoft.com/office/drawing/2014/main" id="{5F38C2BF-2F0C-D1D6-0C21-F07D653A1EBE}"/>
              </a:ext>
            </a:extLst>
          </p:cNvPr>
          <p:cNvSpPr>
            <a:spLocks noChangeAspect="1"/>
          </p:cNvSpPr>
          <p:nvPr userDrawn="1"/>
        </p:nvSpPr>
        <p:spPr>
          <a:xfrm>
            <a:off x="12786964" y="7209000"/>
            <a:ext cx="90505" cy="90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Tree>
    <p:extLst>
      <p:ext uri="{BB962C8B-B14F-4D97-AF65-F5344CB8AC3E}">
        <p14:creationId xmlns:p14="http://schemas.microsoft.com/office/powerpoint/2010/main" val="3928838186"/>
      </p:ext>
    </p:extLst>
  </p:cSld>
  <p:clrMapOvr>
    <a:masterClrMapping/>
  </p:clrMapOvr>
  <p:extLst>
    <p:ext uri="{DCECCB84-F9BA-43D5-87BE-67443E8EF086}">
      <p15:sldGuideLst xmlns:p15="http://schemas.microsoft.com/office/powerpoint/2012/main">
        <p15:guide id="1" orient="horz" pos="1247" userDrawn="1">
          <p15:clr>
            <a:srgbClr val="FBAE40"/>
          </p15:clr>
        </p15:guide>
        <p15:guide id="2" orient="horz" pos="4195" userDrawn="1">
          <p15:clr>
            <a:srgbClr val="547EBF"/>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re_Copil">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B259C4B-A4ED-9B49-A40C-A9F088D98E40}"/>
              </a:ext>
            </a:extLst>
          </p:cNvPr>
          <p:cNvSpPr>
            <a:spLocks noGrp="1"/>
          </p:cNvSpPr>
          <p:nvPr>
            <p:ph type="sldNum" sz="quarter" idx="11"/>
          </p:nvPr>
        </p:nvSpPr>
        <p:spPr>
          <a:xfrm>
            <a:off x="12376575" y="7200900"/>
            <a:ext cx="226263" cy="108000"/>
          </a:xfrm>
        </p:spPr>
        <p:txBody>
          <a:bodyPr/>
          <a:lstStyle/>
          <a:p>
            <a:fld id="{2069B0F2-0842-FB4D-BE8C-87114636FAF2}" type="slidenum">
              <a:rPr lang="fr-FR" smtClean="0"/>
              <a:pPr/>
              <a:t>‹N°›</a:t>
            </a:fld>
            <a:endParaRPr lang="fr-FR"/>
          </a:p>
        </p:txBody>
      </p:sp>
      <p:sp>
        <p:nvSpPr>
          <p:cNvPr id="10" name="Titre 9">
            <a:extLst>
              <a:ext uri="{FF2B5EF4-FFF2-40B4-BE49-F238E27FC236}">
                <a16:creationId xmlns:a16="http://schemas.microsoft.com/office/drawing/2014/main" id="{857A1BA1-BE75-B942-B47C-78F6F05A84DD}"/>
              </a:ext>
            </a:extLst>
          </p:cNvPr>
          <p:cNvSpPr>
            <a:spLocks noGrp="1"/>
          </p:cNvSpPr>
          <p:nvPr>
            <p:ph type="title" hasCustomPrompt="1"/>
          </p:nvPr>
        </p:nvSpPr>
        <p:spPr/>
        <p:txBody>
          <a:bodyPr/>
          <a:lstStyle/>
          <a:p>
            <a:r>
              <a:rPr lang="fr-FR"/>
              <a:t>Cliquer pour insérer un titre</a:t>
            </a:r>
          </a:p>
        </p:txBody>
      </p:sp>
      <p:sp>
        <p:nvSpPr>
          <p:cNvPr id="7" name="Espace réservé du contenu 6">
            <a:extLst>
              <a:ext uri="{FF2B5EF4-FFF2-40B4-BE49-F238E27FC236}">
                <a16:creationId xmlns:a16="http://schemas.microsoft.com/office/drawing/2014/main" id="{AF1093DF-4A12-4286-8472-A9A672B6642F}"/>
              </a:ext>
            </a:extLst>
          </p:cNvPr>
          <p:cNvSpPr>
            <a:spLocks noGrp="1"/>
          </p:cNvSpPr>
          <p:nvPr>
            <p:ph sz="quarter" idx="13"/>
          </p:nvPr>
        </p:nvSpPr>
        <p:spPr>
          <a:xfrm>
            <a:off x="838115" y="1619999"/>
            <a:ext cx="11765540" cy="494091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object 2">
            <a:extLst>
              <a:ext uri="{FF2B5EF4-FFF2-40B4-BE49-F238E27FC236}">
                <a16:creationId xmlns:a16="http://schemas.microsoft.com/office/drawing/2014/main" id="{40E971BB-70C6-44ED-8828-34838871987D}"/>
              </a:ext>
            </a:extLst>
          </p:cNvPr>
          <p:cNvSpPr/>
          <p:nvPr userDrawn="1"/>
        </p:nvSpPr>
        <p:spPr bwMode="auto">
          <a:xfrm flipH="1">
            <a:off x="8510514" y="14083"/>
            <a:ext cx="4929261" cy="7560005"/>
          </a:xfrm>
          <a:prstGeom prst="rect">
            <a:avLst/>
          </a:prstGeom>
          <a:blipFill>
            <a:blip r:embed="rId2" cstate="screen">
              <a:extLst>
                <a:ext uri="{28A0092B-C50C-407E-A947-70E740481C1C}">
                  <a14:useLocalDpi xmlns:a14="http://schemas.microsoft.com/office/drawing/2010/main"/>
                </a:ext>
              </a:extLst>
            </a:blip>
            <a:stretch>
              <a:fillRect l="-56526"/>
            </a:stretch>
          </a:blipFill>
        </p:spPr>
        <p:txBody>
          <a:bodyPr wrap="square" lIns="0" tIns="0" rIns="0" bIns="0" rtlCol="0"/>
          <a:lstStyle/>
          <a:p>
            <a:endParaRPr sz="1800"/>
          </a:p>
        </p:txBody>
      </p:sp>
      <p:cxnSp>
        <p:nvCxnSpPr>
          <p:cNvPr id="2" name="Connecteur droit 1">
            <a:extLst>
              <a:ext uri="{FF2B5EF4-FFF2-40B4-BE49-F238E27FC236}">
                <a16:creationId xmlns:a16="http://schemas.microsoft.com/office/drawing/2014/main" id="{73E11598-81EA-61F6-F2AD-6FD3B96DEE57}"/>
              </a:ext>
            </a:extLst>
          </p:cNvPr>
          <p:cNvCxnSpPr>
            <a:cxnSpLocks/>
          </p:cNvCxnSpPr>
          <p:nvPr userDrawn="1"/>
        </p:nvCxnSpPr>
        <p:spPr>
          <a:xfrm>
            <a:off x="0" y="1088500"/>
            <a:ext cx="12602838"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 name="Ellipse 2">
            <a:extLst>
              <a:ext uri="{FF2B5EF4-FFF2-40B4-BE49-F238E27FC236}">
                <a16:creationId xmlns:a16="http://schemas.microsoft.com/office/drawing/2014/main" id="{0EB3FF28-9C90-86BE-CF94-AE12C2D57989}"/>
              </a:ext>
            </a:extLst>
          </p:cNvPr>
          <p:cNvSpPr>
            <a:spLocks noChangeAspect="1"/>
          </p:cNvSpPr>
          <p:nvPr userDrawn="1"/>
        </p:nvSpPr>
        <p:spPr>
          <a:xfrm>
            <a:off x="12783848" y="1043500"/>
            <a:ext cx="90505" cy="90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cxnSp>
        <p:nvCxnSpPr>
          <p:cNvPr id="8" name="Connecteur droit 7">
            <a:extLst>
              <a:ext uri="{FF2B5EF4-FFF2-40B4-BE49-F238E27FC236}">
                <a16:creationId xmlns:a16="http://schemas.microsoft.com/office/drawing/2014/main" id="{A3E1897E-AEB1-6A9A-AE72-614E424215D4}"/>
              </a:ext>
            </a:extLst>
          </p:cNvPr>
          <p:cNvCxnSpPr>
            <a:cxnSpLocks/>
          </p:cNvCxnSpPr>
          <p:nvPr userDrawn="1"/>
        </p:nvCxnSpPr>
        <p:spPr>
          <a:xfrm>
            <a:off x="13055363" y="7254000"/>
            <a:ext cx="384647"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2" name="Ellipse 11">
            <a:extLst>
              <a:ext uri="{FF2B5EF4-FFF2-40B4-BE49-F238E27FC236}">
                <a16:creationId xmlns:a16="http://schemas.microsoft.com/office/drawing/2014/main" id="{09F4E0D6-1AF4-A40D-DB14-98971FCB8A40}"/>
              </a:ext>
            </a:extLst>
          </p:cNvPr>
          <p:cNvSpPr>
            <a:spLocks noChangeAspect="1"/>
          </p:cNvSpPr>
          <p:nvPr userDrawn="1"/>
        </p:nvSpPr>
        <p:spPr>
          <a:xfrm>
            <a:off x="12786964" y="7209000"/>
            <a:ext cx="90505" cy="90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Tree>
    <p:extLst>
      <p:ext uri="{BB962C8B-B14F-4D97-AF65-F5344CB8AC3E}">
        <p14:creationId xmlns:p14="http://schemas.microsoft.com/office/powerpoint/2010/main" val="784382614"/>
      </p:ext>
    </p:extLst>
  </p:cSld>
  <p:clrMapOvr>
    <a:masterClrMapping/>
  </p:clrMapOvr>
  <p:extLst>
    <p:ext uri="{DCECCB84-F9BA-43D5-87BE-67443E8EF086}">
      <p15:sldGuideLst xmlns:p15="http://schemas.microsoft.com/office/powerpoint/2012/main">
        <p15:guide id="1" orient="horz" pos="1247" userDrawn="1">
          <p15:clr>
            <a:srgbClr val="FBAE40"/>
          </p15:clr>
        </p15:guide>
        <p15:guide id="2" orient="horz" pos="4195" userDrawn="1">
          <p15:clr>
            <a:srgbClr val="547EBF"/>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itre_Copil">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B259C4B-A4ED-9B49-A40C-A9F088D98E40}"/>
              </a:ext>
            </a:extLst>
          </p:cNvPr>
          <p:cNvSpPr>
            <a:spLocks noGrp="1"/>
          </p:cNvSpPr>
          <p:nvPr>
            <p:ph type="sldNum" sz="quarter" idx="11"/>
          </p:nvPr>
        </p:nvSpPr>
        <p:spPr>
          <a:xfrm>
            <a:off x="12376575" y="7200900"/>
            <a:ext cx="226263" cy="108000"/>
          </a:xfrm>
        </p:spPr>
        <p:txBody>
          <a:bodyPr/>
          <a:lstStyle/>
          <a:p>
            <a:fld id="{2069B0F2-0842-FB4D-BE8C-87114636FAF2}" type="slidenum">
              <a:rPr lang="fr-FR" smtClean="0"/>
              <a:pPr/>
              <a:t>‹N°›</a:t>
            </a:fld>
            <a:endParaRPr lang="fr-FR"/>
          </a:p>
        </p:txBody>
      </p:sp>
      <p:sp>
        <p:nvSpPr>
          <p:cNvPr id="10" name="Titre 9">
            <a:extLst>
              <a:ext uri="{FF2B5EF4-FFF2-40B4-BE49-F238E27FC236}">
                <a16:creationId xmlns:a16="http://schemas.microsoft.com/office/drawing/2014/main" id="{857A1BA1-BE75-B942-B47C-78F6F05A84DD}"/>
              </a:ext>
            </a:extLst>
          </p:cNvPr>
          <p:cNvSpPr>
            <a:spLocks noGrp="1"/>
          </p:cNvSpPr>
          <p:nvPr>
            <p:ph type="title" hasCustomPrompt="1"/>
          </p:nvPr>
        </p:nvSpPr>
        <p:spPr/>
        <p:txBody>
          <a:bodyPr/>
          <a:lstStyle/>
          <a:p>
            <a:r>
              <a:rPr lang="fr-FR"/>
              <a:t>Cliquer pour insérer un titre</a:t>
            </a:r>
          </a:p>
        </p:txBody>
      </p:sp>
      <p:sp>
        <p:nvSpPr>
          <p:cNvPr id="7" name="Espace réservé du contenu 6">
            <a:extLst>
              <a:ext uri="{FF2B5EF4-FFF2-40B4-BE49-F238E27FC236}">
                <a16:creationId xmlns:a16="http://schemas.microsoft.com/office/drawing/2014/main" id="{AF1093DF-4A12-4286-8472-A9A672B6642F}"/>
              </a:ext>
            </a:extLst>
          </p:cNvPr>
          <p:cNvSpPr>
            <a:spLocks noGrp="1"/>
          </p:cNvSpPr>
          <p:nvPr>
            <p:ph sz="quarter" idx="13"/>
          </p:nvPr>
        </p:nvSpPr>
        <p:spPr>
          <a:xfrm>
            <a:off x="838115" y="1619999"/>
            <a:ext cx="11765540" cy="494091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object 2">
            <a:extLst>
              <a:ext uri="{FF2B5EF4-FFF2-40B4-BE49-F238E27FC236}">
                <a16:creationId xmlns:a16="http://schemas.microsoft.com/office/drawing/2014/main" id="{40E971BB-70C6-44ED-8828-34838871987D}"/>
              </a:ext>
            </a:extLst>
          </p:cNvPr>
          <p:cNvSpPr/>
          <p:nvPr userDrawn="1"/>
        </p:nvSpPr>
        <p:spPr bwMode="auto">
          <a:xfrm flipH="1" flipV="1">
            <a:off x="5724456" y="-330"/>
            <a:ext cx="7715554" cy="7560005"/>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800"/>
          </a:p>
        </p:txBody>
      </p:sp>
      <p:cxnSp>
        <p:nvCxnSpPr>
          <p:cNvPr id="2" name="Connecteur droit 1">
            <a:extLst>
              <a:ext uri="{FF2B5EF4-FFF2-40B4-BE49-F238E27FC236}">
                <a16:creationId xmlns:a16="http://schemas.microsoft.com/office/drawing/2014/main" id="{28C783A0-BF41-DFF8-9D55-00D057515E84}"/>
              </a:ext>
            </a:extLst>
          </p:cNvPr>
          <p:cNvCxnSpPr>
            <a:cxnSpLocks/>
          </p:cNvCxnSpPr>
          <p:nvPr userDrawn="1"/>
        </p:nvCxnSpPr>
        <p:spPr>
          <a:xfrm>
            <a:off x="0" y="1088500"/>
            <a:ext cx="12602838"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 name="Ellipse 2">
            <a:extLst>
              <a:ext uri="{FF2B5EF4-FFF2-40B4-BE49-F238E27FC236}">
                <a16:creationId xmlns:a16="http://schemas.microsoft.com/office/drawing/2014/main" id="{23F92C87-83F8-3661-F552-A6E0C6492450}"/>
              </a:ext>
            </a:extLst>
          </p:cNvPr>
          <p:cNvSpPr>
            <a:spLocks noChangeAspect="1"/>
          </p:cNvSpPr>
          <p:nvPr userDrawn="1"/>
        </p:nvSpPr>
        <p:spPr>
          <a:xfrm>
            <a:off x="12783848" y="1043500"/>
            <a:ext cx="90505" cy="90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cxnSp>
        <p:nvCxnSpPr>
          <p:cNvPr id="8" name="Connecteur droit 7">
            <a:extLst>
              <a:ext uri="{FF2B5EF4-FFF2-40B4-BE49-F238E27FC236}">
                <a16:creationId xmlns:a16="http://schemas.microsoft.com/office/drawing/2014/main" id="{6EE7BDFA-59E5-608A-CDDA-DA4107BD281E}"/>
              </a:ext>
            </a:extLst>
          </p:cNvPr>
          <p:cNvCxnSpPr>
            <a:cxnSpLocks/>
          </p:cNvCxnSpPr>
          <p:nvPr userDrawn="1"/>
        </p:nvCxnSpPr>
        <p:spPr>
          <a:xfrm>
            <a:off x="13055363" y="7254000"/>
            <a:ext cx="384647"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2" name="Ellipse 11">
            <a:extLst>
              <a:ext uri="{FF2B5EF4-FFF2-40B4-BE49-F238E27FC236}">
                <a16:creationId xmlns:a16="http://schemas.microsoft.com/office/drawing/2014/main" id="{755AE8AE-84B0-5D6C-3BFF-E91D24EC087E}"/>
              </a:ext>
            </a:extLst>
          </p:cNvPr>
          <p:cNvSpPr>
            <a:spLocks noChangeAspect="1"/>
          </p:cNvSpPr>
          <p:nvPr userDrawn="1"/>
        </p:nvSpPr>
        <p:spPr>
          <a:xfrm>
            <a:off x="12786964" y="7209000"/>
            <a:ext cx="90505" cy="90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Tree>
    <p:extLst>
      <p:ext uri="{BB962C8B-B14F-4D97-AF65-F5344CB8AC3E}">
        <p14:creationId xmlns:p14="http://schemas.microsoft.com/office/powerpoint/2010/main" val="2797895629"/>
      </p:ext>
    </p:extLst>
  </p:cSld>
  <p:clrMapOvr>
    <a:masterClrMapping/>
  </p:clrMapOvr>
  <p:extLst>
    <p:ext uri="{DCECCB84-F9BA-43D5-87BE-67443E8EF086}">
      <p15:sldGuideLst xmlns:p15="http://schemas.microsoft.com/office/powerpoint/2012/main">
        <p15:guide id="1" orient="horz" pos="1247" userDrawn="1">
          <p15:clr>
            <a:srgbClr val="FBAE40"/>
          </p15:clr>
        </p15:guide>
        <p15:guide id="2" orient="horz" pos="4195" userDrawn="1">
          <p15:clr>
            <a:srgbClr val="547EBF"/>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lonnes_2_Copil">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B259C4B-A4ED-9B49-A40C-A9F088D98E40}"/>
              </a:ext>
            </a:extLst>
          </p:cNvPr>
          <p:cNvSpPr>
            <a:spLocks noGrp="1"/>
          </p:cNvSpPr>
          <p:nvPr>
            <p:ph type="sldNum" sz="quarter" idx="11"/>
          </p:nvPr>
        </p:nvSpPr>
        <p:spPr>
          <a:xfrm>
            <a:off x="12376575" y="7200900"/>
            <a:ext cx="226263" cy="108000"/>
          </a:xfrm>
        </p:spPr>
        <p:txBody>
          <a:bodyPr/>
          <a:lstStyle/>
          <a:p>
            <a:fld id="{2069B0F2-0842-FB4D-BE8C-87114636FAF2}" type="slidenum">
              <a:rPr lang="fr-FR" smtClean="0"/>
              <a:pPr/>
              <a:t>‹N°›</a:t>
            </a:fld>
            <a:endParaRPr lang="fr-FR"/>
          </a:p>
        </p:txBody>
      </p:sp>
      <p:sp>
        <p:nvSpPr>
          <p:cNvPr id="10" name="Titre 9">
            <a:extLst>
              <a:ext uri="{FF2B5EF4-FFF2-40B4-BE49-F238E27FC236}">
                <a16:creationId xmlns:a16="http://schemas.microsoft.com/office/drawing/2014/main" id="{857A1BA1-BE75-B942-B47C-78F6F05A84DD}"/>
              </a:ext>
            </a:extLst>
          </p:cNvPr>
          <p:cNvSpPr>
            <a:spLocks noGrp="1"/>
          </p:cNvSpPr>
          <p:nvPr>
            <p:ph type="title" hasCustomPrompt="1"/>
          </p:nvPr>
        </p:nvSpPr>
        <p:spPr/>
        <p:txBody>
          <a:bodyPr/>
          <a:lstStyle/>
          <a:p>
            <a:r>
              <a:rPr lang="fr-FR"/>
              <a:t>Cliquer pour insérer un titre</a:t>
            </a:r>
          </a:p>
        </p:txBody>
      </p:sp>
      <p:sp>
        <p:nvSpPr>
          <p:cNvPr id="7" name="Espace réservé du texte 6">
            <a:extLst>
              <a:ext uri="{FF2B5EF4-FFF2-40B4-BE49-F238E27FC236}">
                <a16:creationId xmlns:a16="http://schemas.microsoft.com/office/drawing/2014/main" id="{AADE1946-F5FB-7749-9A32-B233BDDD8991}"/>
              </a:ext>
            </a:extLst>
          </p:cNvPr>
          <p:cNvSpPr>
            <a:spLocks noGrp="1"/>
          </p:cNvSpPr>
          <p:nvPr>
            <p:ph type="body" sz="quarter" idx="14" hasCustomPrompt="1"/>
          </p:nvPr>
        </p:nvSpPr>
        <p:spPr>
          <a:xfrm>
            <a:off x="838116" y="1979613"/>
            <a:ext cx="5202301" cy="360000"/>
          </a:xfrm>
          <a:prstGeom prst="rect">
            <a:avLst/>
          </a:prstGeom>
        </p:spPr>
        <p:txBody>
          <a:bodyPr/>
          <a:lstStyle>
            <a:lvl1pPr marL="0" indent="0">
              <a:buNone/>
              <a:defRPr sz="1800" b="1" i="0">
                <a:solidFill>
                  <a:schemeClr val="accent1"/>
                </a:solidFill>
                <a:latin typeface="+mn-lt"/>
              </a:defRPr>
            </a:lvl1pPr>
          </a:lstStyle>
          <a:p>
            <a:pPr lvl="0"/>
            <a:r>
              <a:rPr lang="fr-FR"/>
              <a:t>Cliquer pour insérer un sous-titre</a:t>
            </a:r>
          </a:p>
        </p:txBody>
      </p:sp>
      <p:sp>
        <p:nvSpPr>
          <p:cNvPr id="13" name="Espace réservé du texte 6">
            <a:extLst>
              <a:ext uri="{FF2B5EF4-FFF2-40B4-BE49-F238E27FC236}">
                <a16:creationId xmlns:a16="http://schemas.microsoft.com/office/drawing/2014/main" id="{CC286E94-D29B-E24E-BA8A-8C8E5A83F82D}"/>
              </a:ext>
            </a:extLst>
          </p:cNvPr>
          <p:cNvSpPr>
            <a:spLocks noGrp="1"/>
          </p:cNvSpPr>
          <p:nvPr>
            <p:ph type="body" sz="quarter" idx="15" hasCustomPrompt="1"/>
          </p:nvPr>
        </p:nvSpPr>
        <p:spPr>
          <a:xfrm>
            <a:off x="7401354" y="1979100"/>
            <a:ext cx="5202301" cy="360000"/>
          </a:xfrm>
          <a:prstGeom prst="rect">
            <a:avLst/>
          </a:prstGeom>
        </p:spPr>
        <p:txBody>
          <a:bodyPr/>
          <a:lstStyle>
            <a:lvl1pPr marL="0" indent="0">
              <a:buNone/>
              <a:defRPr sz="1800" b="1" i="0">
                <a:solidFill>
                  <a:schemeClr val="accent1"/>
                </a:solidFill>
                <a:latin typeface="+mn-lt"/>
              </a:defRPr>
            </a:lvl1pPr>
          </a:lstStyle>
          <a:p>
            <a:pPr lvl="0"/>
            <a:r>
              <a:rPr lang="fr-FR"/>
              <a:t>Cliquer pour insérer un sous-titre</a:t>
            </a:r>
          </a:p>
        </p:txBody>
      </p:sp>
      <p:sp>
        <p:nvSpPr>
          <p:cNvPr id="3" name="Espace réservé du contenu 2">
            <a:extLst>
              <a:ext uri="{FF2B5EF4-FFF2-40B4-BE49-F238E27FC236}">
                <a16:creationId xmlns:a16="http://schemas.microsoft.com/office/drawing/2014/main" id="{755F33D2-A558-46C8-B5FA-58BE4F660399}"/>
              </a:ext>
            </a:extLst>
          </p:cNvPr>
          <p:cNvSpPr>
            <a:spLocks noGrp="1"/>
          </p:cNvSpPr>
          <p:nvPr>
            <p:ph sz="quarter" idx="16"/>
          </p:nvPr>
        </p:nvSpPr>
        <p:spPr>
          <a:xfrm>
            <a:off x="838115" y="2519800"/>
            <a:ext cx="5204296" cy="41402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4" name="Espace réservé du contenu 2">
            <a:extLst>
              <a:ext uri="{FF2B5EF4-FFF2-40B4-BE49-F238E27FC236}">
                <a16:creationId xmlns:a16="http://schemas.microsoft.com/office/drawing/2014/main" id="{6DA30916-DCC9-4A18-992B-47496724CDC7}"/>
              </a:ext>
            </a:extLst>
          </p:cNvPr>
          <p:cNvSpPr>
            <a:spLocks noGrp="1"/>
          </p:cNvSpPr>
          <p:nvPr>
            <p:ph sz="quarter" idx="17"/>
          </p:nvPr>
        </p:nvSpPr>
        <p:spPr>
          <a:xfrm>
            <a:off x="7401354" y="2519800"/>
            <a:ext cx="5204296" cy="41402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cxnSp>
        <p:nvCxnSpPr>
          <p:cNvPr id="2" name="Connecteur droit 1">
            <a:extLst>
              <a:ext uri="{FF2B5EF4-FFF2-40B4-BE49-F238E27FC236}">
                <a16:creationId xmlns:a16="http://schemas.microsoft.com/office/drawing/2014/main" id="{EF398DB4-8A09-FE99-6E73-D716BD3923EA}"/>
              </a:ext>
            </a:extLst>
          </p:cNvPr>
          <p:cNvCxnSpPr>
            <a:cxnSpLocks/>
          </p:cNvCxnSpPr>
          <p:nvPr userDrawn="1"/>
        </p:nvCxnSpPr>
        <p:spPr>
          <a:xfrm>
            <a:off x="0" y="1088500"/>
            <a:ext cx="12602838"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Ellipse 7">
            <a:extLst>
              <a:ext uri="{FF2B5EF4-FFF2-40B4-BE49-F238E27FC236}">
                <a16:creationId xmlns:a16="http://schemas.microsoft.com/office/drawing/2014/main" id="{7A229115-7FC3-8872-0B5E-16B37B22ECC6}"/>
              </a:ext>
            </a:extLst>
          </p:cNvPr>
          <p:cNvSpPr>
            <a:spLocks noChangeAspect="1"/>
          </p:cNvSpPr>
          <p:nvPr userDrawn="1"/>
        </p:nvSpPr>
        <p:spPr>
          <a:xfrm>
            <a:off x="12783848" y="1043500"/>
            <a:ext cx="90505" cy="90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cxnSp>
        <p:nvCxnSpPr>
          <p:cNvPr id="11" name="Connecteur droit 10">
            <a:extLst>
              <a:ext uri="{FF2B5EF4-FFF2-40B4-BE49-F238E27FC236}">
                <a16:creationId xmlns:a16="http://schemas.microsoft.com/office/drawing/2014/main" id="{CE1992DE-568E-25CB-58E0-1E538F1FC9D6}"/>
              </a:ext>
            </a:extLst>
          </p:cNvPr>
          <p:cNvCxnSpPr>
            <a:cxnSpLocks/>
          </p:cNvCxnSpPr>
          <p:nvPr userDrawn="1"/>
        </p:nvCxnSpPr>
        <p:spPr>
          <a:xfrm>
            <a:off x="13055363" y="7254000"/>
            <a:ext cx="384647"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2" name="Ellipse 11">
            <a:extLst>
              <a:ext uri="{FF2B5EF4-FFF2-40B4-BE49-F238E27FC236}">
                <a16:creationId xmlns:a16="http://schemas.microsoft.com/office/drawing/2014/main" id="{BBFD0E7A-1FA4-7F71-9FE6-67741B6F30DF}"/>
              </a:ext>
            </a:extLst>
          </p:cNvPr>
          <p:cNvSpPr>
            <a:spLocks noChangeAspect="1"/>
          </p:cNvSpPr>
          <p:nvPr userDrawn="1"/>
        </p:nvSpPr>
        <p:spPr>
          <a:xfrm>
            <a:off x="12786964" y="7209000"/>
            <a:ext cx="90505" cy="90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Tree>
    <p:extLst>
      <p:ext uri="{BB962C8B-B14F-4D97-AF65-F5344CB8AC3E}">
        <p14:creationId xmlns:p14="http://schemas.microsoft.com/office/powerpoint/2010/main" val="2646266780"/>
      </p:ext>
    </p:extLst>
  </p:cSld>
  <p:clrMapOvr>
    <a:masterClrMapping/>
  </p:clrMapOvr>
  <p:extLst>
    <p:ext uri="{DCECCB84-F9BA-43D5-87BE-67443E8EF086}">
      <p15:sldGuideLst xmlns:p15="http://schemas.microsoft.com/office/powerpoint/2012/main">
        <p15:guide id="1" orient="horz" pos="1247" userDrawn="1">
          <p15:clr>
            <a:srgbClr val="FBAE40"/>
          </p15:clr>
        </p15:guide>
        <p15:guide id="2" orient="horz" pos="4195" userDrawn="1">
          <p15:clr>
            <a:srgbClr val="547EBF"/>
          </p15:clr>
        </p15:guide>
        <p15:guide id="3" pos="3805" userDrawn="1">
          <p15:clr>
            <a:srgbClr val="FBAE40"/>
          </p15:clr>
        </p15:guide>
        <p15:guide id="4" pos="4661"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suel_Gauche_Copil">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B259C4B-A4ED-9B49-A40C-A9F088D98E40}"/>
              </a:ext>
            </a:extLst>
          </p:cNvPr>
          <p:cNvSpPr>
            <a:spLocks noGrp="1"/>
          </p:cNvSpPr>
          <p:nvPr>
            <p:ph type="sldNum" sz="quarter" idx="11"/>
          </p:nvPr>
        </p:nvSpPr>
        <p:spPr>
          <a:xfrm>
            <a:off x="12376575" y="7200900"/>
            <a:ext cx="226263" cy="108000"/>
          </a:xfrm>
        </p:spPr>
        <p:txBody>
          <a:bodyPr/>
          <a:lstStyle/>
          <a:p>
            <a:fld id="{2069B0F2-0842-FB4D-BE8C-87114636FAF2}" type="slidenum">
              <a:rPr lang="fr-FR" smtClean="0"/>
              <a:pPr/>
              <a:t>‹N°›</a:t>
            </a:fld>
            <a:endParaRPr lang="fr-FR"/>
          </a:p>
        </p:txBody>
      </p:sp>
      <p:sp>
        <p:nvSpPr>
          <p:cNvPr id="7" name="Espace réservé du texte 23">
            <a:extLst>
              <a:ext uri="{FF2B5EF4-FFF2-40B4-BE49-F238E27FC236}">
                <a16:creationId xmlns:a16="http://schemas.microsoft.com/office/drawing/2014/main" id="{571A8593-AE07-0848-B461-A2FDC67F220D}"/>
              </a:ext>
            </a:extLst>
          </p:cNvPr>
          <p:cNvSpPr>
            <a:spLocks noGrp="1"/>
          </p:cNvSpPr>
          <p:nvPr>
            <p:ph type="body" sz="quarter" idx="15"/>
          </p:nvPr>
        </p:nvSpPr>
        <p:spPr>
          <a:xfrm>
            <a:off x="7171870" y="1979613"/>
            <a:ext cx="5431784" cy="4679950"/>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Titre 9">
            <a:extLst>
              <a:ext uri="{FF2B5EF4-FFF2-40B4-BE49-F238E27FC236}">
                <a16:creationId xmlns:a16="http://schemas.microsoft.com/office/drawing/2014/main" id="{857A1BA1-BE75-B942-B47C-78F6F05A84DD}"/>
              </a:ext>
            </a:extLst>
          </p:cNvPr>
          <p:cNvSpPr>
            <a:spLocks noGrp="1"/>
          </p:cNvSpPr>
          <p:nvPr>
            <p:ph type="title" hasCustomPrompt="1"/>
          </p:nvPr>
        </p:nvSpPr>
        <p:spPr/>
        <p:txBody>
          <a:bodyPr/>
          <a:lstStyle/>
          <a:p>
            <a:r>
              <a:rPr lang="fr-FR"/>
              <a:t>Cliquer pour insérer un titre</a:t>
            </a:r>
          </a:p>
        </p:txBody>
      </p:sp>
      <p:sp>
        <p:nvSpPr>
          <p:cNvPr id="8" name="Espace réservé du contenu 7">
            <a:extLst>
              <a:ext uri="{FF2B5EF4-FFF2-40B4-BE49-F238E27FC236}">
                <a16:creationId xmlns:a16="http://schemas.microsoft.com/office/drawing/2014/main" id="{055569DF-443F-1B4A-B04C-AD744B6DAD60}"/>
              </a:ext>
            </a:extLst>
          </p:cNvPr>
          <p:cNvSpPr>
            <a:spLocks noGrp="1"/>
          </p:cNvSpPr>
          <p:nvPr>
            <p:ph sz="quarter" idx="17" hasCustomPrompt="1"/>
          </p:nvPr>
        </p:nvSpPr>
        <p:spPr>
          <a:xfrm>
            <a:off x="838116" y="1979613"/>
            <a:ext cx="5429789" cy="4679950"/>
          </a:xfrm>
          <a:prstGeom prst="rect">
            <a:avLst/>
          </a:prstGeom>
          <a:solidFill>
            <a:schemeClr val="bg1">
              <a:lumMod val="85000"/>
            </a:schemeClr>
          </a:solidFill>
        </p:spPr>
        <p:txBody>
          <a:bodyPr anchor="ctr" anchorCtr="0"/>
          <a:lstStyle>
            <a:lvl1pPr marL="0" indent="0" algn="ctr">
              <a:buFontTx/>
              <a:buNone/>
              <a:defRPr/>
            </a:lvl1pPr>
          </a:lstStyle>
          <a:p>
            <a:pPr lvl="0"/>
            <a:r>
              <a:rPr lang="fr-FR"/>
              <a:t>Cliquer pour insérer une image / un graphique</a:t>
            </a:r>
          </a:p>
        </p:txBody>
      </p:sp>
      <p:sp>
        <p:nvSpPr>
          <p:cNvPr id="11" name="Espace réservé du texte 10">
            <a:extLst>
              <a:ext uri="{FF2B5EF4-FFF2-40B4-BE49-F238E27FC236}">
                <a16:creationId xmlns:a16="http://schemas.microsoft.com/office/drawing/2014/main" id="{C3A86231-D8E8-1540-AECD-A3781F786A9E}"/>
              </a:ext>
            </a:extLst>
          </p:cNvPr>
          <p:cNvSpPr>
            <a:spLocks noGrp="1"/>
          </p:cNvSpPr>
          <p:nvPr>
            <p:ph type="body" sz="quarter" idx="18" hasCustomPrompt="1"/>
          </p:nvPr>
        </p:nvSpPr>
        <p:spPr>
          <a:xfrm>
            <a:off x="836120" y="6768000"/>
            <a:ext cx="5429789" cy="180000"/>
          </a:xfrm>
          <a:prstGeom prst="rect">
            <a:avLst/>
          </a:prstGeom>
        </p:spPr>
        <p:txBody>
          <a:bodyPr anchor="ctr" anchorCtr="0"/>
          <a:lstStyle>
            <a:lvl1pPr>
              <a:defRPr sz="900" b="0" i="1">
                <a:solidFill>
                  <a:schemeClr val="tx1"/>
                </a:solidFill>
                <a:latin typeface="Calibri Light" panose="020F0302020204030204" pitchFamily="34" charset="0"/>
                <a:cs typeface="Calibri Light" panose="020F0302020204030204" pitchFamily="34" charset="0"/>
              </a:defRPr>
            </a:lvl1pPr>
          </a:lstStyle>
          <a:p>
            <a:pPr lvl="0"/>
            <a:r>
              <a:rPr lang="fr-FR"/>
              <a:t>Cliquer pour insérer la source</a:t>
            </a:r>
          </a:p>
        </p:txBody>
      </p:sp>
      <p:cxnSp>
        <p:nvCxnSpPr>
          <p:cNvPr id="2" name="Connecteur droit 1">
            <a:extLst>
              <a:ext uri="{FF2B5EF4-FFF2-40B4-BE49-F238E27FC236}">
                <a16:creationId xmlns:a16="http://schemas.microsoft.com/office/drawing/2014/main" id="{D51288A7-7E14-F42B-5D49-2F50659D034F}"/>
              </a:ext>
            </a:extLst>
          </p:cNvPr>
          <p:cNvCxnSpPr>
            <a:cxnSpLocks/>
          </p:cNvCxnSpPr>
          <p:nvPr userDrawn="1"/>
        </p:nvCxnSpPr>
        <p:spPr>
          <a:xfrm>
            <a:off x="0" y="1088500"/>
            <a:ext cx="12602838"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 name="Ellipse 2">
            <a:extLst>
              <a:ext uri="{FF2B5EF4-FFF2-40B4-BE49-F238E27FC236}">
                <a16:creationId xmlns:a16="http://schemas.microsoft.com/office/drawing/2014/main" id="{CC8B16A6-C9AF-ADE3-88A1-7D36EC346155}"/>
              </a:ext>
            </a:extLst>
          </p:cNvPr>
          <p:cNvSpPr>
            <a:spLocks noChangeAspect="1"/>
          </p:cNvSpPr>
          <p:nvPr userDrawn="1"/>
        </p:nvSpPr>
        <p:spPr>
          <a:xfrm>
            <a:off x="12783848" y="1043500"/>
            <a:ext cx="90505" cy="90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cxnSp>
        <p:nvCxnSpPr>
          <p:cNvPr id="12" name="Connecteur droit 11">
            <a:extLst>
              <a:ext uri="{FF2B5EF4-FFF2-40B4-BE49-F238E27FC236}">
                <a16:creationId xmlns:a16="http://schemas.microsoft.com/office/drawing/2014/main" id="{9695B207-F77F-536B-7E75-A69AA872CF3E}"/>
              </a:ext>
            </a:extLst>
          </p:cNvPr>
          <p:cNvCxnSpPr>
            <a:cxnSpLocks/>
          </p:cNvCxnSpPr>
          <p:nvPr userDrawn="1"/>
        </p:nvCxnSpPr>
        <p:spPr>
          <a:xfrm>
            <a:off x="13055363" y="7254000"/>
            <a:ext cx="384647"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3" name="Ellipse 12">
            <a:extLst>
              <a:ext uri="{FF2B5EF4-FFF2-40B4-BE49-F238E27FC236}">
                <a16:creationId xmlns:a16="http://schemas.microsoft.com/office/drawing/2014/main" id="{8C9303BE-4197-7694-A65B-3BE4B00495EA}"/>
              </a:ext>
            </a:extLst>
          </p:cNvPr>
          <p:cNvSpPr>
            <a:spLocks noChangeAspect="1"/>
          </p:cNvSpPr>
          <p:nvPr userDrawn="1"/>
        </p:nvSpPr>
        <p:spPr>
          <a:xfrm>
            <a:off x="12786964" y="7209000"/>
            <a:ext cx="90505" cy="90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Tree>
    <p:extLst>
      <p:ext uri="{BB962C8B-B14F-4D97-AF65-F5344CB8AC3E}">
        <p14:creationId xmlns:p14="http://schemas.microsoft.com/office/powerpoint/2010/main" val="4103126236"/>
      </p:ext>
    </p:extLst>
  </p:cSld>
  <p:clrMapOvr>
    <a:masterClrMapping/>
  </p:clrMapOvr>
  <p:extLst>
    <p:ext uri="{DCECCB84-F9BA-43D5-87BE-67443E8EF086}">
      <p15:sldGuideLst xmlns:p15="http://schemas.microsoft.com/office/powerpoint/2012/main">
        <p15:guide id="1" orient="horz" pos="1247" userDrawn="1">
          <p15:clr>
            <a:srgbClr val="FBAE40"/>
          </p15:clr>
        </p15:guide>
        <p15:guide id="2" orient="horz" pos="4195" userDrawn="1">
          <p15:clr>
            <a:srgbClr val="547EBF"/>
          </p15:clr>
        </p15:guide>
        <p15:guide id="3" pos="3948" userDrawn="1">
          <p15:clr>
            <a:srgbClr val="FBAE40"/>
          </p15:clr>
        </p15:guide>
        <p15:guide id="4" pos="4518"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isuel_Droite_Copil">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B259C4B-A4ED-9B49-A40C-A9F088D98E40}"/>
              </a:ext>
            </a:extLst>
          </p:cNvPr>
          <p:cNvSpPr>
            <a:spLocks noGrp="1"/>
          </p:cNvSpPr>
          <p:nvPr>
            <p:ph type="sldNum" sz="quarter" idx="11"/>
          </p:nvPr>
        </p:nvSpPr>
        <p:spPr>
          <a:xfrm>
            <a:off x="12376575" y="7200900"/>
            <a:ext cx="226263" cy="108000"/>
          </a:xfrm>
        </p:spPr>
        <p:txBody>
          <a:bodyPr/>
          <a:lstStyle/>
          <a:p>
            <a:fld id="{2069B0F2-0842-FB4D-BE8C-87114636FAF2}" type="slidenum">
              <a:rPr lang="fr-FR" smtClean="0"/>
              <a:pPr/>
              <a:t>‹N°›</a:t>
            </a:fld>
            <a:endParaRPr lang="fr-FR"/>
          </a:p>
        </p:txBody>
      </p:sp>
      <p:sp>
        <p:nvSpPr>
          <p:cNvPr id="7" name="Espace réservé du texte 23">
            <a:extLst>
              <a:ext uri="{FF2B5EF4-FFF2-40B4-BE49-F238E27FC236}">
                <a16:creationId xmlns:a16="http://schemas.microsoft.com/office/drawing/2014/main" id="{571A8593-AE07-0848-B461-A2FDC67F220D}"/>
              </a:ext>
            </a:extLst>
          </p:cNvPr>
          <p:cNvSpPr>
            <a:spLocks noGrp="1"/>
          </p:cNvSpPr>
          <p:nvPr>
            <p:ph type="body" sz="quarter" idx="15"/>
          </p:nvPr>
        </p:nvSpPr>
        <p:spPr>
          <a:xfrm>
            <a:off x="837173" y="1980000"/>
            <a:ext cx="5431784" cy="4679950"/>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Titre 9">
            <a:extLst>
              <a:ext uri="{FF2B5EF4-FFF2-40B4-BE49-F238E27FC236}">
                <a16:creationId xmlns:a16="http://schemas.microsoft.com/office/drawing/2014/main" id="{857A1BA1-BE75-B942-B47C-78F6F05A84DD}"/>
              </a:ext>
            </a:extLst>
          </p:cNvPr>
          <p:cNvSpPr>
            <a:spLocks noGrp="1"/>
          </p:cNvSpPr>
          <p:nvPr>
            <p:ph type="title" hasCustomPrompt="1"/>
          </p:nvPr>
        </p:nvSpPr>
        <p:spPr/>
        <p:txBody>
          <a:bodyPr/>
          <a:lstStyle/>
          <a:p>
            <a:r>
              <a:rPr lang="fr-FR"/>
              <a:t>Cliquer pour insérer un titre</a:t>
            </a:r>
          </a:p>
        </p:txBody>
      </p:sp>
      <p:sp>
        <p:nvSpPr>
          <p:cNvPr id="11" name="Espace réservé du contenu 7">
            <a:extLst>
              <a:ext uri="{FF2B5EF4-FFF2-40B4-BE49-F238E27FC236}">
                <a16:creationId xmlns:a16="http://schemas.microsoft.com/office/drawing/2014/main" id="{EA60CB7D-5CB6-E74F-B1D6-BFA8A8AC2CC9}"/>
              </a:ext>
            </a:extLst>
          </p:cNvPr>
          <p:cNvSpPr>
            <a:spLocks noGrp="1"/>
          </p:cNvSpPr>
          <p:nvPr>
            <p:ph sz="quarter" idx="17" hasCustomPrompt="1"/>
          </p:nvPr>
        </p:nvSpPr>
        <p:spPr>
          <a:xfrm>
            <a:off x="7172814" y="1979613"/>
            <a:ext cx="5429789" cy="4679950"/>
          </a:xfrm>
          <a:prstGeom prst="rect">
            <a:avLst/>
          </a:prstGeom>
          <a:solidFill>
            <a:schemeClr val="bg1">
              <a:lumMod val="85000"/>
            </a:schemeClr>
          </a:solidFill>
        </p:spPr>
        <p:txBody>
          <a:bodyPr anchor="ctr" anchorCtr="0"/>
          <a:lstStyle>
            <a:lvl1pPr marL="0" indent="0" algn="ctr">
              <a:buFontTx/>
              <a:buNone/>
              <a:defRPr/>
            </a:lvl1pPr>
          </a:lstStyle>
          <a:p>
            <a:pPr lvl="0"/>
            <a:r>
              <a:rPr lang="fr-FR"/>
              <a:t>Cliquer pour insérer une image / un graphique</a:t>
            </a:r>
          </a:p>
        </p:txBody>
      </p:sp>
      <p:sp>
        <p:nvSpPr>
          <p:cNvPr id="12" name="Espace réservé du texte 10">
            <a:extLst>
              <a:ext uri="{FF2B5EF4-FFF2-40B4-BE49-F238E27FC236}">
                <a16:creationId xmlns:a16="http://schemas.microsoft.com/office/drawing/2014/main" id="{16DE81A1-5E70-7A4F-9B8E-9ABCC3C512B3}"/>
              </a:ext>
            </a:extLst>
          </p:cNvPr>
          <p:cNvSpPr>
            <a:spLocks noGrp="1"/>
          </p:cNvSpPr>
          <p:nvPr>
            <p:ph type="body" sz="quarter" idx="18" hasCustomPrompt="1"/>
          </p:nvPr>
        </p:nvSpPr>
        <p:spPr>
          <a:xfrm>
            <a:off x="7172531" y="6768000"/>
            <a:ext cx="5429789" cy="180000"/>
          </a:xfrm>
          <a:prstGeom prst="rect">
            <a:avLst/>
          </a:prstGeom>
        </p:spPr>
        <p:txBody>
          <a:bodyPr anchor="ctr" anchorCtr="0"/>
          <a:lstStyle>
            <a:lvl1pPr algn="r">
              <a:defRPr sz="900" b="0" i="1">
                <a:solidFill>
                  <a:schemeClr val="tx1"/>
                </a:solidFill>
                <a:latin typeface="Calibri Light" panose="020F0302020204030204" pitchFamily="34" charset="0"/>
                <a:cs typeface="Calibri Light" panose="020F0302020204030204" pitchFamily="34" charset="0"/>
              </a:defRPr>
            </a:lvl1pPr>
          </a:lstStyle>
          <a:p>
            <a:pPr lvl="0"/>
            <a:r>
              <a:rPr lang="fr-FR"/>
              <a:t>Cliquer pour insérer la source</a:t>
            </a:r>
          </a:p>
        </p:txBody>
      </p:sp>
      <p:cxnSp>
        <p:nvCxnSpPr>
          <p:cNvPr id="2" name="Connecteur droit 1">
            <a:extLst>
              <a:ext uri="{FF2B5EF4-FFF2-40B4-BE49-F238E27FC236}">
                <a16:creationId xmlns:a16="http://schemas.microsoft.com/office/drawing/2014/main" id="{10A426F1-5A16-FC35-78F2-10DE0E271618}"/>
              </a:ext>
            </a:extLst>
          </p:cNvPr>
          <p:cNvCxnSpPr>
            <a:cxnSpLocks/>
          </p:cNvCxnSpPr>
          <p:nvPr userDrawn="1"/>
        </p:nvCxnSpPr>
        <p:spPr>
          <a:xfrm>
            <a:off x="0" y="1088500"/>
            <a:ext cx="12602838"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 name="Ellipse 2">
            <a:extLst>
              <a:ext uri="{FF2B5EF4-FFF2-40B4-BE49-F238E27FC236}">
                <a16:creationId xmlns:a16="http://schemas.microsoft.com/office/drawing/2014/main" id="{3EE55851-DC9E-551A-7005-0BEB43160FC9}"/>
              </a:ext>
            </a:extLst>
          </p:cNvPr>
          <p:cNvSpPr>
            <a:spLocks noChangeAspect="1"/>
          </p:cNvSpPr>
          <p:nvPr userDrawn="1"/>
        </p:nvSpPr>
        <p:spPr>
          <a:xfrm>
            <a:off x="12783848" y="1043500"/>
            <a:ext cx="90505" cy="90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cxnSp>
        <p:nvCxnSpPr>
          <p:cNvPr id="8" name="Connecteur droit 7">
            <a:extLst>
              <a:ext uri="{FF2B5EF4-FFF2-40B4-BE49-F238E27FC236}">
                <a16:creationId xmlns:a16="http://schemas.microsoft.com/office/drawing/2014/main" id="{45019CD9-7331-5E79-D8F7-AA355B012265}"/>
              </a:ext>
            </a:extLst>
          </p:cNvPr>
          <p:cNvCxnSpPr>
            <a:cxnSpLocks/>
          </p:cNvCxnSpPr>
          <p:nvPr userDrawn="1"/>
        </p:nvCxnSpPr>
        <p:spPr>
          <a:xfrm>
            <a:off x="13055363" y="7254000"/>
            <a:ext cx="384647"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3" name="Ellipse 12">
            <a:extLst>
              <a:ext uri="{FF2B5EF4-FFF2-40B4-BE49-F238E27FC236}">
                <a16:creationId xmlns:a16="http://schemas.microsoft.com/office/drawing/2014/main" id="{1D6D7FFB-2289-F773-1009-67C7BDBBF80D}"/>
              </a:ext>
            </a:extLst>
          </p:cNvPr>
          <p:cNvSpPr>
            <a:spLocks noChangeAspect="1"/>
          </p:cNvSpPr>
          <p:nvPr userDrawn="1"/>
        </p:nvSpPr>
        <p:spPr>
          <a:xfrm>
            <a:off x="12786964" y="7209000"/>
            <a:ext cx="90505" cy="90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Tree>
    <p:extLst>
      <p:ext uri="{BB962C8B-B14F-4D97-AF65-F5344CB8AC3E}">
        <p14:creationId xmlns:p14="http://schemas.microsoft.com/office/powerpoint/2010/main" val="3617795470"/>
      </p:ext>
    </p:extLst>
  </p:cSld>
  <p:clrMapOvr>
    <a:masterClrMapping/>
  </p:clrMapOvr>
  <p:extLst>
    <p:ext uri="{DCECCB84-F9BA-43D5-87BE-67443E8EF086}">
      <p15:sldGuideLst xmlns:p15="http://schemas.microsoft.com/office/powerpoint/2012/main">
        <p15:guide id="1" orient="horz" pos="1247" userDrawn="1">
          <p15:clr>
            <a:srgbClr val="FBAE40"/>
          </p15:clr>
        </p15:guide>
        <p15:guide id="2" orient="horz" pos="4195" userDrawn="1">
          <p15:clr>
            <a:srgbClr val="547EBF"/>
          </p15:clr>
        </p15:guide>
        <p15:guide id="3" pos="3948" userDrawn="1">
          <p15:clr>
            <a:srgbClr val="FBAE40"/>
          </p15:clr>
        </p15:guide>
        <p15:guide id="4" pos="451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remiere_de_Couv">
    <p:spTree>
      <p:nvGrpSpPr>
        <p:cNvPr id="1" name=""/>
        <p:cNvGrpSpPr/>
        <p:nvPr/>
      </p:nvGrpSpPr>
      <p:grpSpPr>
        <a:xfrm>
          <a:off x="0" y="0"/>
          <a:ext cx="0" cy="0"/>
          <a:chOff x="0" y="0"/>
          <a:chExt cx="0" cy="0"/>
        </a:xfrm>
      </p:grpSpPr>
      <p:sp>
        <p:nvSpPr>
          <p:cNvPr id="14" name="Espace réservé du texte 13">
            <a:extLst>
              <a:ext uri="{FF2B5EF4-FFF2-40B4-BE49-F238E27FC236}">
                <a16:creationId xmlns:a16="http://schemas.microsoft.com/office/drawing/2014/main" id="{D863BD84-C870-974F-AD59-CB6133B81FD2}"/>
              </a:ext>
            </a:extLst>
          </p:cNvPr>
          <p:cNvSpPr>
            <a:spLocks noGrp="1"/>
          </p:cNvSpPr>
          <p:nvPr>
            <p:ph type="body" sz="quarter" idx="10" hasCustomPrompt="1"/>
          </p:nvPr>
        </p:nvSpPr>
        <p:spPr>
          <a:xfrm>
            <a:off x="4063776" y="6102352"/>
            <a:ext cx="5884765" cy="180000"/>
          </a:xfrm>
        </p:spPr>
        <p:txBody>
          <a:bodyPr>
            <a:noAutofit/>
          </a:bodyPr>
          <a:lstStyle>
            <a:lvl1pPr marL="0" indent="0" algn="ctr">
              <a:buFontTx/>
              <a:buNone/>
              <a:defRPr sz="1200" b="0" i="0" spc="0" baseline="0">
                <a:solidFill>
                  <a:schemeClr val="tx1"/>
                </a:solidFill>
                <a:latin typeface="+mn-lt"/>
              </a:defRPr>
            </a:lvl1pPr>
          </a:lstStyle>
          <a:p>
            <a:pPr lvl="0"/>
            <a:r>
              <a:rPr lang="fr-FR"/>
              <a:t>Insérer la catégorie / la date</a:t>
            </a:r>
          </a:p>
        </p:txBody>
      </p:sp>
      <p:sp>
        <p:nvSpPr>
          <p:cNvPr id="15" name="Espace réservé du texte 13">
            <a:extLst>
              <a:ext uri="{FF2B5EF4-FFF2-40B4-BE49-F238E27FC236}">
                <a16:creationId xmlns:a16="http://schemas.microsoft.com/office/drawing/2014/main" id="{2FA582AC-5AC9-C643-BFE9-D2C9C11C3CB8}"/>
              </a:ext>
            </a:extLst>
          </p:cNvPr>
          <p:cNvSpPr>
            <a:spLocks noGrp="1"/>
          </p:cNvSpPr>
          <p:nvPr>
            <p:ph type="body" sz="quarter" idx="11" hasCustomPrompt="1"/>
          </p:nvPr>
        </p:nvSpPr>
        <p:spPr>
          <a:xfrm>
            <a:off x="4060095" y="1205925"/>
            <a:ext cx="5884765" cy="1260000"/>
          </a:xfrm>
        </p:spPr>
        <p:txBody>
          <a:bodyPr anchor="b" anchorCtr="0">
            <a:noAutofit/>
          </a:bodyPr>
          <a:lstStyle>
            <a:lvl1pPr marL="0" indent="0" algn="ctr">
              <a:buFontTx/>
              <a:buNone/>
              <a:defRPr sz="3000" b="0" i="0" spc="0" baseline="0">
                <a:solidFill>
                  <a:srgbClr val="00465A"/>
                </a:solidFill>
                <a:latin typeface="+mn-lt"/>
              </a:defRPr>
            </a:lvl1pPr>
          </a:lstStyle>
          <a:p>
            <a:pPr lvl="0"/>
            <a:r>
              <a:rPr lang="fr-FR"/>
              <a:t>Cliquer pour insérer le titre de la présentation</a:t>
            </a:r>
          </a:p>
        </p:txBody>
      </p:sp>
      <p:sp>
        <p:nvSpPr>
          <p:cNvPr id="16" name="Espace réservé du texte 13">
            <a:extLst>
              <a:ext uri="{FF2B5EF4-FFF2-40B4-BE49-F238E27FC236}">
                <a16:creationId xmlns:a16="http://schemas.microsoft.com/office/drawing/2014/main" id="{AAC737E3-0E31-E149-B5C5-D5305831FE9C}"/>
              </a:ext>
            </a:extLst>
          </p:cNvPr>
          <p:cNvSpPr>
            <a:spLocks noGrp="1"/>
          </p:cNvSpPr>
          <p:nvPr>
            <p:ph type="body" sz="quarter" idx="12" hasCustomPrompt="1"/>
          </p:nvPr>
        </p:nvSpPr>
        <p:spPr>
          <a:xfrm>
            <a:off x="4060097" y="4626629"/>
            <a:ext cx="5884765" cy="540000"/>
          </a:xfrm>
        </p:spPr>
        <p:txBody>
          <a:bodyPr anchor="t" anchorCtr="0">
            <a:noAutofit/>
          </a:bodyPr>
          <a:lstStyle>
            <a:lvl1pPr marL="0" indent="0" algn="ctr">
              <a:buFontTx/>
              <a:buNone/>
              <a:defRPr sz="1400" b="0" i="0" spc="0" baseline="0">
                <a:solidFill>
                  <a:srgbClr val="0F7D8C"/>
                </a:solidFill>
                <a:latin typeface="+mn-lt"/>
              </a:defRPr>
            </a:lvl1pPr>
          </a:lstStyle>
          <a:p>
            <a:pPr lvl="0"/>
            <a:r>
              <a:rPr lang="fr-FR"/>
              <a:t>Cliquer pour insérer un sous-titre à la présentation</a:t>
            </a:r>
          </a:p>
        </p:txBody>
      </p:sp>
      <p:cxnSp>
        <p:nvCxnSpPr>
          <p:cNvPr id="18" name="Connecteur droit 17">
            <a:extLst>
              <a:ext uri="{FF2B5EF4-FFF2-40B4-BE49-F238E27FC236}">
                <a16:creationId xmlns:a16="http://schemas.microsoft.com/office/drawing/2014/main" id="{E970638E-D650-F14C-A54E-92AECECD61F9}"/>
              </a:ext>
            </a:extLst>
          </p:cNvPr>
          <p:cNvCxnSpPr/>
          <p:nvPr userDrawn="1"/>
        </p:nvCxnSpPr>
        <p:spPr>
          <a:xfrm>
            <a:off x="6550102" y="4176629"/>
            <a:ext cx="905051" cy="0"/>
          </a:xfrm>
          <a:prstGeom prst="line">
            <a:avLst/>
          </a:prstGeom>
          <a:ln w="6350">
            <a:solidFill>
              <a:srgbClr val="00465A"/>
            </a:solidFill>
          </a:ln>
        </p:spPr>
        <p:style>
          <a:lnRef idx="1">
            <a:schemeClr val="accent1"/>
          </a:lnRef>
          <a:fillRef idx="0">
            <a:schemeClr val="accent1"/>
          </a:fillRef>
          <a:effectRef idx="0">
            <a:schemeClr val="accent1"/>
          </a:effectRef>
          <a:fontRef idx="minor">
            <a:schemeClr val="tx1"/>
          </a:fontRef>
        </p:style>
      </p:cxnSp>
      <p:sp>
        <p:nvSpPr>
          <p:cNvPr id="9" name="Espace réservé pour une image  2">
            <a:extLst>
              <a:ext uri="{FF2B5EF4-FFF2-40B4-BE49-F238E27FC236}">
                <a16:creationId xmlns:a16="http://schemas.microsoft.com/office/drawing/2014/main" id="{E9CE60A2-ED6B-44B0-93F4-22C69EB9260C}"/>
              </a:ext>
            </a:extLst>
          </p:cNvPr>
          <p:cNvSpPr>
            <a:spLocks noGrp="1"/>
          </p:cNvSpPr>
          <p:nvPr>
            <p:ph type="pic" sz="quarter" idx="14" hasCustomPrompt="1"/>
          </p:nvPr>
        </p:nvSpPr>
        <p:spPr>
          <a:xfrm>
            <a:off x="6210557" y="3388136"/>
            <a:ext cx="1583840" cy="432075"/>
          </a:xfrm>
          <a:solidFill>
            <a:srgbClr val="FFEAD7"/>
          </a:solidFill>
        </p:spPr>
        <p:txBody>
          <a:bodyPr anchor="ctr">
            <a:normAutofit/>
          </a:bodyPr>
          <a:lstStyle>
            <a:lvl1pPr marL="0" indent="0" algn="ctr">
              <a:buFontTx/>
              <a:buNone/>
              <a:defRPr sz="800" b="0" i="0">
                <a:latin typeface="+mn-lt"/>
              </a:defRPr>
            </a:lvl1pPr>
          </a:lstStyle>
          <a:p>
            <a:r>
              <a:rPr lang="fr-FR"/>
              <a:t>Cliquer pour insérer le logo client</a:t>
            </a:r>
          </a:p>
        </p:txBody>
      </p:sp>
      <p:pic>
        <p:nvPicPr>
          <p:cNvPr id="2" name="Image 1">
            <a:extLst>
              <a:ext uri="{FF2B5EF4-FFF2-40B4-BE49-F238E27FC236}">
                <a16:creationId xmlns:a16="http://schemas.microsoft.com/office/drawing/2014/main" id="{7FE68286-A73F-3514-9E6C-A25A4EFE8215}"/>
              </a:ext>
            </a:extLst>
          </p:cNvPr>
          <p:cNvPicPr>
            <a:picLocks noChangeAspect="1"/>
          </p:cNvPicPr>
          <p:nvPr userDrawn="1"/>
        </p:nvPicPr>
        <p:blipFill>
          <a:blip r:embed="rId2"/>
          <a:stretch>
            <a:fillRect/>
          </a:stretch>
        </p:blipFill>
        <p:spPr>
          <a:xfrm>
            <a:off x="3726" y="0"/>
            <a:ext cx="1695450" cy="7381875"/>
          </a:xfrm>
          <a:prstGeom prst="rect">
            <a:avLst/>
          </a:prstGeom>
        </p:spPr>
      </p:pic>
    </p:spTree>
    <p:extLst>
      <p:ext uri="{BB962C8B-B14F-4D97-AF65-F5344CB8AC3E}">
        <p14:creationId xmlns:p14="http://schemas.microsoft.com/office/powerpoint/2010/main" val="3946551797"/>
      </p:ext>
    </p:extLst>
  </p:cSld>
  <p:clrMapOvr>
    <a:masterClrMapping/>
  </p:clrMapOvr>
  <p:extLst>
    <p:ext uri="{DCECCB84-F9BA-43D5-87BE-67443E8EF086}">
      <p15:sldGuideLst xmlns:p15="http://schemas.microsoft.com/office/powerpoint/2012/main">
        <p15:guide id="1" pos="4234">
          <p15:clr>
            <a:srgbClr val="FBAE40"/>
          </p15:clr>
        </p15:guide>
        <p15:guide id="2" orient="horz" pos="1360">
          <p15:clr>
            <a:srgbClr val="FBAE40"/>
          </p15:clr>
        </p15:guide>
        <p15:guide id="3" orient="horz" pos="1814">
          <p15:clr>
            <a:srgbClr val="FBAE40"/>
          </p15:clr>
        </p15:guide>
        <p15:guide id="4" orient="horz" pos="3175">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rand_Visuel_Titre_Copil">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B259C4B-A4ED-9B49-A40C-A9F088D98E40}"/>
              </a:ext>
            </a:extLst>
          </p:cNvPr>
          <p:cNvSpPr>
            <a:spLocks noGrp="1"/>
          </p:cNvSpPr>
          <p:nvPr>
            <p:ph type="sldNum" sz="quarter" idx="11"/>
          </p:nvPr>
        </p:nvSpPr>
        <p:spPr>
          <a:xfrm>
            <a:off x="12376575" y="7200900"/>
            <a:ext cx="226263" cy="108000"/>
          </a:xfrm>
        </p:spPr>
        <p:txBody>
          <a:bodyPr/>
          <a:lstStyle/>
          <a:p>
            <a:fld id="{2069B0F2-0842-FB4D-BE8C-87114636FAF2}" type="slidenum">
              <a:rPr lang="fr-FR" smtClean="0"/>
              <a:pPr/>
              <a:t>‹N°›</a:t>
            </a:fld>
            <a:endParaRPr lang="fr-FR"/>
          </a:p>
        </p:txBody>
      </p:sp>
      <p:cxnSp>
        <p:nvCxnSpPr>
          <p:cNvPr id="5" name="Connecteur droit 4">
            <a:extLst>
              <a:ext uri="{FF2B5EF4-FFF2-40B4-BE49-F238E27FC236}">
                <a16:creationId xmlns:a16="http://schemas.microsoft.com/office/drawing/2014/main" id="{3CFDE2FC-75FF-8645-B2A7-00E6F5AAE3D5}"/>
              </a:ext>
            </a:extLst>
          </p:cNvPr>
          <p:cNvCxnSpPr>
            <a:cxnSpLocks/>
          </p:cNvCxnSpPr>
          <p:nvPr userDrawn="1"/>
        </p:nvCxnSpPr>
        <p:spPr>
          <a:xfrm>
            <a:off x="6720885" y="1079500"/>
            <a:ext cx="5881953"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7" name="Espace réservé du texte 23">
            <a:extLst>
              <a:ext uri="{FF2B5EF4-FFF2-40B4-BE49-F238E27FC236}">
                <a16:creationId xmlns:a16="http://schemas.microsoft.com/office/drawing/2014/main" id="{571A8593-AE07-0848-B461-A2FDC67F220D}"/>
              </a:ext>
            </a:extLst>
          </p:cNvPr>
          <p:cNvSpPr>
            <a:spLocks noGrp="1"/>
          </p:cNvSpPr>
          <p:nvPr>
            <p:ph type="body" sz="quarter" idx="15" hasCustomPrompt="1"/>
          </p:nvPr>
        </p:nvSpPr>
        <p:spPr>
          <a:xfrm>
            <a:off x="6720885" y="1979613"/>
            <a:ext cx="5882769" cy="4679950"/>
          </a:xfrm>
          <a:prstGeom prst="rect">
            <a:avLst/>
          </a:prstGeom>
        </p:spPr>
        <p:txBody>
          <a:bodyPr/>
          <a:lstStyle/>
          <a:p>
            <a:pPr lvl="0"/>
            <a:r>
              <a:rPr lang="fr-FR"/>
              <a:t>Cliquer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Titre 9">
            <a:extLst>
              <a:ext uri="{FF2B5EF4-FFF2-40B4-BE49-F238E27FC236}">
                <a16:creationId xmlns:a16="http://schemas.microsoft.com/office/drawing/2014/main" id="{857A1BA1-BE75-B942-B47C-78F6F05A84DD}"/>
              </a:ext>
            </a:extLst>
          </p:cNvPr>
          <p:cNvSpPr>
            <a:spLocks noGrp="1"/>
          </p:cNvSpPr>
          <p:nvPr>
            <p:ph type="title" hasCustomPrompt="1"/>
          </p:nvPr>
        </p:nvSpPr>
        <p:spPr>
          <a:xfrm>
            <a:off x="6720885" y="180000"/>
            <a:ext cx="5882770" cy="792000"/>
          </a:xfrm>
        </p:spPr>
        <p:txBody>
          <a:bodyPr/>
          <a:lstStyle/>
          <a:p>
            <a:r>
              <a:rPr lang="fr-FR"/>
              <a:t>Cliquer pour insérer un titre</a:t>
            </a:r>
          </a:p>
        </p:txBody>
      </p:sp>
      <p:sp>
        <p:nvSpPr>
          <p:cNvPr id="12" name="Espace réservé pour une image  13">
            <a:extLst>
              <a:ext uri="{FF2B5EF4-FFF2-40B4-BE49-F238E27FC236}">
                <a16:creationId xmlns:a16="http://schemas.microsoft.com/office/drawing/2014/main" id="{76BF51B9-1647-5648-8A8D-6F41DB2DECB2}"/>
              </a:ext>
            </a:extLst>
          </p:cNvPr>
          <p:cNvSpPr>
            <a:spLocks noGrp="1"/>
          </p:cNvSpPr>
          <p:nvPr>
            <p:ph type="pic" sz="quarter" idx="17" hasCustomPrompt="1"/>
          </p:nvPr>
        </p:nvSpPr>
        <p:spPr>
          <a:xfrm>
            <a:off x="452525" y="359999"/>
            <a:ext cx="5452196" cy="6840897"/>
          </a:xfrm>
          <a:prstGeom prst="rect">
            <a:avLst/>
          </a:prstGeom>
          <a:solidFill>
            <a:schemeClr val="bg2"/>
          </a:solidFill>
        </p:spPr>
        <p:txBody>
          <a:bodyPr tIns="0" anchor="ctr" anchorCtr="0">
            <a:normAutofit/>
          </a:bodyPr>
          <a:lstStyle>
            <a:lvl1pPr marL="0" indent="0" algn="ctr">
              <a:buFontTx/>
              <a:buNone/>
              <a:defRPr sz="1050" b="0" i="0">
                <a:solidFill>
                  <a:schemeClr val="tx1"/>
                </a:solidFill>
                <a:latin typeface="+mn-lt"/>
              </a:defRPr>
            </a:lvl1pPr>
          </a:lstStyle>
          <a:p>
            <a:r>
              <a:rPr lang="fr-FR"/>
              <a:t>Cliquer pour insérer une image</a:t>
            </a:r>
          </a:p>
        </p:txBody>
      </p:sp>
      <p:cxnSp>
        <p:nvCxnSpPr>
          <p:cNvPr id="2" name="Connecteur droit 1">
            <a:extLst>
              <a:ext uri="{FF2B5EF4-FFF2-40B4-BE49-F238E27FC236}">
                <a16:creationId xmlns:a16="http://schemas.microsoft.com/office/drawing/2014/main" id="{D886F25B-3B73-A4F1-0C6A-70C2E8411870}"/>
              </a:ext>
            </a:extLst>
          </p:cNvPr>
          <p:cNvCxnSpPr>
            <a:cxnSpLocks/>
          </p:cNvCxnSpPr>
          <p:nvPr userDrawn="1"/>
        </p:nvCxnSpPr>
        <p:spPr>
          <a:xfrm>
            <a:off x="13055363" y="7254000"/>
            <a:ext cx="384647"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Ellipse 7">
            <a:extLst>
              <a:ext uri="{FF2B5EF4-FFF2-40B4-BE49-F238E27FC236}">
                <a16:creationId xmlns:a16="http://schemas.microsoft.com/office/drawing/2014/main" id="{AA5FE105-1286-AA86-AF1B-985F8E45FDC7}"/>
              </a:ext>
            </a:extLst>
          </p:cNvPr>
          <p:cNvSpPr>
            <a:spLocks noChangeAspect="1"/>
          </p:cNvSpPr>
          <p:nvPr userDrawn="1"/>
        </p:nvSpPr>
        <p:spPr>
          <a:xfrm>
            <a:off x="12783848" y="1043500"/>
            <a:ext cx="90505" cy="90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1" name="Ellipse 10">
            <a:extLst>
              <a:ext uri="{FF2B5EF4-FFF2-40B4-BE49-F238E27FC236}">
                <a16:creationId xmlns:a16="http://schemas.microsoft.com/office/drawing/2014/main" id="{6F99F055-3D6A-34C6-7A4F-AE3447360C9F}"/>
              </a:ext>
            </a:extLst>
          </p:cNvPr>
          <p:cNvSpPr>
            <a:spLocks noChangeAspect="1"/>
          </p:cNvSpPr>
          <p:nvPr userDrawn="1"/>
        </p:nvSpPr>
        <p:spPr>
          <a:xfrm>
            <a:off x="12786964" y="7209000"/>
            <a:ext cx="90505" cy="90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Tree>
    <p:extLst>
      <p:ext uri="{BB962C8B-B14F-4D97-AF65-F5344CB8AC3E}">
        <p14:creationId xmlns:p14="http://schemas.microsoft.com/office/powerpoint/2010/main" val="3669344538"/>
      </p:ext>
    </p:extLst>
  </p:cSld>
  <p:clrMapOvr>
    <a:masterClrMapping/>
  </p:clrMapOvr>
  <p:extLst>
    <p:ext uri="{DCECCB84-F9BA-43D5-87BE-67443E8EF086}">
      <p15:sldGuideLst xmlns:p15="http://schemas.microsoft.com/office/powerpoint/2012/main">
        <p15:guide id="1" orient="horz" pos="1247" userDrawn="1">
          <p15:clr>
            <a:srgbClr val="FBAE40"/>
          </p15:clr>
        </p15:guide>
        <p15:guide id="2" orient="horz" pos="4195" userDrawn="1">
          <p15:clr>
            <a:srgbClr val="547EBF"/>
          </p15:clr>
        </p15:guide>
        <p15:guide id="3" pos="3720" userDrawn="1">
          <p15:clr>
            <a:srgbClr val="FBAE40"/>
          </p15:clr>
        </p15:guide>
        <p15:guide id="4" pos="4234"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rand_Visuel_Catch_Phrase_Copil">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B259C4B-A4ED-9B49-A40C-A9F088D98E40}"/>
              </a:ext>
            </a:extLst>
          </p:cNvPr>
          <p:cNvSpPr>
            <a:spLocks noGrp="1"/>
          </p:cNvSpPr>
          <p:nvPr>
            <p:ph type="sldNum" sz="quarter" idx="11"/>
          </p:nvPr>
        </p:nvSpPr>
        <p:spPr>
          <a:xfrm>
            <a:off x="12376575" y="7200900"/>
            <a:ext cx="226263" cy="108000"/>
          </a:xfrm>
        </p:spPr>
        <p:txBody>
          <a:bodyPr/>
          <a:lstStyle/>
          <a:p>
            <a:fld id="{2069B0F2-0842-FB4D-BE8C-87114636FAF2}" type="slidenum">
              <a:rPr lang="fr-FR" smtClean="0"/>
              <a:pPr/>
              <a:t>‹N°›</a:t>
            </a:fld>
            <a:endParaRPr lang="fr-FR"/>
          </a:p>
        </p:txBody>
      </p:sp>
      <p:sp>
        <p:nvSpPr>
          <p:cNvPr id="12" name="Espace réservé pour une image  13">
            <a:extLst>
              <a:ext uri="{FF2B5EF4-FFF2-40B4-BE49-F238E27FC236}">
                <a16:creationId xmlns:a16="http://schemas.microsoft.com/office/drawing/2014/main" id="{76BF51B9-1647-5648-8A8D-6F41DB2DECB2}"/>
              </a:ext>
            </a:extLst>
          </p:cNvPr>
          <p:cNvSpPr>
            <a:spLocks noGrp="1"/>
          </p:cNvSpPr>
          <p:nvPr>
            <p:ph type="pic" sz="quarter" idx="17" hasCustomPrompt="1"/>
          </p:nvPr>
        </p:nvSpPr>
        <p:spPr>
          <a:xfrm>
            <a:off x="905051" y="720000"/>
            <a:ext cx="7692935" cy="6120000"/>
          </a:xfrm>
          <a:prstGeom prst="rect">
            <a:avLst/>
          </a:prstGeom>
          <a:solidFill>
            <a:schemeClr val="bg2"/>
          </a:solidFill>
        </p:spPr>
        <p:txBody>
          <a:bodyPr tIns="0" anchor="ctr" anchorCtr="0">
            <a:normAutofit/>
          </a:bodyPr>
          <a:lstStyle>
            <a:lvl1pPr marL="0" indent="0" algn="ctr">
              <a:buFontTx/>
              <a:buNone/>
              <a:defRPr sz="1050" b="0" i="0">
                <a:solidFill>
                  <a:schemeClr val="tx1"/>
                </a:solidFill>
                <a:latin typeface="+mn-lt"/>
              </a:defRPr>
            </a:lvl1pPr>
          </a:lstStyle>
          <a:p>
            <a:r>
              <a:rPr lang="fr-FR"/>
              <a:t>Cliquer pour insérer une image</a:t>
            </a:r>
          </a:p>
        </p:txBody>
      </p:sp>
      <p:sp>
        <p:nvSpPr>
          <p:cNvPr id="8" name="Espace réservé du texte 7">
            <a:extLst>
              <a:ext uri="{FF2B5EF4-FFF2-40B4-BE49-F238E27FC236}">
                <a16:creationId xmlns:a16="http://schemas.microsoft.com/office/drawing/2014/main" id="{AC76C756-F134-4448-93ED-613EC894FA9B}"/>
              </a:ext>
            </a:extLst>
          </p:cNvPr>
          <p:cNvSpPr>
            <a:spLocks noGrp="1"/>
          </p:cNvSpPr>
          <p:nvPr>
            <p:ph type="body" sz="quarter" idx="12"/>
          </p:nvPr>
        </p:nvSpPr>
        <p:spPr>
          <a:xfrm>
            <a:off x="9480679" y="1439863"/>
            <a:ext cx="3122159" cy="4680000"/>
          </a:xfrm>
          <a:prstGeom prst="rect">
            <a:avLst/>
          </a:prstGeom>
        </p:spPr>
        <p:txBody>
          <a:bodyPr anchor="ctr" anchorCtr="0">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cxnSp>
        <p:nvCxnSpPr>
          <p:cNvPr id="2" name="Connecteur droit 1">
            <a:extLst>
              <a:ext uri="{FF2B5EF4-FFF2-40B4-BE49-F238E27FC236}">
                <a16:creationId xmlns:a16="http://schemas.microsoft.com/office/drawing/2014/main" id="{0A2C756C-9835-6DFE-6836-9305A6516279}"/>
              </a:ext>
            </a:extLst>
          </p:cNvPr>
          <p:cNvCxnSpPr>
            <a:cxnSpLocks/>
          </p:cNvCxnSpPr>
          <p:nvPr userDrawn="1"/>
        </p:nvCxnSpPr>
        <p:spPr>
          <a:xfrm>
            <a:off x="13055363" y="7254000"/>
            <a:ext cx="384647"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 name="Ellipse 2">
            <a:extLst>
              <a:ext uri="{FF2B5EF4-FFF2-40B4-BE49-F238E27FC236}">
                <a16:creationId xmlns:a16="http://schemas.microsoft.com/office/drawing/2014/main" id="{F98F2170-DB60-37DC-9284-79CD36D95B4D}"/>
              </a:ext>
            </a:extLst>
          </p:cNvPr>
          <p:cNvSpPr>
            <a:spLocks noChangeAspect="1"/>
          </p:cNvSpPr>
          <p:nvPr userDrawn="1"/>
        </p:nvSpPr>
        <p:spPr>
          <a:xfrm>
            <a:off x="12786964" y="7209000"/>
            <a:ext cx="90505" cy="90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Tree>
    <p:extLst>
      <p:ext uri="{BB962C8B-B14F-4D97-AF65-F5344CB8AC3E}">
        <p14:creationId xmlns:p14="http://schemas.microsoft.com/office/powerpoint/2010/main" val="2398863134"/>
      </p:ext>
    </p:extLst>
  </p:cSld>
  <p:clrMapOvr>
    <a:masterClrMapping/>
  </p:clrMapOvr>
  <p:extLst>
    <p:ext uri="{DCECCB84-F9BA-43D5-87BE-67443E8EF086}">
      <p15:sldGuideLst xmlns:p15="http://schemas.microsoft.com/office/powerpoint/2012/main">
        <p15:guide id="1" orient="horz" pos="907" userDrawn="1">
          <p15:clr>
            <a:srgbClr val="FBAE40"/>
          </p15:clr>
        </p15:guide>
        <p15:guide id="2" orient="horz" pos="3855" userDrawn="1">
          <p15:clr>
            <a:srgbClr val="547EBF"/>
          </p15:clr>
        </p15:guide>
        <p15:guide id="3" pos="5972"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rand_Visuel_Quote_Copil">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B259C4B-A4ED-9B49-A40C-A9F088D98E40}"/>
              </a:ext>
            </a:extLst>
          </p:cNvPr>
          <p:cNvSpPr>
            <a:spLocks noGrp="1"/>
          </p:cNvSpPr>
          <p:nvPr>
            <p:ph type="sldNum" sz="quarter" idx="11"/>
          </p:nvPr>
        </p:nvSpPr>
        <p:spPr>
          <a:xfrm>
            <a:off x="12376575" y="7200900"/>
            <a:ext cx="226263" cy="108000"/>
          </a:xfrm>
        </p:spPr>
        <p:txBody>
          <a:bodyPr/>
          <a:lstStyle/>
          <a:p>
            <a:fld id="{2069B0F2-0842-FB4D-BE8C-87114636FAF2}" type="slidenum">
              <a:rPr lang="fr-FR" smtClean="0"/>
              <a:pPr/>
              <a:t>‹N°›</a:t>
            </a:fld>
            <a:endParaRPr lang="fr-FR"/>
          </a:p>
        </p:txBody>
      </p:sp>
      <p:sp>
        <p:nvSpPr>
          <p:cNvPr id="7" name="Espace réservé du texte 23">
            <a:extLst>
              <a:ext uri="{FF2B5EF4-FFF2-40B4-BE49-F238E27FC236}">
                <a16:creationId xmlns:a16="http://schemas.microsoft.com/office/drawing/2014/main" id="{571A8593-AE07-0848-B461-A2FDC67F220D}"/>
              </a:ext>
            </a:extLst>
          </p:cNvPr>
          <p:cNvSpPr>
            <a:spLocks noGrp="1"/>
          </p:cNvSpPr>
          <p:nvPr>
            <p:ph type="body" sz="quarter" idx="15" hasCustomPrompt="1"/>
          </p:nvPr>
        </p:nvSpPr>
        <p:spPr>
          <a:xfrm>
            <a:off x="9503038" y="1439837"/>
            <a:ext cx="3099800" cy="4680000"/>
          </a:xfrm>
          <a:prstGeom prst="rect">
            <a:avLst/>
          </a:prstGeom>
        </p:spPr>
        <p:txBody>
          <a:bodyPr anchor="ctr" anchorCtr="0"/>
          <a:lstStyle>
            <a:lvl1pPr marL="0" indent="0" algn="ctr">
              <a:buFontTx/>
              <a:buNone/>
              <a:defRPr i="0">
                <a:solidFill>
                  <a:schemeClr val="tx1"/>
                </a:solidFill>
              </a:defRPr>
            </a:lvl1pPr>
          </a:lstStyle>
          <a:p>
            <a:pPr lvl="0"/>
            <a:r>
              <a:rPr lang="fr-FR"/>
              <a:t>Cliquer pour ajouter un verbatim</a:t>
            </a:r>
          </a:p>
        </p:txBody>
      </p:sp>
      <p:sp>
        <p:nvSpPr>
          <p:cNvPr id="12" name="Espace réservé pour une image  13">
            <a:extLst>
              <a:ext uri="{FF2B5EF4-FFF2-40B4-BE49-F238E27FC236}">
                <a16:creationId xmlns:a16="http://schemas.microsoft.com/office/drawing/2014/main" id="{76BF51B9-1647-5648-8A8D-6F41DB2DECB2}"/>
              </a:ext>
            </a:extLst>
          </p:cNvPr>
          <p:cNvSpPr>
            <a:spLocks noGrp="1"/>
          </p:cNvSpPr>
          <p:nvPr>
            <p:ph type="pic" sz="quarter" idx="17" hasCustomPrompt="1"/>
          </p:nvPr>
        </p:nvSpPr>
        <p:spPr>
          <a:xfrm>
            <a:off x="905051" y="720000"/>
            <a:ext cx="7692935" cy="6120000"/>
          </a:xfrm>
          <a:prstGeom prst="rect">
            <a:avLst/>
          </a:prstGeom>
          <a:solidFill>
            <a:schemeClr val="bg2"/>
          </a:solidFill>
        </p:spPr>
        <p:txBody>
          <a:bodyPr tIns="0" anchor="ctr" anchorCtr="0">
            <a:normAutofit/>
          </a:bodyPr>
          <a:lstStyle>
            <a:lvl1pPr marL="0" indent="0" algn="ctr">
              <a:buFontTx/>
              <a:buNone/>
              <a:defRPr sz="1050" b="0" i="0">
                <a:solidFill>
                  <a:schemeClr val="tx1"/>
                </a:solidFill>
                <a:latin typeface="+mn-lt"/>
              </a:defRPr>
            </a:lvl1pPr>
          </a:lstStyle>
          <a:p>
            <a:r>
              <a:rPr lang="fr-FR"/>
              <a:t>Cliquer pour insérer une image</a:t>
            </a:r>
          </a:p>
        </p:txBody>
      </p:sp>
      <p:cxnSp>
        <p:nvCxnSpPr>
          <p:cNvPr id="2" name="Connecteur droit 1">
            <a:extLst>
              <a:ext uri="{FF2B5EF4-FFF2-40B4-BE49-F238E27FC236}">
                <a16:creationId xmlns:a16="http://schemas.microsoft.com/office/drawing/2014/main" id="{F180BE47-D322-B257-60D5-E0D5FFCF7980}"/>
              </a:ext>
            </a:extLst>
          </p:cNvPr>
          <p:cNvCxnSpPr>
            <a:cxnSpLocks/>
          </p:cNvCxnSpPr>
          <p:nvPr userDrawn="1"/>
        </p:nvCxnSpPr>
        <p:spPr>
          <a:xfrm>
            <a:off x="13055363" y="7254000"/>
            <a:ext cx="384647"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 name="Ellipse 2">
            <a:extLst>
              <a:ext uri="{FF2B5EF4-FFF2-40B4-BE49-F238E27FC236}">
                <a16:creationId xmlns:a16="http://schemas.microsoft.com/office/drawing/2014/main" id="{195FA7D4-064B-F84F-A7F8-65A6CAAE912F}"/>
              </a:ext>
            </a:extLst>
          </p:cNvPr>
          <p:cNvSpPr>
            <a:spLocks noChangeAspect="1"/>
          </p:cNvSpPr>
          <p:nvPr userDrawn="1"/>
        </p:nvSpPr>
        <p:spPr>
          <a:xfrm>
            <a:off x="12786964" y="7209000"/>
            <a:ext cx="90505" cy="90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6" name="Image 5">
            <a:extLst>
              <a:ext uri="{FF2B5EF4-FFF2-40B4-BE49-F238E27FC236}">
                <a16:creationId xmlns:a16="http://schemas.microsoft.com/office/drawing/2014/main" id="{4776E510-A3BE-2BF2-E329-7BF2E6DE829B}"/>
              </a:ext>
            </a:extLst>
          </p:cNvPr>
          <p:cNvPicPr>
            <a:picLocks noChangeAspect="1"/>
          </p:cNvPicPr>
          <p:nvPr userDrawn="1"/>
        </p:nvPicPr>
        <p:blipFill>
          <a:blip r:embed="rId2"/>
          <a:stretch>
            <a:fillRect/>
          </a:stretch>
        </p:blipFill>
        <p:spPr>
          <a:xfrm>
            <a:off x="10871963" y="953697"/>
            <a:ext cx="361950" cy="219075"/>
          </a:xfrm>
          <a:prstGeom prst="rect">
            <a:avLst/>
          </a:prstGeom>
        </p:spPr>
      </p:pic>
      <p:pic>
        <p:nvPicPr>
          <p:cNvPr id="13" name="Image 12">
            <a:extLst>
              <a:ext uri="{FF2B5EF4-FFF2-40B4-BE49-F238E27FC236}">
                <a16:creationId xmlns:a16="http://schemas.microsoft.com/office/drawing/2014/main" id="{14BF1D5A-AA6A-C49F-02BB-76A8C483F57C}"/>
              </a:ext>
            </a:extLst>
          </p:cNvPr>
          <p:cNvPicPr>
            <a:picLocks noChangeAspect="1"/>
          </p:cNvPicPr>
          <p:nvPr userDrawn="1"/>
        </p:nvPicPr>
        <p:blipFill>
          <a:blip r:embed="rId3"/>
          <a:stretch>
            <a:fillRect/>
          </a:stretch>
        </p:blipFill>
        <p:spPr>
          <a:xfrm>
            <a:off x="10871963" y="6386903"/>
            <a:ext cx="361950" cy="219075"/>
          </a:xfrm>
          <a:prstGeom prst="rect">
            <a:avLst/>
          </a:prstGeom>
        </p:spPr>
      </p:pic>
    </p:spTree>
    <p:extLst>
      <p:ext uri="{BB962C8B-B14F-4D97-AF65-F5344CB8AC3E}">
        <p14:creationId xmlns:p14="http://schemas.microsoft.com/office/powerpoint/2010/main" val="198743925"/>
      </p:ext>
    </p:extLst>
  </p:cSld>
  <p:clrMapOvr>
    <a:masterClrMapping/>
  </p:clrMapOvr>
  <p:extLst>
    <p:ext uri="{DCECCB84-F9BA-43D5-87BE-67443E8EF086}">
      <p15:sldGuideLst xmlns:p15="http://schemas.microsoft.com/office/powerpoint/2012/main">
        <p15:guide id="3" pos="5972"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B259C4B-A4ED-9B49-A40C-A9F088D98E40}"/>
              </a:ext>
            </a:extLst>
          </p:cNvPr>
          <p:cNvSpPr>
            <a:spLocks noGrp="1"/>
          </p:cNvSpPr>
          <p:nvPr>
            <p:ph type="sldNum" sz="quarter" idx="11"/>
          </p:nvPr>
        </p:nvSpPr>
        <p:spPr>
          <a:xfrm>
            <a:off x="12376575" y="7200900"/>
            <a:ext cx="226263" cy="108000"/>
          </a:xfrm>
        </p:spPr>
        <p:txBody>
          <a:bodyPr/>
          <a:lstStyle/>
          <a:p>
            <a:fld id="{2069B0F2-0842-FB4D-BE8C-87114636FAF2}" type="slidenum">
              <a:rPr lang="fr-FR" smtClean="0"/>
              <a:pPr/>
              <a:t>‹N°›</a:t>
            </a:fld>
            <a:endParaRPr lang="fr-FR"/>
          </a:p>
        </p:txBody>
      </p:sp>
      <p:sp>
        <p:nvSpPr>
          <p:cNvPr id="10" name="Titre 9">
            <a:extLst>
              <a:ext uri="{FF2B5EF4-FFF2-40B4-BE49-F238E27FC236}">
                <a16:creationId xmlns:a16="http://schemas.microsoft.com/office/drawing/2014/main" id="{857A1BA1-BE75-B942-B47C-78F6F05A84DD}"/>
              </a:ext>
            </a:extLst>
          </p:cNvPr>
          <p:cNvSpPr>
            <a:spLocks noGrp="1"/>
          </p:cNvSpPr>
          <p:nvPr>
            <p:ph type="title" hasCustomPrompt="1"/>
          </p:nvPr>
        </p:nvSpPr>
        <p:spPr/>
        <p:txBody>
          <a:bodyPr/>
          <a:lstStyle/>
          <a:p>
            <a:r>
              <a:rPr lang="fr-FR"/>
              <a:t>Cliquer pour insérer un titre</a:t>
            </a:r>
          </a:p>
        </p:txBody>
      </p:sp>
      <p:sp>
        <p:nvSpPr>
          <p:cNvPr id="8" name="Espace réservé du texte 7">
            <a:extLst>
              <a:ext uri="{FF2B5EF4-FFF2-40B4-BE49-F238E27FC236}">
                <a16:creationId xmlns:a16="http://schemas.microsoft.com/office/drawing/2014/main" id="{BAD4632E-3673-E74A-B82E-53B2E9D9FE6F}"/>
              </a:ext>
            </a:extLst>
          </p:cNvPr>
          <p:cNvSpPr>
            <a:spLocks noGrp="1"/>
          </p:cNvSpPr>
          <p:nvPr>
            <p:ph type="body" sz="quarter" idx="12"/>
          </p:nvPr>
        </p:nvSpPr>
        <p:spPr>
          <a:xfrm>
            <a:off x="837990" y="1980000"/>
            <a:ext cx="6334942" cy="4680000"/>
          </a:xfrm>
          <a:prstGeom prst="rect">
            <a:avLst/>
          </a:prstGeom>
        </p:spPr>
        <p:txBody>
          <a:bodyPr>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Espace réservé du texte 7">
            <a:extLst>
              <a:ext uri="{FF2B5EF4-FFF2-40B4-BE49-F238E27FC236}">
                <a16:creationId xmlns:a16="http://schemas.microsoft.com/office/drawing/2014/main" id="{61F63932-F0EA-A844-8E16-7388AABC3C79}"/>
              </a:ext>
            </a:extLst>
          </p:cNvPr>
          <p:cNvSpPr>
            <a:spLocks noGrp="1"/>
          </p:cNvSpPr>
          <p:nvPr>
            <p:ph type="body" sz="quarter" idx="13" hasCustomPrompt="1"/>
          </p:nvPr>
        </p:nvSpPr>
        <p:spPr>
          <a:xfrm>
            <a:off x="8981801" y="2700000"/>
            <a:ext cx="3621037" cy="3240000"/>
          </a:xfrm>
          <a:prstGeom prst="rect">
            <a:avLst/>
          </a:prstGeom>
        </p:spPr>
        <p:txBody>
          <a:bodyPr lIns="180000" rIns="180000" anchor="ctr" anchorCtr="0">
            <a:noAutofit/>
          </a:bodyPr>
          <a:lstStyle>
            <a:lvl1pPr marL="0" indent="0" algn="ctr">
              <a:buFontTx/>
              <a:buNone/>
              <a:defRPr sz="1600" b="0" i="0">
                <a:solidFill>
                  <a:schemeClr val="tx1"/>
                </a:solidFill>
                <a:latin typeface="+mn-lt"/>
              </a:defRPr>
            </a:lvl1pPr>
          </a:lstStyle>
          <a:p>
            <a:pPr lvl="0"/>
            <a:r>
              <a:rPr lang="fr-FR"/>
              <a:t>Cliquez pour insérer un verbatim</a:t>
            </a:r>
          </a:p>
        </p:txBody>
      </p:sp>
      <p:cxnSp>
        <p:nvCxnSpPr>
          <p:cNvPr id="17" name="Connecteur droit 16">
            <a:extLst>
              <a:ext uri="{FF2B5EF4-FFF2-40B4-BE49-F238E27FC236}">
                <a16:creationId xmlns:a16="http://schemas.microsoft.com/office/drawing/2014/main" id="{04C34264-140F-7641-856B-DA8FEC2050BE}"/>
              </a:ext>
            </a:extLst>
          </p:cNvPr>
          <p:cNvCxnSpPr/>
          <p:nvPr userDrawn="1"/>
        </p:nvCxnSpPr>
        <p:spPr>
          <a:xfrm>
            <a:off x="8981801" y="2093004"/>
            <a:ext cx="1291096" cy="0"/>
          </a:xfrm>
          <a:prstGeom prst="line">
            <a:avLst/>
          </a:prstGeom>
          <a:ln>
            <a:solidFill>
              <a:srgbClr val="FF870F"/>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685FB3B3-E4DE-CA40-AA24-E312BB1D85CC}"/>
              </a:ext>
            </a:extLst>
          </p:cNvPr>
          <p:cNvCxnSpPr/>
          <p:nvPr userDrawn="1"/>
        </p:nvCxnSpPr>
        <p:spPr>
          <a:xfrm>
            <a:off x="11311742" y="2093004"/>
            <a:ext cx="1291096" cy="0"/>
          </a:xfrm>
          <a:prstGeom prst="line">
            <a:avLst/>
          </a:prstGeom>
          <a:ln>
            <a:solidFill>
              <a:srgbClr val="FF870F"/>
            </a:solidFill>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300015B9-F184-A144-9C1B-95EE367D593F}"/>
              </a:ext>
            </a:extLst>
          </p:cNvPr>
          <p:cNvCxnSpPr/>
          <p:nvPr userDrawn="1"/>
        </p:nvCxnSpPr>
        <p:spPr>
          <a:xfrm>
            <a:off x="8981801" y="6555600"/>
            <a:ext cx="1291096" cy="0"/>
          </a:xfrm>
          <a:prstGeom prst="line">
            <a:avLst/>
          </a:prstGeom>
          <a:ln>
            <a:solidFill>
              <a:srgbClr val="FF870F"/>
            </a:solidFill>
          </a:ln>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2294955D-66A0-C44C-9F0E-DABD25ACF074}"/>
              </a:ext>
            </a:extLst>
          </p:cNvPr>
          <p:cNvCxnSpPr/>
          <p:nvPr userDrawn="1"/>
        </p:nvCxnSpPr>
        <p:spPr>
          <a:xfrm>
            <a:off x="11311742" y="6555600"/>
            <a:ext cx="1291096" cy="0"/>
          </a:xfrm>
          <a:prstGeom prst="line">
            <a:avLst/>
          </a:prstGeom>
          <a:ln>
            <a:solidFill>
              <a:srgbClr val="FF870F"/>
            </a:solidFill>
          </a:ln>
        </p:spPr>
        <p:style>
          <a:lnRef idx="1">
            <a:schemeClr val="accent1"/>
          </a:lnRef>
          <a:fillRef idx="0">
            <a:schemeClr val="accent1"/>
          </a:fillRef>
          <a:effectRef idx="0">
            <a:schemeClr val="accent1"/>
          </a:effectRef>
          <a:fontRef idx="minor">
            <a:schemeClr val="tx1"/>
          </a:fontRef>
        </p:style>
      </p:cxnSp>
      <p:cxnSp>
        <p:nvCxnSpPr>
          <p:cNvPr id="2" name="Connecteur droit 1">
            <a:extLst>
              <a:ext uri="{FF2B5EF4-FFF2-40B4-BE49-F238E27FC236}">
                <a16:creationId xmlns:a16="http://schemas.microsoft.com/office/drawing/2014/main" id="{6DE5747A-456D-6AEC-5051-304756D2BC89}"/>
              </a:ext>
            </a:extLst>
          </p:cNvPr>
          <p:cNvCxnSpPr>
            <a:cxnSpLocks/>
          </p:cNvCxnSpPr>
          <p:nvPr userDrawn="1"/>
        </p:nvCxnSpPr>
        <p:spPr>
          <a:xfrm>
            <a:off x="0" y="1088500"/>
            <a:ext cx="12602838"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 name="Ellipse 2">
            <a:extLst>
              <a:ext uri="{FF2B5EF4-FFF2-40B4-BE49-F238E27FC236}">
                <a16:creationId xmlns:a16="http://schemas.microsoft.com/office/drawing/2014/main" id="{7E0661AC-A3FB-1057-A73D-28DF8BE75EE6}"/>
              </a:ext>
            </a:extLst>
          </p:cNvPr>
          <p:cNvSpPr>
            <a:spLocks noChangeAspect="1"/>
          </p:cNvSpPr>
          <p:nvPr userDrawn="1"/>
        </p:nvSpPr>
        <p:spPr>
          <a:xfrm>
            <a:off x="12783848" y="1043500"/>
            <a:ext cx="90505" cy="90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cxnSp>
        <p:nvCxnSpPr>
          <p:cNvPr id="7" name="Connecteur droit 6">
            <a:extLst>
              <a:ext uri="{FF2B5EF4-FFF2-40B4-BE49-F238E27FC236}">
                <a16:creationId xmlns:a16="http://schemas.microsoft.com/office/drawing/2014/main" id="{DEB3BB90-E0DA-0857-BDBA-D47C8D5B6662}"/>
              </a:ext>
            </a:extLst>
          </p:cNvPr>
          <p:cNvCxnSpPr>
            <a:cxnSpLocks/>
          </p:cNvCxnSpPr>
          <p:nvPr userDrawn="1"/>
        </p:nvCxnSpPr>
        <p:spPr>
          <a:xfrm>
            <a:off x="13055363" y="7254000"/>
            <a:ext cx="384647"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2" name="Ellipse 11">
            <a:extLst>
              <a:ext uri="{FF2B5EF4-FFF2-40B4-BE49-F238E27FC236}">
                <a16:creationId xmlns:a16="http://schemas.microsoft.com/office/drawing/2014/main" id="{79BF7EDB-970D-40AD-DB96-3D20196B40D1}"/>
              </a:ext>
            </a:extLst>
          </p:cNvPr>
          <p:cNvSpPr>
            <a:spLocks noChangeAspect="1"/>
          </p:cNvSpPr>
          <p:nvPr userDrawn="1"/>
        </p:nvSpPr>
        <p:spPr>
          <a:xfrm>
            <a:off x="12786964" y="7209000"/>
            <a:ext cx="90505" cy="90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21" name="Image 20">
            <a:extLst>
              <a:ext uri="{FF2B5EF4-FFF2-40B4-BE49-F238E27FC236}">
                <a16:creationId xmlns:a16="http://schemas.microsoft.com/office/drawing/2014/main" id="{1EE6A2B8-A560-B99A-1F95-66F7F96D8250}"/>
              </a:ext>
            </a:extLst>
          </p:cNvPr>
          <p:cNvPicPr>
            <a:picLocks noChangeAspect="1"/>
          </p:cNvPicPr>
          <p:nvPr userDrawn="1"/>
        </p:nvPicPr>
        <p:blipFill>
          <a:blip r:embed="rId2"/>
          <a:stretch>
            <a:fillRect/>
          </a:stretch>
        </p:blipFill>
        <p:spPr>
          <a:xfrm>
            <a:off x="10615471" y="6461562"/>
            <a:ext cx="361950" cy="219075"/>
          </a:xfrm>
          <a:prstGeom prst="rect">
            <a:avLst/>
          </a:prstGeom>
        </p:spPr>
      </p:pic>
      <p:pic>
        <p:nvPicPr>
          <p:cNvPr id="25" name="Image 24">
            <a:extLst>
              <a:ext uri="{FF2B5EF4-FFF2-40B4-BE49-F238E27FC236}">
                <a16:creationId xmlns:a16="http://schemas.microsoft.com/office/drawing/2014/main" id="{9390FCAB-A51E-D2BE-3179-86509B814E83}"/>
              </a:ext>
            </a:extLst>
          </p:cNvPr>
          <p:cNvPicPr>
            <a:picLocks noChangeAspect="1"/>
          </p:cNvPicPr>
          <p:nvPr userDrawn="1"/>
        </p:nvPicPr>
        <p:blipFill>
          <a:blip r:embed="rId3"/>
          <a:stretch>
            <a:fillRect/>
          </a:stretch>
        </p:blipFill>
        <p:spPr>
          <a:xfrm>
            <a:off x="10611344" y="1974862"/>
            <a:ext cx="361950" cy="219075"/>
          </a:xfrm>
          <a:prstGeom prst="rect">
            <a:avLst/>
          </a:prstGeom>
        </p:spPr>
      </p:pic>
    </p:spTree>
    <p:extLst>
      <p:ext uri="{BB962C8B-B14F-4D97-AF65-F5344CB8AC3E}">
        <p14:creationId xmlns:p14="http://schemas.microsoft.com/office/powerpoint/2010/main" val="968016191"/>
      </p:ext>
    </p:extLst>
  </p:cSld>
  <p:clrMapOvr>
    <a:masterClrMapping/>
  </p:clrMapOvr>
  <p:extLst>
    <p:ext uri="{DCECCB84-F9BA-43D5-87BE-67443E8EF086}">
      <p15:sldGuideLst xmlns:p15="http://schemas.microsoft.com/office/powerpoint/2012/main">
        <p15:guide id="1" orient="horz" pos="1247" userDrawn="1">
          <p15:clr>
            <a:srgbClr val="FBAE40"/>
          </p15:clr>
        </p15:guide>
        <p15:guide id="2" orient="horz" pos="4195" userDrawn="1">
          <p15:clr>
            <a:srgbClr val="547EBF"/>
          </p15:clr>
        </p15:guide>
        <p15:guide id="3" pos="4518" userDrawn="1">
          <p15:clr>
            <a:srgbClr val="FBAE40"/>
          </p15:clr>
        </p15:guide>
        <p15:guide id="4" pos="5658"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_2_Copi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20E38E-E835-7E4A-99AA-B5EFA9E8A4CA}"/>
              </a:ext>
            </a:extLst>
          </p:cNvPr>
          <p:cNvSpPr/>
          <p:nvPr userDrawn="1"/>
        </p:nvSpPr>
        <p:spPr>
          <a:xfrm>
            <a:off x="8981801" y="1979613"/>
            <a:ext cx="3621854" cy="4680000"/>
          </a:xfrm>
          <a:prstGeom prst="rect">
            <a:avLst/>
          </a:prstGeom>
          <a:solidFill>
            <a:srgbClr val="FFEA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4" name="Espace réservé du numéro de diapositive 3">
            <a:extLst>
              <a:ext uri="{FF2B5EF4-FFF2-40B4-BE49-F238E27FC236}">
                <a16:creationId xmlns:a16="http://schemas.microsoft.com/office/drawing/2014/main" id="{0B259C4B-A4ED-9B49-A40C-A9F088D98E40}"/>
              </a:ext>
            </a:extLst>
          </p:cNvPr>
          <p:cNvSpPr>
            <a:spLocks noGrp="1"/>
          </p:cNvSpPr>
          <p:nvPr>
            <p:ph type="sldNum" sz="quarter" idx="11"/>
          </p:nvPr>
        </p:nvSpPr>
        <p:spPr>
          <a:xfrm>
            <a:off x="12376575" y="7200900"/>
            <a:ext cx="226263" cy="108000"/>
          </a:xfrm>
        </p:spPr>
        <p:txBody>
          <a:bodyPr/>
          <a:lstStyle/>
          <a:p>
            <a:fld id="{2069B0F2-0842-FB4D-BE8C-87114636FAF2}" type="slidenum">
              <a:rPr lang="fr-FR" smtClean="0"/>
              <a:pPr/>
              <a:t>‹N°›</a:t>
            </a:fld>
            <a:endParaRPr lang="fr-FR"/>
          </a:p>
        </p:txBody>
      </p:sp>
      <p:sp>
        <p:nvSpPr>
          <p:cNvPr id="10" name="Titre 9">
            <a:extLst>
              <a:ext uri="{FF2B5EF4-FFF2-40B4-BE49-F238E27FC236}">
                <a16:creationId xmlns:a16="http://schemas.microsoft.com/office/drawing/2014/main" id="{857A1BA1-BE75-B942-B47C-78F6F05A84DD}"/>
              </a:ext>
            </a:extLst>
          </p:cNvPr>
          <p:cNvSpPr>
            <a:spLocks noGrp="1"/>
          </p:cNvSpPr>
          <p:nvPr>
            <p:ph type="title" hasCustomPrompt="1"/>
          </p:nvPr>
        </p:nvSpPr>
        <p:spPr/>
        <p:txBody>
          <a:bodyPr/>
          <a:lstStyle/>
          <a:p>
            <a:r>
              <a:rPr lang="fr-FR"/>
              <a:t>Cliquer pour insérer un titre</a:t>
            </a:r>
          </a:p>
        </p:txBody>
      </p:sp>
      <p:sp>
        <p:nvSpPr>
          <p:cNvPr id="8" name="Espace réservé du texte 7">
            <a:extLst>
              <a:ext uri="{FF2B5EF4-FFF2-40B4-BE49-F238E27FC236}">
                <a16:creationId xmlns:a16="http://schemas.microsoft.com/office/drawing/2014/main" id="{BAD4632E-3673-E74A-B82E-53B2E9D9FE6F}"/>
              </a:ext>
            </a:extLst>
          </p:cNvPr>
          <p:cNvSpPr>
            <a:spLocks noGrp="1"/>
          </p:cNvSpPr>
          <p:nvPr>
            <p:ph type="body" sz="quarter" idx="12"/>
          </p:nvPr>
        </p:nvSpPr>
        <p:spPr>
          <a:xfrm>
            <a:off x="837990" y="1980000"/>
            <a:ext cx="6334942" cy="4680000"/>
          </a:xfrm>
          <a:prstGeom prst="rect">
            <a:avLst/>
          </a:prstGeom>
        </p:spPr>
        <p:txBody>
          <a:bodyPr>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Espace réservé du texte 7">
            <a:extLst>
              <a:ext uri="{FF2B5EF4-FFF2-40B4-BE49-F238E27FC236}">
                <a16:creationId xmlns:a16="http://schemas.microsoft.com/office/drawing/2014/main" id="{61F63932-F0EA-A844-8E16-7388AABC3C79}"/>
              </a:ext>
            </a:extLst>
          </p:cNvPr>
          <p:cNvSpPr>
            <a:spLocks noGrp="1"/>
          </p:cNvSpPr>
          <p:nvPr>
            <p:ph type="body" sz="quarter" idx="13" hasCustomPrompt="1"/>
          </p:nvPr>
        </p:nvSpPr>
        <p:spPr>
          <a:xfrm>
            <a:off x="8981801" y="2700000"/>
            <a:ext cx="3621037" cy="3240000"/>
          </a:xfrm>
          <a:prstGeom prst="rect">
            <a:avLst/>
          </a:prstGeom>
        </p:spPr>
        <p:txBody>
          <a:bodyPr lIns="180000" rIns="180000" anchor="ctr" anchorCtr="0">
            <a:noAutofit/>
          </a:bodyPr>
          <a:lstStyle>
            <a:lvl1pPr marL="0" indent="0" algn="ctr">
              <a:buFontTx/>
              <a:buNone/>
              <a:defRPr sz="1600" b="0" i="0">
                <a:solidFill>
                  <a:schemeClr val="tx1"/>
                </a:solidFill>
                <a:latin typeface="+mn-lt"/>
              </a:defRPr>
            </a:lvl1pPr>
          </a:lstStyle>
          <a:p>
            <a:pPr lvl="0"/>
            <a:r>
              <a:rPr lang="fr-FR"/>
              <a:t>Cliquez pour insérer un verbatim</a:t>
            </a:r>
          </a:p>
        </p:txBody>
      </p:sp>
      <p:cxnSp>
        <p:nvCxnSpPr>
          <p:cNvPr id="3" name="Connecteur droit 2">
            <a:extLst>
              <a:ext uri="{FF2B5EF4-FFF2-40B4-BE49-F238E27FC236}">
                <a16:creationId xmlns:a16="http://schemas.microsoft.com/office/drawing/2014/main" id="{743F9094-9F88-6B5E-F4C9-21AE4785C600}"/>
              </a:ext>
            </a:extLst>
          </p:cNvPr>
          <p:cNvCxnSpPr>
            <a:cxnSpLocks/>
          </p:cNvCxnSpPr>
          <p:nvPr userDrawn="1"/>
        </p:nvCxnSpPr>
        <p:spPr>
          <a:xfrm>
            <a:off x="0" y="1088500"/>
            <a:ext cx="12602838"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2" name="Ellipse 11">
            <a:extLst>
              <a:ext uri="{FF2B5EF4-FFF2-40B4-BE49-F238E27FC236}">
                <a16:creationId xmlns:a16="http://schemas.microsoft.com/office/drawing/2014/main" id="{E3723676-8B69-3D08-F087-84CEEC6E3BE9}"/>
              </a:ext>
            </a:extLst>
          </p:cNvPr>
          <p:cNvSpPr>
            <a:spLocks noChangeAspect="1"/>
          </p:cNvSpPr>
          <p:nvPr userDrawn="1"/>
        </p:nvSpPr>
        <p:spPr>
          <a:xfrm>
            <a:off x="12783848" y="1043500"/>
            <a:ext cx="90505" cy="90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cxnSp>
        <p:nvCxnSpPr>
          <p:cNvPr id="14" name="Connecteur droit 13">
            <a:extLst>
              <a:ext uri="{FF2B5EF4-FFF2-40B4-BE49-F238E27FC236}">
                <a16:creationId xmlns:a16="http://schemas.microsoft.com/office/drawing/2014/main" id="{A1A3CB64-DC6A-740A-515A-A8B095CE4072}"/>
              </a:ext>
            </a:extLst>
          </p:cNvPr>
          <p:cNvCxnSpPr>
            <a:cxnSpLocks/>
          </p:cNvCxnSpPr>
          <p:nvPr userDrawn="1"/>
        </p:nvCxnSpPr>
        <p:spPr>
          <a:xfrm>
            <a:off x="13055363" y="7254000"/>
            <a:ext cx="384647"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6" name="Ellipse 15">
            <a:extLst>
              <a:ext uri="{FF2B5EF4-FFF2-40B4-BE49-F238E27FC236}">
                <a16:creationId xmlns:a16="http://schemas.microsoft.com/office/drawing/2014/main" id="{D9FCA508-E2C4-D128-6F13-57DFD5E705A0}"/>
              </a:ext>
            </a:extLst>
          </p:cNvPr>
          <p:cNvSpPr>
            <a:spLocks noChangeAspect="1"/>
          </p:cNvSpPr>
          <p:nvPr userDrawn="1"/>
        </p:nvSpPr>
        <p:spPr>
          <a:xfrm>
            <a:off x="12786964" y="7209000"/>
            <a:ext cx="90505" cy="90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19" name="Image 18">
            <a:extLst>
              <a:ext uri="{FF2B5EF4-FFF2-40B4-BE49-F238E27FC236}">
                <a16:creationId xmlns:a16="http://schemas.microsoft.com/office/drawing/2014/main" id="{D58455D3-E40E-5522-5F7C-C426C027419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612319" y="2226803"/>
            <a:ext cx="360000" cy="226008"/>
          </a:xfrm>
          <a:prstGeom prst="rect">
            <a:avLst/>
          </a:prstGeom>
        </p:spPr>
      </p:pic>
      <p:pic>
        <p:nvPicPr>
          <p:cNvPr id="20" name="Image 19">
            <a:extLst>
              <a:ext uri="{FF2B5EF4-FFF2-40B4-BE49-F238E27FC236}">
                <a16:creationId xmlns:a16="http://schemas.microsoft.com/office/drawing/2014/main" id="{3D59FECA-7164-8DDB-C757-6B12BE9C9B2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rot="10800000">
            <a:off x="10612319" y="6186802"/>
            <a:ext cx="360000" cy="226008"/>
          </a:xfrm>
          <a:prstGeom prst="rect">
            <a:avLst/>
          </a:prstGeom>
        </p:spPr>
      </p:pic>
    </p:spTree>
    <p:extLst>
      <p:ext uri="{BB962C8B-B14F-4D97-AF65-F5344CB8AC3E}">
        <p14:creationId xmlns:p14="http://schemas.microsoft.com/office/powerpoint/2010/main" val="917546474"/>
      </p:ext>
    </p:extLst>
  </p:cSld>
  <p:clrMapOvr>
    <a:masterClrMapping/>
  </p:clrMapOvr>
  <p:extLst>
    <p:ext uri="{DCECCB84-F9BA-43D5-87BE-67443E8EF086}">
      <p15:sldGuideLst xmlns:p15="http://schemas.microsoft.com/office/powerpoint/2012/main">
        <p15:guide id="1" orient="horz" pos="1247" userDrawn="1">
          <p15:clr>
            <a:srgbClr val="FBAE40"/>
          </p15:clr>
        </p15:guide>
        <p15:guide id="2" orient="horz" pos="4195" userDrawn="1">
          <p15:clr>
            <a:srgbClr val="547EBF"/>
          </p15:clr>
        </p15:guide>
        <p15:guide id="3" pos="4518" userDrawn="1">
          <p15:clr>
            <a:srgbClr val="FBAE40"/>
          </p15:clr>
        </p15:guide>
        <p15:guide id="4" pos="5658"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Quote">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B259C4B-A4ED-9B49-A40C-A9F088D98E40}"/>
              </a:ext>
            </a:extLst>
          </p:cNvPr>
          <p:cNvSpPr>
            <a:spLocks noGrp="1"/>
          </p:cNvSpPr>
          <p:nvPr>
            <p:ph type="sldNum" sz="quarter" idx="11"/>
          </p:nvPr>
        </p:nvSpPr>
        <p:spPr>
          <a:xfrm>
            <a:off x="12376575" y="7200900"/>
            <a:ext cx="226263" cy="108000"/>
          </a:xfrm>
        </p:spPr>
        <p:txBody>
          <a:bodyPr/>
          <a:lstStyle/>
          <a:p>
            <a:fld id="{2069B0F2-0842-FB4D-BE8C-87114636FAF2}" type="slidenum">
              <a:rPr lang="fr-FR" smtClean="0"/>
              <a:pPr/>
              <a:t>‹N°›</a:t>
            </a:fld>
            <a:endParaRPr lang="fr-FR"/>
          </a:p>
        </p:txBody>
      </p:sp>
      <p:sp>
        <p:nvSpPr>
          <p:cNvPr id="10" name="Titre 9">
            <a:extLst>
              <a:ext uri="{FF2B5EF4-FFF2-40B4-BE49-F238E27FC236}">
                <a16:creationId xmlns:a16="http://schemas.microsoft.com/office/drawing/2014/main" id="{857A1BA1-BE75-B942-B47C-78F6F05A84DD}"/>
              </a:ext>
            </a:extLst>
          </p:cNvPr>
          <p:cNvSpPr>
            <a:spLocks noGrp="1"/>
          </p:cNvSpPr>
          <p:nvPr>
            <p:ph type="title" hasCustomPrompt="1"/>
          </p:nvPr>
        </p:nvSpPr>
        <p:spPr/>
        <p:txBody>
          <a:bodyPr/>
          <a:lstStyle/>
          <a:p>
            <a:r>
              <a:rPr lang="fr-FR"/>
              <a:t>Cliquer pour insérer un titre</a:t>
            </a:r>
          </a:p>
        </p:txBody>
      </p:sp>
      <p:sp>
        <p:nvSpPr>
          <p:cNvPr id="11" name="Espace réservé du texte 7">
            <a:extLst>
              <a:ext uri="{FF2B5EF4-FFF2-40B4-BE49-F238E27FC236}">
                <a16:creationId xmlns:a16="http://schemas.microsoft.com/office/drawing/2014/main" id="{61F63932-F0EA-A844-8E16-7388AABC3C79}"/>
              </a:ext>
            </a:extLst>
          </p:cNvPr>
          <p:cNvSpPr>
            <a:spLocks noGrp="1"/>
          </p:cNvSpPr>
          <p:nvPr>
            <p:ph type="body" sz="quarter" idx="13" hasCustomPrompt="1"/>
          </p:nvPr>
        </p:nvSpPr>
        <p:spPr>
          <a:xfrm>
            <a:off x="838908" y="2084400"/>
            <a:ext cx="7371199" cy="3240000"/>
          </a:xfrm>
          <a:prstGeom prst="rect">
            <a:avLst/>
          </a:prstGeom>
        </p:spPr>
        <p:txBody>
          <a:bodyPr lIns="180000" rIns="180000" anchor="ctr" anchorCtr="0">
            <a:noAutofit/>
          </a:bodyPr>
          <a:lstStyle>
            <a:lvl1pPr marL="0" indent="0" algn="ctr">
              <a:buFontTx/>
              <a:buNone/>
              <a:defRPr sz="1600" b="0" i="0">
                <a:solidFill>
                  <a:schemeClr val="tx1"/>
                </a:solidFill>
                <a:latin typeface="+mn-lt"/>
              </a:defRPr>
            </a:lvl1pPr>
          </a:lstStyle>
          <a:p>
            <a:pPr lvl="0"/>
            <a:r>
              <a:rPr lang="fr-FR"/>
              <a:t>Cliquez pour insérer un verbatim</a:t>
            </a:r>
          </a:p>
        </p:txBody>
      </p:sp>
      <p:cxnSp>
        <p:nvCxnSpPr>
          <p:cNvPr id="17" name="Connecteur droit 16">
            <a:extLst>
              <a:ext uri="{FF2B5EF4-FFF2-40B4-BE49-F238E27FC236}">
                <a16:creationId xmlns:a16="http://schemas.microsoft.com/office/drawing/2014/main" id="{04C34264-140F-7641-856B-DA8FEC2050BE}"/>
              </a:ext>
            </a:extLst>
          </p:cNvPr>
          <p:cNvCxnSpPr>
            <a:cxnSpLocks/>
          </p:cNvCxnSpPr>
          <p:nvPr userDrawn="1"/>
        </p:nvCxnSpPr>
        <p:spPr>
          <a:xfrm>
            <a:off x="2696985" y="1617298"/>
            <a:ext cx="1291096" cy="0"/>
          </a:xfrm>
          <a:prstGeom prst="line">
            <a:avLst/>
          </a:prstGeom>
          <a:ln>
            <a:solidFill>
              <a:srgbClr val="FF870F"/>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685FB3B3-E4DE-CA40-AA24-E312BB1D85CC}"/>
              </a:ext>
            </a:extLst>
          </p:cNvPr>
          <p:cNvCxnSpPr>
            <a:cxnSpLocks/>
          </p:cNvCxnSpPr>
          <p:nvPr userDrawn="1"/>
        </p:nvCxnSpPr>
        <p:spPr>
          <a:xfrm>
            <a:off x="5026926" y="1617298"/>
            <a:ext cx="1291096" cy="0"/>
          </a:xfrm>
          <a:prstGeom prst="line">
            <a:avLst/>
          </a:prstGeom>
          <a:ln>
            <a:solidFill>
              <a:srgbClr val="FF870F"/>
            </a:solidFill>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300015B9-F184-A144-9C1B-95EE367D593F}"/>
              </a:ext>
            </a:extLst>
          </p:cNvPr>
          <p:cNvCxnSpPr>
            <a:cxnSpLocks/>
          </p:cNvCxnSpPr>
          <p:nvPr userDrawn="1"/>
        </p:nvCxnSpPr>
        <p:spPr>
          <a:xfrm>
            <a:off x="2696985" y="5869315"/>
            <a:ext cx="1291096" cy="0"/>
          </a:xfrm>
          <a:prstGeom prst="line">
            <a:avLst/>
          </a:prstGeom>
          <a:ln>
            <a:solidFill>
              <a:srgbClr val="FF870F"/>
            </a:solidFill>
          </a:ln>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2294955D-66A0-C44C-9F0E-DABD25ACF074}"/>
              </a:ext>
            </a:extLst>
          </p:cNvPr>
          <p:cNvCxnSpPr>
            <a:cxnSpLocks/>
          </p:cNvCxnSpPr>
          <p:nvPr userDrawn="1"/>
        </p:nvCxnSpPr>
        <p:spPr>
          <a:xfrm>
            <a:off x="5026926" y="5869315"/>
            <a:ext cx="1291096" cy="0"/>
          </a:xfrm>
          <a:prstGeom prst="line">
            <a:avLst/>
          </a:prstGeom>
          <a:ln>
            <a:solidFill>
              <a:srgbClr val="FF870F"/>
            </a:solidFill>
          </a:ln>
        </p:spPr>
        <p:style>
          <a:lnRef idx="1">
            <a:schemeClr val="accent1"/>
          </a:lnRef>
          <a:fillRef idx="0">
            <a:schemeClr val="accent1"/>
          </a:fillRef>
          <a:effectRef idx="0">
            <a:schemeClr val="accent1"/>
          </a:effectRef>
          <a:fontRef idx="minor">
            <a:schemeClr val="tx1"/>
          </a:fontRef>
        </p:style>
      </p:cxnSp>
      <p:sp>
        <p:nvSpPr>
          <p:cNvPr id="22" name="Espace réservé pour une image  21">
            <a:extLst>
              <a:ext uri="{FF2B5EF4-FFF2-40B4-BE49-F238E27FC236}">
                <a16:creationId xmlns:a16="http://schemas.microsoft.com/office/drawing/2014/main" id="{795A8DF5-8633-4209-BF23-24F131937BB6}"/>
              </a:ext>
            </a:extLst>
          </p:cNvPr>
          <p:cNvSpPr>
            <a:spLocks noGrp="1"/>
          </p:cNvSpPr>
          <p:nvPr>
            <p:ph type="pic" sz="quarter" idx="14"/>
          </p:nvPr>
        </p:nvSpPr>
        <p:spPr>
          <a:xfrm>
            <a:off x="9554748" y="2084400"/>
            <a:ext cx="3319605" cy="3254836"/>
          </a:xfrm>
          <a:prstGeom prst="rect">
            <a:avLst/>
          </a:prstGeom>
        </p:spPr>
        <p:txBody>
          <a:bodyPr/>
          <a:lstStyle/>
          <a:p>
            <a:pPr lvl="4"/>
            <a:endParaRPr lang="fr-FR"/>
          </a:p>
        </p:txBody>
      </p:sp>
      <p:sp>
        <p:nvSpPr>
          <p:cNvPr id="24" name="Espace réservé du texte 23">
            <a:extLst>
              <a:ext uri="{FF2B5EF4-FFF2-40B4-BE49-F238E27FC236}">
                <a16:creationId xmlns:a16="http://schemas.microsoft.com/office/drawing/2014/main" id="{D4825E74-B0BE-4D17-8C6C-F837CD210485}"/>
              </a:ext>
            </a:extLst>
          </p:cNvPr>
          <p:cNvSpPr>
            <a:spLocks noGrp="1"/>
          </p:cNvSpPr>
          <p:nvPr>
            <p:ph type="body" sz="quarter" idx="15" hasCustomPrompt="1"/>
          </p:nvPr>
        </p:nvSpPr>
        <p:spPr>
          <a:xfrm>
            <a:off x="9554749" y="5738300"/>
            <a:ext cx="3380398" cy="447675"/>
          </a:xfrm>
          <a:prstGeom prst="rect">
            <a:avLst/>
          </a:prstGeom>
        </p:spPr>
        <p:txBody>
          <a:bodyPr/>
          <a:lstStyle>
            <a:lvl5pPr>
              <a:defRPr sz="1400" i="1"/>
            </a:lvl5pPr>
          </a:lstStyle>
          <a:p>
            <a:pPr lvl="4"/>
            <a:r>
              <a:rPr lang="fr-FR"/>
              <a:t>Source : </a:t>
            </a:r>
          </a:p>
        </p:txBody>
      </p:sp>
      <p:cxnSp>
        <p:nvCxnSpPr>
          <p:cNvPr id="2" name="Connecteur droit 1">
            <a:extLst>
              <a:ext uri="{FF2B5EF4-FFF2-40B4-BE49-F238E27FC236}">
                <a16:creationId xmlns:a16="http://schemas.microsoft.com/office/drawing/2014/main" id="{0F7C2B0B-A85A-2919-580B-10593E381BEC}"/>
              </a:ext>
            </a:extLst>
          </p:cNvPr>
          <p:cNvCxnSpPr>
            <a:cxnSpLocks/>
          </p:cNvCxnSpPr>
          <p:nvPr userDrawn="1"/>
        </p:nvCxnSpPr>
        <p:spPr>
          <a:xfrm>
            <a:off x="0" y="1088500"/>
            <a:ext cx="12602838"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 name="Ellipse 2">
            <a:extLst>
              <a:ext uri="{FF2B5EF4-FFF2-40B4-BE49-F238E27FC236}">
                <a16:creationId xmlns:a16="http://schemas.microsoft.com/office/drawing/2014/main" id="{9578BFFC-805A-661E-F84F-9426F0089B28}"/>
              </a:ext>
            </a:extLst>
          </p:cNvPr>
          <p:cNvSpPr>
            <a:spLocks noChangeAspect="1"/>
          </p:cNvSpPr>
          <p:nvPr userDrawn="1"/>
        </p:nvSpPr>
        <p:spPr>
          <a:xfrm>
            <a:off x="12783848" y="1043500"/>
            <a:ext cx="90505" cy="90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cxnSp>
        <p:nvCxnSpPr>
          <p:cNvPr id="7" name="Connecteur droit 6">
            <a:extLst>
              <a:ext uri="{FF2B5EF4-FFF2-40B4-BE49-F238E27FC236}">
                <a16:creationId xmlns:a16="http://schemas.microsoft.com/office/drawing/2014/main" id="{92934594-5772-A256-7A44-18FF77E2E20B}"/>
              </a:ext>
            </a:extLst>
          </p:cNvPr>
          <p:cNvCxnSpPr>
            <a:cxnSpLocks/>
          </p:cNvCxnSpPr>
          <p:nvPr userDrawn="1"/>
        </p:nvCxnSpPr>
        <p:spPr>
          <a:xfrm>
            <a:off x="13055363" y="7254000"/>
            <a:ext cx="384647"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Ellipse 7">
            <a:extLst>
              <a:ext uri="{FF2B5EF4-FFF2-40B4-BE49-F238E27FC236}">
                <a16:creationId xmlns:a16="http://schemas.microsoft.com/office/drawing/2014/main" id="{25A1B9CD-E8B4-2C95-BAEF-87CA44C4D3EB}"/>
              </a:ext>
            </a:extLst>
          </p:cNvPr>
          <p:cNvSpPr>
            <a:spLocks noChangeAspect="1"/>
          </p:cNvSpPr>
          <p:nvPr userDrawn="1"/>
        </p:nvSpPr>
        <p:spPr>
          <a:xfrm>
            <a:off x="12786964" y="7209000"/>
            <a:ext cx="90505" cy="90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12" name="Image 11">
            <a:extLst>
              <a:ext uri="{FF2B5EF4-FFF2-40B4-BE49-F238E27FC236}">
                <a16:creationId xmlns:a16="http://schemas.microsoft.com/office/drawing/2014/main" id="{D960A30B-23C0-2441-533F-831337F4252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27503" y="1526474"/>
            <a:ext cx="360000" cy="226009"/>
          </a:xfrm>
          <a:prstGeom prst="rect">
            <a:avLst/>
          </a:prstGeom>
        </p:spPr>
      </p:pic>
      <p:pic>
        <p:nvPicPr>
          <p:cNvPr id="13" name="Image 12">
            <a:extLst>
              <a:ext uri="{FF2B5EF4-FFF2-40B4-BE49-F238E27FC236}">
                <a16:creationId xmlns:a16="http://schemas.microsoft.com/office/drawing/2014/main" id="{BF39E649-83F3-AF18-AA05-E369FAA888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4327503" y="5781533"/>
            <a:ext cx="360000" cy="226009"/>
          </a:xfrm>
          <a:prstGeom prst="rect">
            <a:avLst/>
          </a:prstGeom>
        </p:spPr>
      </p:pic>
    </p:spTree>
    <p:extLst>
      <p:ext uri="{BB962C8B-B14F-4D97-AF65-F5344CB8AC3E}">
        <p14:creationId xmlns:p14="http://schemas.microsoft.com/office/powerpoint/2010/main" val="608868786"/>
      </p:ext>
    </p:extLst>
  </p:cSld>
  <p:clrMapOvr>
    <a:masterClrMapping/>
  </p:clrMapOvr>
  <p:extLst>
    <p:ext uri="{DCECCB84-F9BA-43D5-87BE-67443E8EF086}">
      <p15:sldGuideLst xmlns:p15="http://schemas.microsoft.com/office/powerpoint/2012/main">
        <p15:guide id="1" orient="horz" pos="1247" userDrawn="1">
          <p15:clr>
            <a:srgbClr val="FBAE40"/>
          </p15:clr>
        </p15:guide>
        <p15:guide id="2" orient="horz" pos="4195" userDrawn="1">
          <p15:clr>
            <a:srgbClr val="547EBF"/>
          </p15:clr>
        </p15:guide>
        <p15:guide id="3" pos="4518" userDrawn="1">
          <p15:clr>
            <a:srgbClr val="FBAE40"/>
          </p15:clr>
        </p15:guide>
        <p15:guide id="4" pos="5658"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quipe_3_Copil">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B259C4B-A4ED-9B49-A40C-A9F088D98E40}"/>
              </a:ext>
            </a:extLst>
          </p:cNvPr>
          <p:cNvSpPr>
            <a:spLocks noGrp="1"/>
          </p:cNvSpPr>
          <p:nvPr>
            <p:ph type="sldNum" sz="quarter" idx="11"/>
          </p:nvPr>
        </p:nvSpPr>
        <p:spPr>
          <a:xfrm>
            <a:off x="12376575" y="7200900"/>
            <a:ext cx="226263" cy="108000"/>
          </a:xfrm>
        </p:spPr>
        <p:txBody>
          <a:bodyPr/>
          <a:lstStyle/>
          <a:p>
            <a:fld id="{2069B0F2-0842-FB4D-BE8C-87114636FAF2}" type="slidenum">
              <a:rPr lang="fr-FR" smtClean="0"/>
              <a:pPr/>
              <a:t>‹N°›</a:t>
            </a:fld>
            <a:endParaRPr lang="fr-FR"/>
          </a:p>
        </p:txBody>
      </p:sp>
      <p:sp>
        <p:nvSpPr>
          <p:cNvPr id="7" name="Espace réservé du texte 23">
            <a:extLst>
              <a:ext uri="{FF2B5EF4-FFF2-40B4-BE49-F238E27FC236}">
                <a16:creationId xmlns:a16="http://schemas.microsoft.com/office/drawing/2014/main" id="{571A8593-AE07-0848-B461-A2FDC67F220D}"/>
              </a:ext>
            </a:extLst>
          </p:cNvPr>
          <p:cNvSpPr>
            <a:spLocks noGrp="1"/>
          </p:cNvSpPr>
          <p:nvPr>
            <p:ph type="body" sz="quarter" idx="15" hasCustomPrompt="1"/>
          </p:nvPr>
        </p:nvSpPr>
        <p:spPr>
          <a:xfrm>
            <a:off x="837172" y="3794056"/>
            <a:ext cx="3167679" cy="360000"/>
          </a:xfrm>
          <a:prstGeom prst="rect">
            <a:avLst/>
          </a:prstGeom>
        </p:spPr>
        <p:txBody>
          <a:bodyPr>
            <a:noAutofit/>
          </a:bodyPr>
          <a:lstStyle>
            <a:lvl1pPr marL="0" indent="0" algn="ctr">
              <a:buNone/>
              <a:defRPr sz="1800" b="1" spc="0" baseline="0">
                <a:solidFill>
                  <a:srgbClr val="0F7D8C"/>
                </a:solidFill>
                <a:latin typeface="+mn-lt"/>
              </a:defRPr>
            </a:lvl1pPr>
          </a:lstStyle>
          <a:p>
            <a:pPr lvl="0"/>
            <a:r>
              <a:rPr lang="fr-FR"/>
              <a:t>Insérer le nom</a:t>
            </a:r>
          </a:p>
        </p:txBody>
      </p:sp>
      <p:sp>
        <p:nvSpPr>
          <p:cNvPr id="10" name="Titre 9">
            <a:extLst>
              <a:ext uri="{FF2B5EF4-FFF2-40B4-BE49-F238E27FC236}">
                <a16:creationId xmlns:a16="http://schemas.microsoft.com/office/drawing/2014/main" id="{857A1BA1-BE75-B942-B47C-78F6F05A84DD}"/>
              </a:ext>
            </a:extLst>
          </p:cNvPr>
          <p:cNvSpPr>
            <a:spLocks noGrp="1"/>
          </p:cNvSpPr>
          <p:nvPr>
            <p:ph type="title" hasCustomPrompt="1"/>
          </p:nvPr>
        </p:nvSpPr>
        <p:spPr/>
        <p:txBody>
          <a:bodyPr/>
          <a:lstStyle/>
          <a:p>
            <a:r>
              <a:rPr lang="fr-FR"/>
              <a:t>Cliquer pour insérer un titre</a:t>
            </a:r>
          </a:p>
        </p:txBody>
      </p:sp>
      <p:sp>
        <p:nvSpPr>
          <p:cNvPr id="32" name="Espace réservé pour une image  9">
            <a:extLst>
              <a:ext uri="{FF2B5EF4-FFF2-40B4-BE49-F238E27FC236}">
                <a16:creationId xmlns:a16="http://schemas.microsoft.com/office/drawing/2014/main" id="{46D84A85-C68C-7545-88D0-4ECA4FCBFADB}"/>
              </a:ext>
            </a:extLst>
          </p:cNvPr>
          <p:cNvSpPr>
            <a:spLocks noGrp="1"/>
          </p:cNvSpPr>
          <p:nvPr>
            <p:ph type="pic" sz="quarter" idx="19" hasCustomPrompt="1"/>
          </p:nvPr>
        </p:nvSpPr>
        <p:spPr>
          <a:xfrm>
            <a:off x="1626920" y="1976127"/>
            <a:ext cx="1440000" cy="1440000"/>
          </a:xfrm>
          <a:prstGeom prst="ellipse">
            <a:avLst/>
          </a:prstGeom>
          <a:solidFill>
            <a:schemeClr val="bg1">
              <a:lumMod val="85000"/>
            </a:schemeClr>
          </a:solidFill>
          <a:ln w="25400">
            <a:solidFill>
              <a:srgbClr val="FF870F"/>
            </a:solidFill>
            <a:prstDash val="solid"/>
            <a:extLst>
              <a:ext uri="{C807C97D-BFC1-408E-A445-0C87EB9F89A2}">
                <ask:lineSketchStyleProps xmlns:ask="http://schemas.microsoft.com/office/drawing/2018/sketchyshapes" sd="1219033472">
                  <a:custGeom>
                    <a:avLst/>
                    <a:gdLst>
                      <a:gd name="connsiteX0" fmla="*/ 0 w 1260000"/>
                      <a:gd name="connsiteY0" fmla="*/ 630000 h 1260000"/>
                      <a:gd name="connsiteX1" fmla="*/ 630000 w 1260000"/>
                      <a:gd name="connsiteY1" fmla="*/ 0 h 1260000"/>
                      <a:gd name="connsiteX2" fmla="*/ 1260000 w 1260000"/>
                      <a:gd name="connsiteY2" fmla="*/ 630000 h 1260000"/>
                      <a:gd name="connsiteX3" fmla="*/ 630000 w 1260000"/>
                      <a:gd name="connsiteY3" fmla="*/ 1260000 h 1260000"/>
                      <a:gd name="connsiteX4" fmla="*/ 0 w 1260000"/>
                      <a:gd name="connsiteY4" fmla="*/ 630000 h 12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000" h="1260000" fill="none" extrusionOk="0">
                        <a:moveTo>
                          <a:pt x="0" y="630000"/>
                        </a:moveTo>
                        <a:cubicBezTo>
                          <a:pt x="47044" y="287642"/>
                          <a:pt x="293370" y="-23273"/>
                          <a:pt x="630000" y="0"/>
                        </a:cubicBezTo>
                        <a:cubicBezTo>
                          <a:pt x="947037" y="-4732"/>
                          <a:pt x="1232385" y="308060"/>
                          <a:pt x="1260000" y="630000"/>
                        </a:cubicBezTo>
                        <a:cubicBezTo>
                          <a:pt x="1250959" y="891720"/>
                          <a:pt x="948782" y="1300520"/>
                          <a:pt x="630000" y="1260000"/>
                        </a:cubicBezTo>
                        <a:cubicBezTo>
                          <a:pt x="294056" y="1266715"/>
                          <a:pt x="10093" y="980366"/>
                          <a:pt x="0" y="630000"/>
                        </a:cubicBezTo>
                        <a:close/>
                      </a:path>
                      <a:path w="1260000" h="1260000" stroke="0" extrusionOk="0">
                        <a:moveTo>
                          <a:pt x="0" y="630000"/>
                        </a:moveTo>
                        <a:cubicBezTo>
                          <a:pt x="-45110" y="254236"/>
                          <a:pt x="220893" y="22957"/>
                          <a:pt x="630000" y="0"/>
                        </a:cubicBezTo>
                        <a:cubicBezTo>
                          <a:pt x="1057114" y="16668"/>
                          <a:pt x="1182434" y="284527"/>
                          <a:pt x="1260000" y="630000"/>
                        </a:cubicBezTo>
                        <a:cubicBezTo>
                          <a:pt x="1216583" y="1020338"/>
                          <a:pt x="963440" y="1340139"/>
                          <a:pt x="630000" y="1260000"/>
                        </a:cubicBezTo>
                        <a:cubicBezTo>
                          <a:pt x="264751" y="1250529"/>
                          <a:pt x="30071" y="992307"/>
                          <a:pt x="0" y="630000"/>
                        </a:cubicBezTo>
                        <a:close/>
                      </a:path>
                    </a:pathLst>
                  </a:custGeom>
                  <ask:type>
                    <ask:lineSketchNone/>
                  </ask:type>
                </ask:lineSketchStyleProps>
              </a:ext>
            </a:extLst>
          </a:ln>
        </p:spPr>
        <p:txBody>
          <a:bodyPr lIns="0" tIns="0" rIns="0" bIns="0" anchor="ctr" anchorCtr="1"/>
          <a:lstStyle>
            <a:lvl1pPr marL="0" indent="0" algn="ctr">
              <a:buFontTx/>
              <a:buNone/>
              <a:defRPr sz="800" b="0" i="0">
                <a:latin typeface="+mn-lt"/>
                <a:ea typeface="Effra Light" panose="02000306080000090004" pitchFamily="2" charset="77"/>
                <a:cs typeface="Effra Light" panose="02000306080000090004" pitchFamily="2" charset="77"/>
              </a:defRPr>
            </a:lvl1pPr>
          </a:lstStyle>
          <a:p>
            <a:r>
              <a:rPr lang="fr-FR"/>
              <a:t>Cliquer pour ajouter la photo du consultant</a:t>
            </a:r>
          </a:p>
        </p:txBody>
      </p:sp>
      <p:sp>
        <p:nvSpPr>
          <p:cNvPr id="35" name="Espace réservé pour une image  9">
            <a:extLst>
              <a:ext uri="{FF2B5EF4-FFF2-40B4-BE49-F238E27FC236}">
                <a16:creationId xmlns:a16="http://schemas.microsoft.com/office/drawing/2014/main" id="{0E410F91-71E4-244D-9706-5E1A044872C9}"/>
              </a:ext>
            </a:extLst>
          </p:cNvPr>
          <p:cNvSpPr>
            <a:spLocks noGrp="1"/>
          </p:cNvSpPr>
          <p:nvPr>
            <p:ph type="pic" sz="quarter" idx="20" hasCustomPrompt="1"/>
          </p:nvPr>
        </p:nvSpPr>
        <p:spPr>
          <a:xfrm>
            <a:off x="5926196" y="1976127"/>
            <a:ext cx="1440000" cy="1440000"/>
          </a:xfrm>
          <a:prstGeom prst="ellipse">
            <a:avLst/>
          </a:prstGeom>
          <a:solidFill>
            <a:schemeClr val="bg1">
              <a:lumMod val="85000"/>
            </a:schemeClr>
          </a:solidFill>
          <a:ln w="25400">
            <a:solidFill>
              <a:srgbClr val="FF870F"/>
            </a:solidFill>
            <a:prstDash val="solid"/>
            <a:extLst>
              <a:ext uri="{C807C97D-BFC1-408E-A445-0C87EB9F89A2}">
                <ask:lineSketchStyleProps xmlns:ask="http://schemas.microsoft.com/office/drawing/2018/sketchyshapes" sd="1219033472">
                  <a:custGeom>
                    <a:avLst/>
                    <a:gdLst>
                      <a:gd name="connsiteX0" fmla="*/ 0 w 1260000"/>
                      <a:gd name="connsiteY0" fmla="*/ 630000 h 1260000"/>
                      <a:gd name="connsiteX1" fmla="*/ 630000 w 1260000"/>
                      <a:gd name="connsiteY1" fmla="*/ 0 h 1260000"/>
                      <a:gd name="connsiteX2" fmla="*/ 1260000 w 1260000"/>
                      <a:gd name="connsiteY2" fmla="*/ 630000 h 1260000"/>
                      <a:gd name="connsiteX3" fmla="*/ 630000 w 1260000"/>
                      <a:gd name="connsiteY3" fmla="*/ 1260000 h 1260000"/>
                      <a:gd name="connsiteX4" fmla="*/ 0 w 1260000"/>
                      <a:gd name="connsiteY4" fmla="*/ 630000 h 12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000" h="1260000" fill="none" extrusionOk="0">
                        <a:moveTo>
                          <a:pt x="0" y="630000"/>
                        </a:moveTo>
                        <a:cubicBezTo>
                          <a:pt x="47044" y="287642"/>
                          <a:pt x="293370" y="-23273"/>
                          <a:pt x="630000" y="0"/>
                        </a:cubicBezTo>
                        <a:cubicBezTo>
                          <a:pt x="947037" y="-4732"/>
                          <a:pt x="1232385" y="308060"/>
                          <a:pt x="1260000" y="630000"/>
                        </a:cubicBezTo>
                        <a:cubicBezTo>
                          <a:pt x="1250959" y="891720"/>
                          <a:pt x="948782" y="1300520"/>
                          <a:pt x="630000" y="1260000"/>
                        </a:cubicBezTo>
                        <a:cubicBezTo>
                          <a:pt x="294056" y="1266715"/>
                          <a:pt x="10093" y="980366"/>
                          <a:pt x="0" y="630000"/>
                        </a:cubicBezTo>
                        <a:close/>
                      </a:path>
                      <a:path w="1260000" h="1260000" stroke="0" extrusionOk="0">
                        <a:moveTo>
                          <a:pt x="0" y="630000"/>
                        </a:moveTo>
                        <a:cubicBezTo>
                          <a:pt x="-45110" y="254236"/>
                          <a:pt x="220893" y="22957"/>
                          <a:pt x="630000" y="0"/>
                        </a:cubicBezTo>
                        <a:cubicBezTo>
                          <a:pt x="1057114" y="16668"/>
                          <a:pt x="1182434" y="284527"/>
                          <a:pt x="1260000" y="630000"/>
                        </a:cubicBezTo>
                        <a:cubicBezTo>
                          <a:pt x="1216583" y="1020338"/>
                          <a:pt x="963440" y="1340139"/>
                          <a:pt x="630000" y="1260000"/>
                        </a:cubicBezTo>
                        <a:cubicBezTo>
                          <a:pt x="264751" y="1250529"/>
                          <a:pt x="30071" y="992307"/>
                          <a:pt x="0" y="630000"/>
                        </a:cubicBezTo>
                        <a:close/>
                      </a:path>
                    </a:pathLst>
                  </a:custGeom>
                  <ask:type>
                    <ask:lineSketchNone/>
                  </ask:type>
                </ask:lineSketchStyleProps>
              </a:ext>
            </a:extLst>
          </a:ln>
        </p:spPr>
        <p:txBody>
          <a:bodyPr lIns="0" tIns="0" rIns="0" bIns="0" anchor="ctr" anchorCtr="1"/>
          <a:lstStyle>
            <a:lvl1pPr marL="0" indent="0" algn="ctr">
              <a:buFontTx/>
              <a:buNone/>
              <a:defRPr sz="800" b="0" i="0">
                <a:latin typeface="+mn-lt"/>
                <a:ea typeface="Effra Light" panose="02000306080000090004" pitchFamily="2" charset="77"/>
                <a:cs typeface="Effra Light" panose="02000306080000090004" pitchFamily="2" charset="77"/>
              </a:defRPr>
            </a:lvl1pPr>
          </a:lstStyle>
          <a:p>
            <a:r>
              <a:rPr lang="fr-FR"/>
              <a:t>Cliquer pour ajouter la photo du consultant</a:t>
            </a:r>
          </a:p>
        </p:txBody>
      </p:sp>
      <p:sp>
        <p:nvSpPr>
          <p:cNvPr id="36" name="Espace réservé pour une image  9">
            <a:extLst>
              <a:ext uri="{FF2B5EF4-FFF2-40B4-BE49-F238E27FC236}">
                <a16:creationId xmlns:a16="http://schemas.microsoft.com/office/drawing/2014/main" id="{13CDEF81-86C7-EB4C-B081-6CB7FD941C22}"/>
              </a:ext>
            </a:extLst>
          </p:cNvPr>
          <p:cNvSpPr>
            <a:spLocks noGrp="1"/>
          </p:cNvSpPr>
          <p:nvPr>
            <p:ph type="pic" sz="quarter" idx="21" hasCustomPrompt="1"/>
          </p:nvPr>
        </p:nvSpPr>
        <p:spPr>
          <a:xfrm>
            <a:off x="10224529" y="1979613"/>
            <a:ext cx="1440000" cy="1440000"/>
          </a:xfrm>
          <a:prstGeom prst="ellipse">
            <a:avLst/>
          </a:prstGeom>
          <a:solidFill>
            <a:schemeClr val="bg1">
              <a:lumMod val="85000"/>
            </a:schemeClr>
          </a:solidFill>
          <a:ln w="25400">
            <a:solidFill>
              <a:srgbClr val="FF870F"/>
            </a:solidFill>
            <a:prstDash val="solid"/>
            <a:extLst>
              <a:ext uri="{C807C97D-BFC1-408E-A445-0C87EB9F89A2}">
                <ask:lineSketchStyleProps xmlns:ask="http://schemas.microsoft.com/office/drawing/2018/sketchyshapes" sd="1219033472">
                  <a:custGeom>
                    <a:avLst/>
                    <a:gdLst>
                      <a:gd name="connsiteX0" fmla="*/ 0 w 1260000"/>
                      <a:gd name="connsiteY0" fmla="*/ 630000 h 1260000"/>
                      <a:gd name="connsiteX1" fmla="*/ 630000 w 1260000"/>
                      <a:gd name="connsiteY1" fmla="*/ 0 h 1260000"/>
                      <a:gd name="connsiteX2" fmla="*/ 1260000 w 1260000"/>
                      <a:gd name="connsiteY2" fmla="*/ 630000 h 1260000"/>
                      <a:gd name="connsiteX3" fmla="*/ 630000 w 1260000"/>
                      <a:gd name="connsiteY3" fmla="*/ 1260000 h 1260000"/>
                      <a:gd name="connsiteX4" fmla="*/ 0 w 1260000"/>
                      <a:gd name="connsiteY4" fmla="*/ 630000 h 12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000" h="1260000" fill="none" extrusionOk="0">
                        <a:moveTo>
                          <a:pt x="0" y="630000"/>
                        </a:moveTo>
                        <a:cubicBezTo>
                          <a:pt x="47044" y="287642"/>
                          <a:pt x="293370" y="-23273"/>
                          <a:pt x="630000" y="0"/>
                        </a:cubicBezTo>
                        <a:cubicBezTo>
                          <a:pt x="947037" y="-4732"/>
                          <a:pt x="1232385" y="308060"/>
                          <a:pt x="1260000" y="630000"/>
                        </a:cubicBezTo>
                        <a:cubicBezTo>
                          <a:pt x="1250959" y="891720"/>
                          <a:pt x="948782" y="1300520"/>
                          <a:pt x="630000" y="1260000"/>
                        </a:cubicBezTo>
                        <a:cubicBezTo>
                          <a:pt x="294056" y="1266715"/>
                          <a:pt x="10093" y="980366"/>
                          <a:pt x="0" y="630000"/>
                        </a:cubicBezTo>
                        <a:close/>
                      </a:path>
                      <a:path w="1260000" h="1260000" stroke="0" extrusionOk="0">
                        <a:moveTo>
                          <a:pt x="0" y="630000"/>
                        </a:moveTo>
                        <a:cubicBezTo>
                          <a:pt x="-45110" y="254236"/>
                          <a:pt x="220893" y="22957"/>
                          <a:pt x="630000" y="0"/>
                        </a:cubicBezTo>
                        <a:cubicBezTo>
                          <a:pt x="1057114" y="16668"/>
                          <a:pt x="1182434" y="284527"/>
                          <a:pt x="1260000" y="630000"/>
                        </a:cubicBezTo>
                        <a:cubicBezTo>
                          <a:pt x="1216583" y="1020338"/>
                          <a:pt x="963440" y="1340139"/>
                          <a:pt x="630000" y="1260000"/>
                        </a:cubicBezTo>
                        <a:cubicBezTo>
                          <a:pt x="264751" y="1250529"/>
                          <a:pt x="30071" y="992307"/>
                          <a:pt x="0" y="630000"/>
                        </a:cubicBezTo>
                        <a:close/>
                      </a:path>
                    </a:pathLst>
                  </a:custGeom>
                  <ask:type>
                    <ask:lineSketchNone/>
                  </ask:type>
                </ask:lineSketchStyleProps>
              </a:ext>
            </a:extLst>
          </a:ln>
        </p:spPr>
        <p:txBody>
          <a:bodyPr lIns="0" tIns="0" rIns="0" bIns="0" anchor="ctr" anchorCtr="1"/>
          <a:lstStyle>
            <a:lvl1pPr marL="0" indent="0" algn="ctr">
              <a:buFontTx/>
              <a:buNone/>
              <a:defRPr sz="800" b="0" i="0">
                <a:latin typeface="+mn-lt"/>
                <a:ea typeface="Effra Light" panose="02000306080000090004" pitchFamily="2" charset="77"/>
                <a:cs typeface="Effra Light" panose="02000306080000090004" pitchFamily="2" charset="77"/>
              </a:defRPr>
            </a:lvl1pPr>
          </a:lstStyle>
          <a:p>
            <a:r>
              <a:rPr lang="fr-FR"/>
              <a:t>Cliquer pour ajouter la photo du consultant</a:t>
            </a:r>
          </a:p>
        </p:txBody>
      </p:sp>
      <p:sp>
        <p:nvSpPr>
          <p:cNvPr id="37" name="Espace réservé du texte 23">
            <a:extLst>
              <a:ext uri="{FF2B5EF4-FFF2-40B4-BE49-F238E27FC236}">
                <a16:creationId xmlns:a16="http://schemas.microsoft.com/office/drawing/2014/main" id="{F7C814E4-2E62-9D4A-AFC1-60AD920812B2}"/>
              </a:ext>
            </a:extLst>
          </p:cNvPr>
          <p:cNvSpPr>
            <a:spLocks noGrp="1"/>
          </p:cNvSpPr>
          <p:nvPr>
            <p:ph type="body" sz="quarter" idx="22" hasCustomPrompt="1"/>
          </p:nvPr>
        </p:nvSpPr>
        <p:spPr>
          <a:xfrm>
            <a:off x="836120" y="4326697"/>
            <a:ext cx="3167679" cy="360000"/>
          </a:xfrm>
          <a:prstGeom prst="rect">
            <a:avLst/>
          </a:prstGeom>
        </p:spPr>
        <p:txBody>
          <a:bodyPr>
            <a:noAutofit/>
          </a:bodyPr>
          <a:lstStyle>
            <a:lvl1pPr marL="0" indent="0" algn="ctr">
              <a:buNone/>
              <a:defRPr sz="1600" b="1" i="0" spc="0" baseline="0">
                <a:solidFill>
                  <a:srgbClr val="00465A"/>
                </a:solidFill>
                <a:latin typeface="+mn-lt"/>
              </a:defRPr>
            </a:lvl1pPr>
          </a:lstStyle>
          <a:p>
            <a:pPr lvl="0"/>
            <a:r>
              <a:rPr lang="fr-FR"/>
              <a:t>Insérer le titre</a:t>
            </a:r>
          </a:p>
        </p:txBody>
      </p:sp>
      <p:sp>
        <p:nvSpPr>
          <p:cNvPr id="38" name="Espace réservé du texte 23">
            <a:extLst>
              <a:ext uri="{FF2B5EF4-FFF2-40B4-BE49-F238E27FC236}">
                <a16:creationId xmlns:a16="http://schemas.microsoft.com/office/drawing/2014/main" id="{27194103-D940-2C45-B9CB-0D5165C02CDF}"/>
              </a:ext>
            </a:extLst>
          </p:cNvPr>
          <p:cNvSpPr>
            <a:spLocks noGrp="1"/>
          </p:cNvSpPr>
          <p:nvPr>
            <p:ph type="body" sz="quarter" idx="23" hasCustomPrompt="1"/>
          </p:nvPr>
        </p:nvSpPr>
        <p:spPr>
          <a:xfrm>
            <a:off x="837172" y="4859339"/>
            <a:ext cx="3167679" cy="1800225"/>
          </a:xfrm>
          <a:prstGeom prst="rect">
            <a:avLst/>
          </a:prstGeom>
        </p:spPr>
        <p:txBody>
          <a:bodyPr>
            <a:noAutofit/>
          </a:bodyPr>
          <a:lstStyle>
            <a:lvl1pPr marL="0" indent="0" algn="ctr">
              <a:spcAft>
                <a:spcPts val="600"/>
              </a:spcAft>
              <a:buNone/>
              <a:defRPr sz="1400" b="0" i="0" spc="0" baseline="0">
                <a:solidFill>
                  <a:schemeClr val="tx1"/>
                </a:solidFill>
                <a:latin typeface="+mn-lt"/>
              </a:defRPr>
            </a:lvl1pPr>
          </a:lstStyle>
          <a:p>
            <a:pPr lvl="0"/>
            <a:r>
              <a:rPr lang="fr-FR"/>
              <a:t>Cliquer pour insérer la bio</a:t>
            </a:r>
          </a:p>
        </p:txBody>
      </p:sp>
      <p:sp>
        <p:nvSpPr>
          <p:cNvPr id="39" name="Espace réservé du texte 23">
            <a:extLst>
              <a:ext uri="{FF2B5EF4-FFF2-40B4-BE49-F238E27FC236}">
                <a16:creationId xmlns:a16="http://schemas.microsoft.com/office/drawing/2014/main" id="{39EFCF92-F292-034D-B575-0F832F9E82E5}"/>
              </a:ext>
            </a:extLst>
          </p:cNvPr>
          <p:cNvSpPr>
            <a:spLocks noGrp="1"/>
          </p:cNvSpPr>
          <p:nvPr>
            <p:ph type="body" sz="quarter" idx="24" hasCustomPrompt="1"/>
          </p:nvPr>
        </p:nvSpPr>
        <p:spPr>
          <a:xfrm>
            <a:off x="5136448" y="3794056"/>
            <a:ext cx="3167679" cy="360000"/>
          </a:xfrm>
          <a:prstGeom prst="rect">
            <a:avLst/>
          </a:prstGeom>
        </p:spPr>
        <p:txBody>
          <a:bodyPr>
            <a:noAutofit/>
          </a:bodyPr>
          <a:lstStyle>
            <a:lvl1pPr marL="0" indent="0" algn="ctr">
              <a:buNone/>
              <a:defRPr sz="1800" b="1" spc="0" baseline="0">
                <a:solidFill>
                  <a:srgbClr val="0F7D8C"/>
                </a:solidFill>
                <a:latin typeface="+mn-lt"/>
              </a:defRPr>
            </a:lvl1pPr>
          </a:lstStyle>
          <a:p>
            <a:pPr lvl="0"/>
            <a:r>
              <a:rPr lang="fr-FR"/>
              <a:t>Insérer le nom</a:t>
            </a:r>
          </a:p>
        </p:txBody>
      </p:sp>
      <p:sp>
        <p:nvSpPr>
          <p:cNvPr id="40" name="Espace réservé du texte 23">
            <a:extLst>
              <a:ext uri="{FF2B5EF4-FFF2-40B4-BE49-F238E27FC236}">
                <a16:creationId xmlns:a16="http://schemas.microsoft.com/office/drawing/2014/main" id="{EDB9769E-C6EB-8D40-A08B-7FF7EC80ACE8}"/>
              </a:ext>
            </a:extLst>
          </p:cNvPr>
          <p:cNvSpPr>
            <a:spLocks noGrp="1"/>
          </p:cNvSpPr>
          <p:nvPr>
            <p:ph type="body" sz="quarter" idx="25" hasCustomPrompt="1"/>
          </p:nvPr>
        </p:nvSpPr>
        <p:spPr>
          <a:xfrm>
            <a:off x="5135396" y="4326697"/>
            <a:ext cx="3167679" cy="360000"/>
          </a:xfrm>
          <a:prstGeom prst="rect">
            <a:avLst/>
          </a:prstGeom>
        </p:spPr>
        <p:txBody>
          <a:bodyPr>
            <a:noAutofit/>
          </a:bodyPr>
          <a:lstStyle>
            <a:lvl1pPr marL="0" indent="0" algn="ctr">
              <a:buNone/>
              <a:defRPr sz="1600" b="1" i="0" spc="0" baseline="0">
                <a:solidFill>
                  <a:srgbClr val="00465A"/>
                </a:solidFill>
                <a:latin typeface="+mn-lt"/>
              </a:defRPr>
            </a:lvl1pPr>
          </a:lstStyle>
          <a:p>
            <a:pPr lvl="0"/>
            <a:r>
              <a:rPr lang="fr-FR"/>
              <a:t>Insérer le titre</a:t>
            </a:r>
          </a:p>
        </p:txBody>
      </p:sp>
      <p:sp>
        <p:nvSpPr>
          <p:cNvPr id="41" name="Espace réservé du texte 23">
            <a:extLst>
              <a:ext uri="{FF2B5EF4-FFF2-40B4-BE49-F238E27FC236}">
                <a16:creationId xmlns:a16="http://schemas.microsoft.com/office/drawing/2014/main" id="{824267D8-581F-7141-B106-E7ACC2D776C6}"/>
              </a:ext>
            </a:extLst>
          </p:cNvPr>
          <p:cNvSpPr>
            <a:spLocks noGrp="1"/>
          </p:cNvSpPr>
          <p:nvPr>
            <p:ph type="body" sz="quarter" idx="26" hasCustomPrompt="1"/>
          </p:nvPr>
        </p:nvSpPr>
        <p:spPr>
          <a:xfrm>
            <a:off x="5136448" y="4859339"/>
            <a:ext cx="3167679" cy="1800225"/>
          </a:xfrm>
          <a:prstGeom prst="rect">
            <a:avLst/>
          </a:prstGeom>
        </p:spPr>
        <p:txBody>
          <a:bodyPr>
            <a:noAutofit/>
          </a:bodyPr>
          <a:lstStyle>
            <a:lvl1pPr marL="0" indent="0" algn="ctr">
              <a:spcAft>
                <a:spcPts val="600"/>
              </a:spcAft>
              <a:buNone/>
              <a:defRPr sz="1400" b="0" i="0" spc="0" baseline="0">
                <a:solidFill>
                  <a:schemeClr val="tx1"/>
                </a:solidFill>
                <a:latin typeface="+mn-lt"/>
              </a:defRPr>
            </a:lvl1pPr>
          </a:lstStyle>
          <a:p>
            <a:pPr lvl="0"/>
            <a:r>
              <a:rPr lang="fr-FR"/>
              <a:t>Cliquer pour insérer la bio</a:t>
            </a:r>
          </a:p>
        </p:txBody>
      </p:sp>
      <p:sp>
        <p:nvSpPr>
          <p:cNvPr id="42" name="Espace réservé du texte 23">
            <a:extLst>
              <a:ext uri="{FF2B5EF4-FFF2-40B4-BE49-F238E27FC236}">
                <a16:creationId xmlns:a16="http://schemas.microsoft.com/office/drawing/2014/main" id="{C412AE1D-2F40-714D-898E-D2FBF5CB84AE}"/>
              </a:ext>
            </a:extLst>
          </p:cNvPr>
          <p:cNvSpPr>
            <a:spLocks noGrp="1"/>
          </p:cNvSpPr>
          <p:nvPr>
            <p:ph type="body" sz="quarter" idx="27" hasCustomPrompt="1"/>
          </p:nvPr>
        </p:nvSpPr>
        <p:spPr>
          <a:xfrm>
            <a:off x="9434782" y="3794056"/>
            <a:ext cx="3167679" cy="360000"/>
          </a:xfrm>
          <a:prstGeom prst="rect">
            <a:avLst/>
          </a:prstGeom>
        </p:spPr>
        <p:txBody>
          <a:bodyPr>
            <a:noAutofit/>
          </a:bodyPr>
          <a:lstStyle>
            <a:lvl1pPr marL="0" indent="0" algn="ctr">
              <a:buNone/>
              <a:defRPr sz="1800" b="1" spc="0" baseline="0">
                <a:solidFill>
                  <a:srgbClr val="0F7D8C"/>
                </a:solidFill>
                <a:latin typeface="+mn-lt"/>
              </a:defRPr>
            </a:lvl1pPr>
          </a:lstStyle>
          <a:p>
            <a:pPr lvl="0"/>
            <a:r>
              <a:rPr lang="fr-FR"/>
              <a:t>Insérer le nom</a:t>
            </a:r>
          </a:p>
        </p:txBody>
      </p:sp>
      <p:sp>
        <p:nvSpPr>
          <p:cNvPr id="43" name="Espace réservé du texte 23">
            <a:extLst>
              <a:ext uri="{FF2B5EF4-FFF2-40B4-BE49-F238E27FC236}">
                <a16:creationId xmlns:a16="http://schemas.microsoft.com/office/drawing/2014/main" id="{9DF1AE8E-6DAB-BB4A-B13E-3FD6FF0716CE}"/>
              </a:ext>
            </a:extLst>
          </p:cNvPr>
          <p:cNvSpPr>
            <a:spLocks noGrp="1"/>
          </p:cNvSpPr>
          <p:nvPr>
            <p:ph type="body" sz="quarter" idx="28" hasCustomPrompt="1"/>
          </p:nvPr>
        </p:nvSpPr>
        <p:spPr>
          <a:xfrm>
            <a:off x="9433729" y="4326697"/>
            <a:ext cx="3167679" cy="360000"/>
          </a:xfrm>
          <a:prstGeom prst="rect">
            <a:avLst/>
          </a:prstGeom>
        </p:spPr>
        <p:txBody>
          <a:bodyPr>
            <a:noAutofit/>
          </a:bodyPr>
          <a:lstStyle>
            <a:lvl1pPr marL="0" indent="0" algn="ctr">
              <a:buNone/>
              <a:defRPr sz="1600" b="1" i="0" spc="0" baseline="0">
                <a:solidFill>
                  <a:srgbClr val="00465A"/>
                </a:solidFill>
                <a:latin typeface="+mn-lt"/>
              </a:defRPr>
            </a:lvl1pPr>
          </a:lstStyle>
          <a:p>
            <a:pPr lvl="0"/>
            <a:r>
              <a:rPr lang="fr-FR"/>
              <a:t>Insérer le titre</a:t>
            </a:r>
          </a:p>
        </p:txBody>
      </p:sp>
      <p:sp>
        <p:nvSpPr>
          <p:cNvPr id="44" name="Espace réservé du texte 23">
            <a:extLst>
              <a:ext uri="{FF2B5EF4-FFF2-40B4-BE49-F238E27FC236}">
                <a16:creationId xmlns:a16="http://schemas.microsoft.com/office/drawing/2014/main" id="{119FF947-8863-2044-B5A4-88624D39CC39}"/>
              </a:ext>
            </a:extLst>
          </p:cNvPr>
          <p:cNvSpPr>
            <a:spLocks noGrp="1"/>
          </p:cNvSpPr>
          <p:nvPr>
            <p:ph type="body" sz="quarter" idx="29" hasCustomPrompt="1"/>
          </p:nvPr>
        </p:nvSpPr>
        <p:spPr>
          <a:xfrm>
            <a:off x="9434782" y="4859339"/>
            <a:ext cx="3167679" cy="1800225"/>
          </a:xfrm>
          <a:prstGeom prst="rect">
            <a:avLst/>
          </a:prstGeom>
        </p:spPr>
        <p:txBody>
          <a:bodyPr>
            <a:noAutofit/>
          </a:bodyPr>
          <a:lstStyle>
            <a:lvl1pPr marL="0" indent="0" algn="ctr">
              <a:spcAft>
                <a:spcPts val="600"/>
              </a:spcAft>
              <a:buNone/>
              <a:defRPr sz="1400" b="0" i="0" spc="0" baseline="0">
                <a:solidFill>
                  <a:schemeClr val="tx1"/>
                </a:solidFill>
                <a:latin typeface="+mn-lt"/>
              </a:defRPr>
            </a:lvl1pPr>
          </a:lstStyle>
          <a:p>
            <a:pPr lvl="0"/>
            <a:r>
              <a:rPr lang="fr-FR"/>
              <a:t>Cliquer pour insérer la bio</a:t>
            </a:r>
          </a:p>
        </p:txBody>
      </p:sp>
      <p:cxnSp>
        <p:nvCxnSpPr>
          <p:cNvPr id="2" name="Connecteur droit 1">
            <a:extLst>
              <a:ext uri="{FF2B5EF4-FFF2-40B4-BE49-F238E27FC236}">
                <a16:creationId xmlns:a16="http://schemas.microsoft.com/office/drawing/2014/main" id="{45BC7A29-CBD4-4EB9-8581-585D60275056}"/>
              </a:ext>
            </a:extLst>
          </p:cNvPr>
          <p:cNvCxnSpPr>
            <a:cxnSpLocks/>
          </p:cNvCxnSpPr>
          <p:nvPr userDrawn="1"/>
        </p:nvCxnSpPr>
        <p:spPr>
          <a:xfrm>
            <a:off x="0" y="1088500"/>
            <a:ext cx="12602838"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 name="Ellipse 2">
            <a:extLst>
              <a:ext uri="{FF2B5EF4-FFF2-40B4-BE49-F238E27FC236}">
                <a16:creationId xmlns:a16="http://schemas.microsoft.com/office/drawing/2014/main" id="{6AF346A2-9F1A-8DF0-AADF-541228C2A455}"/>
              </a:ext>
            </a:extLst>
          </p:cNvPr>
          <p:cNvSpPr>
            <a:spLocks noChangeAspect="1"/>
          </p:cNvSpPr>
          <p:nvPr userDrawn="1"/>
        </p:nvSpPr>
        <p:spPr>
          <a:xfrm>
            <a:off x="12783848" y="1043500"/>
            <a:ext cx="90505" cy="90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cxnSp>
        <p:nvCxnSpPr>
          <p:cNvPr id="8" name="Connecteur droit 7">
            <a:extLst>
              <a:ext uri="{FF2B5EF4-FFF2-40B4-BE49-F238E27FC236}">
                <a16:creationId xmlns:a16="http://schemas.microsoft.com/office/drawing/2014/main" id="{27A68B8B-E573-DFFC-F867-60AD849B1674}"/>
              </a:ext>
            </a:extLst>
          </p:cNvPr>
          <p:cNvCxnSpPr>
            <a:cxnSpLocks/>
          </p:cNvCxnSpPr>
          <p:nvPr userDrawn="1"/>
        </p:nvCxnSpPr>
        <p:spPr>
          <a:xfrm>
            <a:off x="13055363" y="7254000"/>
            <a:ext cx="384647"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Ellipse 10">
            <a:extLst>
              <a:ext uri="{FF2B5EF4-FFF2-40B4-BE49-F238E27FC236}">
                <a16:creationId xmlns:a16="http://schemas.microsoft.com/office/drawing/2014/main" id="{AEBD4126-1E42-3C05-8372-AD009D6E8B96}"/>
              </a:ext>
            </a:extLst>
          </p:cNvPr>
          <p:cNvSpPr>
            <a:spLocks noChangeAspect="1"/>
          </p:cNvSpPr>
          <p:nvPr userDrawn="1"/>
        </p:nvSpPr>
        <p:spPr>
          <a:xfrm>
            <a:off x="12786964" y="7209000"/>
            <a:ext cx="90505" cy="90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Tree>
    <p:extLst>
      <p:ext uri="{BB962C8B-B14F-4D97-AF65-F5344CB8AC3E}">
        <p14:creationId xmlns:p14="http://schemas.microsoft.com/office/powerpoint/2010/main" val="3180275514"/>
      </p:ext>
    </p:extLst>
  </p:cSld>
  <p:clrMapOvr>
    <a:masterClrMapping/>
  </p:clrMapOvr>
  <p:extLst>
    <p:ext uri="{DCECCB84-F9BA-43D5-87BE-67443E8EF086}">
      <p15:sldGuideLst xmlns:p15="http://schemas.microsoft.com/office/powerpoint/2012/main">
        <p15:guide id="1" orient="horz" pos="1247" userDrawn="1">
          <p15:clr>
            <a:srgbClr val="FBAE40"/>
          </p15:clr>
        </p15:guide>
        <p15:guide id="2" orient="horz" pos="4195" userDrawn="1">
          <p15:clr>
            <a:srgbClr val="547EBF"/>
          </p15:clr>
        </p15:guide>
        <p15:guide id="3" pos="2523" userDrawn="1">
          <p15:clr>
            <a:srgbClr val="FBAE40"/>
          </p15:clr>
        </p15:guide>
        <p15:guide id="4" pos="3236" userDrawn="1">
          <p15:clr>
            <a:srgbClr val="FBAE40"/>
          </p15:clr>
        </p15:guide>
        <p15:guide id="5" pos="5230" userDrawn="1">
          <p15:clr>
            <a:srgbClr val="FBAE40"/>
          </p15:clr>
        </p15:guide>
        <p15:guide id="6" pos="5943" userDrawn="1">
          <p15:clr>
            <a:srgbClr val="FBAE40"/>
          </p15:clr>
        </p15:guide>
        <p15:guide id="7" orient="horz" pos="2381" userDrawn="1">
          <p15:clr>
            <a:srgbClr val="FBAE40"/>
          </p15:clr>
        </p15:guide>
        <p15:guide id="8" orient="horz" pos="2721" userDrawn="1">
          <p15:clr>
            <a:srgbClr val="FBAE40"/>
          </p15:clr>
        </p15:guide>
        <p15:guide id="9" orient="horz" pos="3061"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quipe_6_Copil">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B259C4B-A4ED-9B49-A40C-A9F088D98E40}"/>
              </a:ext>
            </a:extLst>
          </p:cNvPr>
          <p:cNvSpPr>
            <a:spLocks noGrp="1"/>
          </p:cNvSpPr>
          <p:nvPr>
            <p:ph type="sldNum" sz="quarter" idx="11"/>
          </p:nvPr>
        </p:nvSpPr>
        <p:spPr>
          <a:xfrm>
            <a:off x="12376575" y="7200900"/>
            <a:ext cx="226263" cy="108000"/>
          </a:xfrm>
        </p:spPr>
        <p:txBody>
          <a:bodyPr/>
          <a:lstStyle/>
          <a:p>
            <a:fld id="{2069B0F2-0842-FB4D-BE8C-87114636FAF2}" type="slidenum">
              <a:rPr lang="fr-FR" smtClean="0"/>
              <a:pPr/>
              <a:t>‹N°›</a:t>
            </a:fld>
            <a:endParaRPr lang="fr-FR"/>
          </a:p>
        </p:txBody>
      </p:sp>
      <p:sp>
        <p:nvSpPr>
          <p:cNvPr id="7" name="Espace réservé du texte 23">
            <a:extLst>
              <a:ext uri="{FF2B5EF4-FFF2-40B4-BE49-F238E27FC236}">
                <a16:creationId xmlns:a16="http://schemas.microsoft.com/office/drawing/2014/main" id="{571A8593-AE07-0848-B461-A2FDC67F220D}"/>
              </a:ext>
            </a:extLst>
          </p:cNvPr>
          <p:cNvSpPr>
            <a:spLocks noGrp="1"/>
          </p:cNvSpPr>
          <p:nvPr>
            <p:ph type="body" sz="quarter" idx="15" hasCustomPrompt="1"/>
          </p:nvPr>
        </p:nvSpPr>
        <p:spPr>
          <a:xfrm>
            <a:off x="2420556" y="2160000"/>
            <a:ext cx="3847065" cy="360000"/>
          </a:xfrm>
          <a:prstGeom prst="rect">
            <a:avLst/>
          </a:prstGeom>
        </p:spPr>
        <p:txBody>
          <a:bodyPr>
            <a:noAutofit/>
          </a:bodyPr>
          <a:lstStyle>
            <a:lvl1pPr marL="0" indent="0" algn="l">
              <a:buNone/>
              <a:defRPr sz="1800" b="1" spc="0" baseline="0">
                <a:solidFill>
                  <a:srgbClr val="0F7D8C"/>
                </a:solidFill>
                <a:latin typeface="+mn-lt"/>
              </a:defRPr>
            </a:lvl1pPr>
          </a:lstStyle>
          <a:p>
            <a:pPr lvl="0"/>
            <a:r>
              <a:rPr lang="fr-FR"/>
              <a:t>Insérer le nom</a:t>
            </a:r>
          </a:p>
        </p:txBody>
      </p:sp>
      <p:sp>
        <p:nvSpPr>
          <p:cNvPr id="10" name="Titre 9">
            <a:extLst>
              <a:ext uri="{FF2B5EF4-FFF2-40B4-BE49-F238E27FC236}">
                <a16:creationId xmlns:a16="http://schemas.microsoft.com/office/drawing/2014/main" id="{857A1BA1-BE75-B942-B47C-78F6F05A84DD}"/>
              </a:ext>
            </a:extLst>
          </p:cNvPr>
          <p:cNvSpPr>
            <a:spLocks noGrp="1"/>
          </p:cNvSpPr>
          <p:nvPr>
            <p:ph type="title" hasCustomPrompt="1"/>
          </p:nvPr>
        </p:nvSpPr>
        <p:spPr/>
        <p:txBody>
          <a:bodyPr/>
          <a:lstStyle/>
          <a:p>
            <a:r>
              <a:rPr lang="fr-FR"/>
              <a:t>Cliquer pour insérer un titre</a:t>
            </a:r>
          </a:p>
        </p:txBody>
      </p:sp>
      <p:sp>
        <p:nvSpPr>
          <p:cNvPr id="32" name="Espace réservé pour une image  9">
            <a:extLst>
              <a:ext uri="{FF2B5EF4-FFF2-40B4-BE49-F238E27FC236}">
                <a16:creationId xmlns:a16="http://schemas.microsoft.com/office/drawing/2014/main" id="{46D84A85-C68C-7545-88D0-4ECA4FCBFADB}"/>
              </a:ext>
            </a:extLst>
          </p:cNvPr>
          <p:cNvSpPr>
            <a:spLocks noGrp="1"/>
          </p:cNvSpPr>
          <p:nvPr>
            <p:ph type="pic" sz="quarter" idx="19" hasCustomPrompt="1"/>
          </p:nvPr>
        </p:nvSpPr>
        <p:spPr>
          <a:xfrm>
            <a:off x="838854" y="1885569"/>
            <a:ext cx="1260000" cy="1260000"/>
          </a:xfrm>
          <a:prstGeom prst="ellipse">
            <a:avLst/>
          </a:prstGeom>
          <a:solidFill>
            <a:schemeClr val="bg1">
              <a:lumMod val="85000"/>
            </a:schemeClr>
          </a:solidFill>
          <a:ln w="25400">
            <a:solidFill>
              <a:srgbClr val="FF870F"/>
            </a:solidFill>
            <a:prstDash val="solid"/>
            <a:extLst>
              <a:ext uri="{C807C97D-BFC1-408E-A445-0C87EB9F89A2}">
                <ask:lineSketchStyleProps xmlns:ask="http://schemas.microsoft.com/office/drawing/2018/sketchyshapes" sd="1219033472">
                  <a:custGeom>
                    <a:avLst/>
                    <a:gdLst>
                      <a:gd name="connsiteX0" fmla="*/ 0 w 1260000"/>
                      <a:gd name="connsiteY0" fmla="*/ 630000 h 1260000"/>
                      <a:gd name="connsiteX1" fmla="*/ 630000 w 1260000"/>
                      <a:gd name="connsiteY1" fmla="*/ 0 h 1260000"/>
                      <a:gd name="connsiteX2" fmla="*/ 1260000 w 1260000"/>
                      <a:gd name="connsiteY2" fmla="*/ 630000 h 1260000"/>
                      <a:gd name="connsiteX3" fmla="*/ 630000 w 1260000"/>
                      <a:gd name="connsiteY3" fmla="*/ 1260000 h 1260000"/>
                      <a:gd name="connsiteX4" fmla="*/ 0 w 1260000"/>
                      <a:gd name="connsiteY4" fmla="*/ 630000 h 12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000" h="1260000" fill="none" extrusionOk="0">
                        <a:moveTo>
                          <a:pt x="0" y="630000"/>
                        </a:moveTo>
                        <a:cubicBezTo>
                          <a:pt x="47044" y="287642"/>
                          <a:pt x="293370" y="-23273"/>
                          <a:pt x="630000" y="0"/>
                        </a:cubicBezTo>
                        <a:cubicBezTo>
                          <a:pt x="947037" y="-4732"/>
                          <a:pt x="1232385" y="308060"/>
                          <a:pt x="1260000" y="630000"/>
                        </a:cubicBezTo>
                        <a:cubicBezTo>
                          <a:pt x="1250959" y="891720"/>
                          <a:pt x="948782" y="1300520"/>
                          <a:pt x="630000" y="1260000"/>
                        </a:cubicBezTo>
                        <a:cubicBezTo>
                          <a:pt x="294056" y="1266715"/>
                          <a:pt x="10093" y="980366"/>
                          <a:pt x="0" y="630000"/>
                        </a:cubicBezTo>
                        <a:close/>
                      </a:path>
                      <a:path w="1260000" h="1260000" stroke="0" extrusionOk="0">
                        <a:moveTo>
                          <a:pt x="0" y="630000"/>
                        </a:moveTo>
                        <a:cubicBezTo>
                          <a:pt x="-45110" y="254236"/>
                          <a:pt x="220893" y="22957"/>
                          <a:pt x="630000" y="0"/>
                        </a:cubicBezTo>
                        <a:cubicBezTo>
                          <a:pt x="1057114" y="16668"/>
                          <a:pt x="1182434" y="284527"/>
                          <a:pt x="1260000" y="630000"/>
                        </a:cubicBezTo>
                        <a:cubicBezTo>
                          <a:pt x="1216583" y="1020338"/>
                          <a:pt x="963440" y="1340139"/>
                          <a:pt x="630000" y="1260000"/>
                        </a:cubicBezTo>
                        <a:cubicBezTo>
                          <a:pt x="264751" y="1250529"/>
                          <a:pt x="30071" y="992307"/>
                          <a:pt x="0" y="630000"/>
                        </a:cubicBezTo>
                        <a:close/>
                      </a:path>
                    </a:pathLst>
                  </a:custGeom>
                  <ask:type>
                    <ask:lineSketchNone/>
                  </ask:type>
                </ask:lineSketchStyleProps>
              </a:ext>
            </a:extLst>
          </a:ln>
        </p:spPr>
        <p:txBody>
          <a:bodyPr lIns="0" tIns="0" rIns="0" bIns="0" anchor="ctr" anchorCtr="1"/>
          <a:lstStyle>
            <a:lvl1pPr marL="0" indent="0" algn="ctr">
              <a:buFontTx/>
              <a:buNone/>
              <a:defRPr sz="800" b="0" i="0">
                <a:latin typeface="+mn-lt"/>
                <a:ea typeface="Effra Light" panose="02000306080000090004" pitchFamily="2" charset="77"/>
                <a:cs typeface="Effra Light" panose="02000306080000090004" pitchFamily="2" charset="77"/>
              </a:defRPr>
            </a:lvl1pPr>
          </a:lstStyle>
          <a:p>
            <a:r>
              <a:rPr lang="fr-FR"/>
              <a:t>Cliquer pour ajouter la photo du consultant</a:t>
            </a:r>
          </a:p>
        </p:txBody>
      </p:sp>
      <p:sp>
        <p:nvSpPr>
          <p:cNvPr id="37" name="Espace réservé du texte 23">
            <a:extLst>
              <a:ext uri="{FF2B5EF4-FFF2-40B4-BE49-F238E27FC236}">
                <a16:creationId xmlns:a16="http://schemas.microsoft.com/office/drawing/2014/main" id="{F7C814E4-2E62-9D4A-AFC1-60AD920812B2}"/>
              </a:ext>
            </a:extLst>
          </p:cNvPr>
          <p:cNvSpPr>
            <a:spLocks noGrp="1"/>
          </p:cNvSpPr>
          <p:nvPr>
            <p:ph type="body" sz="quarter" idx="22" hasCustomPrompt="1"/>
          </p:nvPr>
        </p:nvSpPr>
        <p:spPr>
          <a:xfrm>
            <a:off x="2419474" y="2592000"/>
            <a:ext cx="3847063" cy="360000"/>
          </a:xfrm>
          <a:prstGeom prst="rect">
            <a:avLst/>
          </a:prstGeom>
        </p:spPr>
        <p:txBody>
          <a:bodyPr>
            <a:noAutofit/>
          </a:bodyPr>
          <a:lstStyle>
            <a:lvl1pPr marL="0" indent="0" algn="l">
              <a:buNone/>
              <a:defRPr sz="1400" b="0" i="0" spc="0" baseline="0">
                <a:solidFill>
                  <a:srgbClr val="00465A"/>
                </a:solidFill>
                <a:latin typeface="+mn-lt"/>
              </a:defRPr>
            </a:lvl1pPr>
          </a:lstStyle>
          <a:p>
            <a:pPr lvl="0"/>
            <a:r>
              <a:rPr lang="fr-FR"/>
              <a:t>Insérer le titre</a:t>
            </a:r>
          </a:p>
        </p:txBody>
      </p:sp>
      <p:sp>
        <p:nvSpPr>
          <p:cNvPr id="40" name="Espace réservé du texte 23">
            <a:extLst>
              <a:ext uri="{FF2B5EF4-FFF2-40B4-BE49-F238E27FC236}">
                <a16:creationId xmlns:a16="http://schemas.microsoft.com/office/drawing/2014/main" id="{20CB4794-674B-0848-B887-EA1AB61F6CF4}"/>
              </a:ext>
            </a:extLst>
          </p:cNvPr>
          <p:cNvSpPr>
            <a:spLocks noGrp="1"/>
          </p:cNvSpPr>
          <p:nvPr>
            <p:ph type="body" sz="quarter" idx="56" hasCustomPrompt="1"/>
          </p:nvPr>
        </p:nvSpPr>
        <p:spPr>
          <a:xfrm>
            <a:off x="8757674" y="2164431"/>
            <a:ext cx="3847065" cy="360000"/>
          </a:xfrm>
          <a:prstGeom prst="rect">
            <a:avLst/>
          </a:prstGeom>
        </p:spPr>
        <p:txBody>
          <a:bodyPr>
            <a:noAutofit/>
          </a:bodyPr>
          <a:lstStyle>
            <a:lvl1pPr marL="0" indent="0" algn="l">
              <a:buNone/>
              <a:defRPr sz="1800" b="1" spc="0" baseline="0">
                <a:solidFill>
                  <a:srgbClr val="0F7D8C"/>
                </a:solidFill>
                <a:latin typeface="+mn-lt"/>
              </a:defRPr>
            </a:lvl1pPr>
          </a:lstStyle>
          <a:p>
            <a:pPr lvl="0"/>
            <a:r>
              <a:rPr lang="fr-FR"/>
              <a:t>Insérer le nom</a:t>
            </a:r>
          </a:p>
        </p:txBody>
      </p:sp>
      <p:sp>
        <p:nvSpPr>
          <p:cNvPr id="44" name="Espace réservé pour une image  9">
            <a:extLst>
              <a:ext uri="{FF2B5EF4-FFF2-40B4-BE49-F238E27FC236}">
                <a16:creationId xmlns:a16="http://schemas.microsoft.com/office/drawing/2014/main" id="{B7228F22-070F-D842-B18D-71BDE51EFC83}"/>
              </a:ext>
            </a:extLst>
          </p:cNvPr>
          <p:cNvSpPr>
            <a:spLocks noGrp="1"/>
          </p:cNvSpPr>
          <p:nvPr>
            <p:ph type="pic" sz="quarter" idx="57" hasCustomPrompt="1"/>
          </p:nvPr>
        </p:nvSpPr>
        <p:spPr>
          <a:xfrm>
            <a:off x="7175973" y="1890000"/>
            <a:ext cx="1260000" cy="1260000"/>
          </a:xfrm>
          <a:prstGeom prst="ellipse">
            <a:avLst/>
          </a:prstGeom>
          <a:solidFill>
            <a:schemeClr val="bg1">
              <a:lumMod val="85000"/>
            </a:schemeClr>
          </a:solidFill>
          <a:ln w="25400">
            <a:solidFill>
              <a:srgbClr val="FF870F"/>
            </a:solidFill>
            <a:prstDash val="solid"/>
            <a:extLst>
              <a:ext uri="{C807C97D-BFC1-408E-A445-0C87EB9F89A2}">
                <ask:lineSketchStyleProps xmlns:ask="http://schemas.microsoft.com/office/drawing/2018/sketchyshapes" sd="1219033472">
                  <a:custGeom>
                    <a:avLst/>
                    <a:gdLst>
                      <a:gd name="connsiteX0" fmla="*/ 0 w 1260000"/>
                      <a:gd name="connsiteY0" fmla="*/ 630000 h 1260000"/>
                      <a:gd name="connsiteX1" fmla="*/ 630000 w 1260000"/>
                      <a:gd name="connsiteY1" fmla="*/ 0 h 1260000"/>
                      <a:gd name="connsiteX2" fmla="*/ 1260000 w 1260000"/>
                      <a:gd name="connsiteY2" fmla="*/ 630000 h 1260000"/>
                      <a:gd name="connsiteX3" fmla="*/ 630000 w 1260000"/>
                      <a:gd name="connsiteY3" fmla="*/ 1260000 h 1260000"/>
                      <a:gd name="connsiteX4" fmla="*/ 0 w 1260000"/>
                      <a:gd name="connsiteY4" fmla="*/ 630000 h 12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000" h="1260000" fill="none" extrusionOk="0">
                        <a:moveTo>
                          <a:pt x="0" y="630000"/>
                        </a:moveTo>
                        <a:cubicBezTo>
                          <a:pt x="47044" y="287642"/>
                          <a:pt x="293370" y="-23273"/>
                          <a:pt x="630000" y="0"/>
                        </a:cubicBezTo>
                        <a:cubicBezTo>
                          <a:pt x="947037" y="-4732"/>
                          <a:pt x="1232385" y="308060"/>
                          <a:pt x="1260000" y="630000"/>
                        </a:cubicBezTo>
                        <a:cubicBezTo>
                          <a:pt x="1250959" y="891720"/>
                          <a:pt x="948782" y="1300520"/>
                          <a:pt x="630000" y="1260000"/>
                        </a:cubicBezTo>
                        <a:cubicBezTo>
                          <a:pt x="294056" y="1266715"/>
                          <a:pt x="10093" y="980366"/>
                          <a:pt x="0" y="630000"/>
                        </a:cubicBezTo>
                        <a:close/>
                      </a:path>
                      <a:path w="1260000" h="1260000" stroke="0" extrusionOk="0">
                        <a:moveTo>
                          <a:pt x="0" y="630000"/>
                        </a:moveTo>
                        <a:cubicBezTo>
                          <a:pt x="-45110" y="254236"/>
                          <a:pt x="220893" y="22957"/>
                          <a:pt x="630000" y="0"/>
                        </a:cubicBezTo>
                        <a:cubicBezTo>
                          <a:pt x="1057114" y="16668"/>
                          <a:pt x="1182434" y="284527"/>
                          <a:pt x="1260000" y="630000"/>
                        </a:cubicBezTo>
                        <a:cubicBezTo>
                          <a:pt x="1216583" y="1020338"/>
                          <a:pt x="963440" y="1340139"/>
                          <a:pt x="630000" y="1260000"/>
                        </a:cubicBezTo>
                        <a:cubicBezTo>
                          <a:pt x="264751" y="1250529"/>
                          <a:pt x="30071" y="992307"/>
                          <a:pt x="0" y="630000"/>
                        </a:cubicBezTo>
                        <a:close/>
                      </a:path>
                    </a:pathLst>
                  </a:custGeom>
                  <ask:type>
                    <ask:lineSketchNone/>
                  </ask:type>
                </ask:lineSketchStyleProps>
              </a:ext>
            </a:extLst>
          </a:ln>
        </p:spPr>
        <p:txBody>
          <a:bodyPr lIns="0" tIns="0" rIns="0" bIns="0" anchor="ctr" anchorCtr="1"/>
          <a:lstStyle>
            <a:lvl1pPr marL="0" indent="0" algn="ctr">
              <a:buFontTx/>
              <a:buNone/>
              <a:defRPr sz="800" b="0" i="0">
                <a:latin typeface="+mn-lt"/>
                <a:ea typeface="Effra Light" panose="02000306080000090004" pitchFamily="2" charset="77"/>
                <a:cs typeface="Effra Light" panose="02000306080000090004" pitchFamily="2" charset="77"/>
              </a:defRPr>
            </a:lvl1pPr>
          </a:lstStyle>
          <a:p>
            <a:r>
              <a:rPr lang="fr-FR"/>
              <a:t>Cliquer pour ajouter la photo du consultant</a:t>
            </a:r>
          </a:p>
        </p:txBody>
      </p:sp>
      <p:sp>
        <p:nvSpPr>
          <p:cNvPr id="51" name="Espace réservé du texte 23">
            <a:extLst>
              <a:ext uri="{FF2B5EF4-FFF2-40B4-BE49-F238E27FC236}">
                <a16:creationId xmlns:a16="http://schemas.microsoft.com/office/drawing/2014/main" id="{BEE4FDC4-7ECC-6E4B-A0C1-1E062C4E2862}"/>
              </a:ext>
            </a:extLst>
          </p:cNvPr>
          <p:cNvSpPr>
            <a:spLocks noGrp="1"/>
          </p:cNvSpPr>
          <p:nvPr>
            <p:ph type="body" sz="quarter" idx="58" hasCustomPrompt="1"/>
          </p:nvPr>
        </p:nvSpPr>
        <p:spPr>
          <a:xfrm>
            <a:off x="8756592" y="2596431"/>
            <a:ext cx="3847063" cy="360000"/>
          </a:xfrm>
          <a:prstGeom prst="rect">
            <a:avLst/>
          </a:prstGeom>
        </p:spPr>
        <p:txBody>
          <a:bodyPr>
            <a:noAutofit/>
          </a:bodyPr>
          <a:lstStyle>
            <a:lvl1pPr marL="0" indent="0" algn="l">
              <a:buNone/>
              <a:defRPr sz="1400" b="0" i="0" spc="0" baseline="0">
                <a:solidFill>
                  <a:srgbClr val="00465A"/>
                </a:solidFill>
                <a:latin typeface="+mn-lt"/>
              </a:defRPr>
            </a:lvl1pPr>
          </a:lstStyle>
          <a:p>
            <a:pPr lvl="0"/>
            <a:r>
              <a:rPr lang="fr-FR"/>
              <a:t>Insérer le titre</a:t>
            </a:r>
          </a:p>
        </p:txBody>
      </p:sp>
      <p:sp>
        <p:nvSpPr>
          <p:cNvPr id="55" name="Espace réservé du texte 23">
            <a:extLst>
              <a:ext uri="{FF2B5EF4-FFF2-40B4-BE49-F238E27FC236}">
                <a16:creationId xmlns:a16="http://schemas.microsoft.com/office/drawing/2014/main" id="{B2939DBF-BD54-834E-B559-CB7CA2B9523F}"/>
              </a:ext>
            </a:extLst>
          </p:cNvPr>
          <p:cNvSpPr>
            <a:spLocks noGrp="1"/>
          </p:cNvSpPr>
          <p:nvPr>
            <p:ph type="body" sz="quarter" idx="59" hasCustomPrompt="1"/>
          </p:nvPr>
        </p:nvSpPr>
        <p:spPr>
          <a:xfrm>
            <a:off x="2421924" y="3780112"/>
            <a:ext cx="3847065" cy="360000"/>
          </a:xfrm>
          <a:prstGeom prst="rect">
            <a:avLst/>
          </a:prstGeom>
        </p:spPr>
        <p:txBody>
          <a:bodyPr>
            <a:noAutofit/>
          </a:bodyPr>
          <a:lstStyle>
            <a:lvl1pPr marL="0" indent="0" algn="l">
              <a:buNone/>
              <a:defRPr sz="1800" b="1" spc="0" baseline="0">
                <a:solidFill>
                  <a:srgbClr val="0F7D8C"/>
                </a:solidFill>
                <a:latin typeface="+mn-lt"/>
              </a:defRPr>
            </a:lvl1pPr>
          </a:lstStyle>
          <a:p>
            <a:pPr lvl="0"/>
            <a:r>
              <a:rPr lang="fr-FR"/>
              <a:t>Insérer le nom</a:t>
            </a:r>
          </a:p>
        </p:txBody>
      </p:sp>
      <p:sp>
        <p:nvSpPr>
          <p:cNvPr id="59" name="Espace réservé pour une image  9">
            <a:extLst>
              <a:ext uri="{FF2B5EF4-FFF2-40B4-BE49-F238E27FC236}">
                <a16:creationId xmlns:a16="http://schemas.microsoft.com/office/drawing/2014/main" id="{31D9CC39-4568-B042-8C8B-AA00A753E21B}"/>
              </a:ext>
            </a:extLst>
          </p:cNvPr>
          <p:cNvSpPr>
            <a:spLocks noGrp="1"/>
          </p:cNvSpPr>
          <p:nvPr>
            <p:ph type="pic" sz="quarter" idx="60" hasCustomPrompt="1"/>
          </p:nvPr>
        </p:nvSpPr>
        <p:spPr>
          <a:xfrm>
            <a:off x="840222" y="3505681"/>
            <a:ext cx="1260000" cy="1260000"/>
          </a:xfrm>
          <a:prstGeom prst="ellipse">
            <a:avLst/>
          </a:prstGeom>
          <a:solidFill>
            <a:schemeClr val="bg1">
              <a:lumMod val="85000"/>
            </a:schemeClr>
          </a:solidFill>
          <a:ln w="25400">
            <a:solidFill>
              <a:srgbClr val="FF870F"/>
            </a:solidFill>
            <a:prstDash val="solid"/>
            <a:extLst>
              <a:ext uri="{C807C97D-BFC1-408E-A445-0C87EB9F89A2}">
                <ask:lineSketchStyleProps xmlns:ask="http://schemas.microsoft.com/office/drawing/2018/sketchyshapes" sd="1219033472">
                  <a:custGeom>
                    <a:avLst/>
                    <a:gdLst>
                      <a:gd name="connsiteX0" fmla="*/ 0 w 1260000"/>
                      <a:gd name="connsiteY0" fmla="*/ 630000 h 1260000"/>
                      <a:gd name="connsiteX1" fmla="*/ 630000 w 1260000"/>
                      <a:gd name="connsiteY1" fmla="*/ 0 h 1260000"/>
                      <a:gd name="connsiteX2" fmla="*/ 1260000 w 1260000"/>
                      <a:gd name="connsiteY2" fmla="*/ 630000 h 1260000"/>
                      <a:gd name="connsiteX3" fmla="*/ 630000 w 1260000"/>
                      <a:gd name="connsiteY3" fmla="*/ 1260000 h 1260000"/>
                      <a:gd name="connsiteX4" fmla="*/ 0 w 1260000"/>
                      <a:gd name="connsiteY4" fmla="*/ 630000 h 12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000" h="1260000" fill="none" extrusionOk="0">
                        <a:moveTo>
                          <a:pt x="0" y="630000"/>
                        </a:moveTo>
                        <a:cubicBezTo>
                          <a:pt x="47044" y="287642"/>
                          <a:pt x="293370" y="-23273"/>
                          <a:pt x="630000" y="0"/>
                        </a:cubicBezTo>
                        <a:cubicBezTo>
                          <a:pt x="947037" y="-4732"/>
                          <a:pt x="1232385" y="308060"/>
                          <a:pt x="1260000" y="630000"/>
                        </a:cubicBezTo>
                        <a:cubicBezTo>
                          <a:pt x="1250959" y="891720"/>
                          <a:pt x="948782" y="1300520"/>
                          <a:pt x="630000" y="1260000"/>
                        </a:cubicBezTo>
                        <a:cubicBezTo>
                          <a:pt x="294056" y="1266715"/>
                          <a:pt x="10093" y="980366"/>
                          <a:pt x="0" y="630000"/>
                        </a:cubicBezTo>
                        <a:close/>
                      </a:path>
                      <a:path w="1260000" h="1260000" stroke="0" extrusionOk="0">
                        <a:moveTo>
                          <a:pt x="0" y="630000"/>
                        </a:moveTo>
                        <a:cubicBezTo>
                          <a:pt x="-45110" y="254236"/>
                          <a:pt x="220893" y="22957"/>
                          <a:pt x="630000" y="0"/>
                        </a:cubicBezTo>
                        <a:cubicBezTo>
                          <a:pt x="1057114" y="16668"/>
                          <a:pt x="1182434" y="284527"/>
                          <a:pt x="1260000" y="630000"/>
                        </a:cubicBezTo>
                        <a:cubicBezTo>
                          <a:pt x="1216583" y="1020338"/>
                          <a:pt x="963440" y="1340139"/>
                          <a:pt x="630000" y="1260000"/>
                        </a:cubicBezTo>
                        <a:cubicBezTo>
                          <a:pt x="264751" y="1250529"/>
                          <a:pt x="30071" y="992307"/>
                          <a:pt x="0" y="630000"/>
                        </a:cubicBezTo>
                        <a:close/>
                      </a:path>
                    </a:pathLst>
                  </a:custGeom>
                  <ask:type>
                    <ask:lineSketchNone/>
                  </ask:type>
                </ask:lineSketchStyleProps>
              </a:ext>
            </a:extLst>
          </a:ln>
        </p:spPr>
        <p:txBody>
          <a:bodyPr lIns="0" tIns="0" rIns="0" bIns="0" anchor="ctr" anchorCtr="1"/>
          <a:lstStyle>
            <a:lvl1pPr marL="0" indent="0" algn="ctr">
              <a:buFontTx/>
              <a:buNone/>
              <a:defRPr sz="800" b="0" i="0">
                <a:latin typeface="+mn-lt"/>
                <a:ea typeface="Effra Light" panose="02000306080000090004" pitchFamily="2" charset="77"/>
                <a:cs typeface="Effra Light" panose="02000306080000090004" pitchFamily="2" charset="77"/>
              </a:defRPr>
            </a:lvl1pPr>
          </a:lstStyle>
          <a:p>
            <a:r>
              <a:rPr lang="fr-FR"/>
              <a:t>Cliquer pour ajouter la photo du consultant</a:t>
            </a:r>
          </a:p>
        </p:txBody>
      </p:sp>
      <p:sp>
        <p:nvSpPr>
          <p:cNvPr id="60" name="Espace réservé du texte 23">
            <a:extLst>
              <a:ext uri="{FF2B5EF4-FFF2-40B4-BE49-F238E27FC236}">
                <a16:creationId xmlns:a16="http://schemas.microsoft.com/office/drawing/2014/main" id="{A5AADD05-B9EA-0A47-9C66-C33CEBF2A8F3}"/>
              </a:ext>
            </a:extLst>
          </p:cNvPr>
          <p:cNvSpPr>
            <a:spLocks noGrp="1"/>
          </p:cNvSpPr>
          <p:nvPr>
            <p:ph type="body" sz="quarter" idx="61" hasCustomPrompt="1"/>
          </p:nvPr>
        </p:nvSpPr>
        <p:spPr>
          <a:xfrm>
            <a:off x="2420841" y="4212112"/>
            <a:ext cx="3847063" cy="360000"/>
          </a:xfrm>
          <a:prstGeom prst="rect">
            <a:avLst/>
          </a:prstGeom>
        </p:spPr>
        <p:txBody>
          <a:bodyPr>
            <a:noAutofit/>
          </a:bodyPr>
          <a:lstStyle>
            <a:lvl1pPr marL="0" indent="0" algn="l">
              <a:buNone/>
              <a:defRPr sz="1400" b="0" i="0" spc="0" baseline="0">
                <a:solidFill>
                  <a:srgbClr val="00465A"/>
                </a:solidFill>
                <a:latin typeface="+mn-lt"/>
              </a:defRPr>
            </a:lvl1pPr>
          </a:lstStyle>
          <a:p>
            <a:pPr lvl="0"/>
            <a:r>
              <a:rPr lang="fr-FR"/>
              <a:t>Insérer le titre</a:t>
            </a:r>
          </a:p>
        </p:txBody>
      </p:sp>
      <p:sp>
        <p:nvSpPr>
          <p:cNvPr id="61" name="Espace réservé du texte 23">
            <a:extLst>
              <a:ext uri="{FF2B5EF4-FFF2-40B4-BE49-F238E27FC236}">
                <a16:creationId xmlns:a16="http://schemas.microsoft.com/office/drawing/2014/main" id="{0F6F33D4-598D-1945-BA44-A22B75D2AA66}"/>
              </a:ext>
            </a:extLst>
          </p:cNvPr>
          <p:cNvSpPr>
            <a:spLocks noGrp="1"/>
          </p:cNvSpPr>
          <p:nvPr>
            <p:ph type="body" sz="quarter" idx="62" hasCustomPrompt="1"/>
          </p:nvPr>
        </p:nvSpPr>
        <p:spPr>
          <a:xfrm>
            <a:off x="2421924" y="5400224"/>
            <a:ext cx="3847065" cy="360000"/>
          </a:xfrm>
          <a:prstGeom prst="rect">
            <a:avLst/>
          </a:prstGeom>
        </p:spPr>
        <p:txBody>
          <a:bodyPr>
            <a:noAutofit/>
          </a:bodyPr>
          <a:lstStyle>
            <a:lvl1pPr marL="0" indent="0" algn="l">
              <a:buNone/>
              <a:defRPr sz="1800" b="1" spc="0" baseline="0">
                <a:solidFill>
                  <a:srgbClr val="0F7D8C"/>
                </a:solidFill>
                <a:latin typeface="+mn-lt"/>
              </a:defRPr>
            </a:lvl1pPr>
          </a:lstStyle>
          <a:p>
            <a:pPr lvl="0"/>
            <a:r>
              <a:rPr lang="fr-FR"/>
              <a:t>Insérer le nom</a:t>
            </a:r>
          </a:p>
        </p:txBody>
      </p:sp>
      <p:sp>
        <p:nvSpPr>
          <p:cNvPr id="62" name="Espace réservé pour une image  9">
            <a:extLst>
              <a:ext uri="{FF2B5EF4-FFF2-40B4-BE49-F238E27FC236}">
                <a16:creationId xmlns:a16="http://schemas.microsoft.com/office/drawing/2014/main" id="{F976246F-DF68-1044-9E2F-69E73C94F9CE}"/>
              </a:ext>
            </a:extLst>
          </p:cNvPr>
          <p:cNvSpPr>
            <a:spLocks noGrp="1"/>
          </p:cNvSpPr>
          <p:nvPr>
            <p:ph type="pic" sz="quarter" idx="63" hasCustomPrompt="1"/>
          </p:nvPr>
        </p:nvSpPr>
        <p:spPr>
          <a:xfrm>
            <a:off x="840222" y="5125793"/>
            <a:ext cx="1260000" cy="1260000"/>
          </a:xfrm>
          <a:prstGeom prst="ellipse">
            <a:avLst/>
          </a:prstGeom>
          <a:solidFill>
            <a:schemeClr val="bg1">
              <a:lumMod val="85000"/>
            </a:schemeClr>
          </a:solidFill>
          <a:ln w="25400">
            <a:solidFill>
              <a:srgbClr val="FF870F"/>
            </a:solidFill>
            <a:prstDash val="solid"/>
            <a:extLst>
              <a:ext uri="{C807C97D-BFC1-408E-A445-0C87EB9F89A2}">
                <ask:lineSketchStyleProps xmlns:ask="http://schemas.microsoft.com/office/drawing/2018/sketchyshapes" sd="1219033472">
                  <a:custGeom>
                    <a:avLst/>
                    <a:gdLst>
                      <a:gd name="connsiteX0" fmla="*/ 0 w 1260000"/>
                      <a:gd name="connsiteY0" fmla="*/ 630000 h 1260000"/>
                      <a:gd name="connsiteX1" fmla="*/ 630000 w 1260000"/>
                      <a:gd name="connsiteY1" fmla="*/ 0 h 1260000"/>
                      <a:gd name="connsiteX2" fmla="*/ 1260000 w 1260000"/>
                      <a:gd name="connsiteY2" fmla="*/ 630000 h 1260000"/>
                      <a:gd name="connsiteX3" fmla="*/ 630000 w 1260000"/>
                      <a:gd name="connsiteY3" fmla="*/ 1260000 h 1260000"/>
                      <a:gd name="connsiteX4" fmla="*/ 0 w 1260000"/>
                      <a:gd name="connsiteY4" fmla="*/ 630000 h 12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000" h="1260000" fill="none" extrusionOk="0">
                        <a:moveTo>
                          <a:pt x="0" y="630000"/>
                        </a:moveTo>
                        <a:cubicBezTo>
                          <a:pt x="47044" y="287642"/>
                          <a:pt x="293370" y="-23273"/>
                          <a:pt x="630000" y="0"/>
                        </a:cubicBezTo>
                        <a:cubicBezTo>
                          <a:pt x="947037" y="-4732"/>
                          <a:pt x="1232385" y="308060"/>
                          <a:pt x="1260000" y="630000"/>
                        </a:cubicBezTo>
                        <a:cubicBezTo>
                          <a:pt x="1250959" y="891720"/>
                          <a:pt x="948782" y="1300520"/>
                          <a:pt x="630000" y="1260000"/>
                        </a:cubicBezTo>
                        <a:cubicBezTo>
                          <a:pt x="294056" y="1266715"/>
                          <a:pt x="10093" y="980366"/>
                          <a:pt x="0" y="630000"/>
                        </a:cubicBezTo>
                        <a:close/>
                      </a:path>
                      <a:path w="1260000" h="1260000" stroke="0" extrusionOk="0">
                        <a:moveTo>
                          <a:pt x="0" y="630000"/>
                        </a:moveTo>
                        <a:cubicBezTo>
                          <a:pt x="-45110" y="254236"/>
                          <a:pt x="220893" y="22957"/>
                          <a:pt x="630000" y="0"/>
                        </a:cubicBezTo>
                        <a:cubicBezTo>
                          <a:pt x="1057114" y="16668"/>
                          <a:pt x="1182434" y="284527"/>
                          <a:pt x="1260000" y="630000"/>
                        </a:cubicBezTo>
                        <a:cubicBezTo>
                          <a:pt x="1216583" y="1020338"/>
                          <a:pt x="963440" y="1340139"/>
                          <a:pt x="630000" y="1260000"/>
                        </a:cubicBezTo>
                        <a:cubicBezTo>
                          <a:pt x="264751" y="1250529"/>
                          <a:pt x="30071" y="992307"/>
                          <a:pt x="0" y="630000"/>
                        </a:cubicBezTo>
                        <a:close/>
                      </a:path>
                    </a:pathLst>
                  </a:custGeom>
                  <ask:type>
                    <ask:lineSketchNone/>
                  </ask:type>
                </ask:lineSketchStyleProps>
              </a:ext>
            </a:extLst>
          </a:ln>
        </p:spPr>
        <p:txBody>
          <a:bodyPr lIns="0" tIns="0" rIns="0" bIns="0" anchor="ctr" anchorCtr="1"/>
          <a:lstStyle>
            <a:lvl1pPr marL="0" indent="0" algn="ctr">
              <a:buFontTx/>
              <a:buNone/>
              <a:defRPr sz="800" b="0" i="0">
                <a:latin typeface="+mn-lt"/>
                <a:ea typeface="Effra Light" panose="02000306080000090004" pitchFamily="2" charset="77"/>
                <a:cs typeface="Effra Light" panose="02000306080000090004" pitchFamily="2" charset="77"/>
              </a:defRPr>
            </a:lvl1pPr>
          </a:lstStyle>
          <a:p>
            <a:r>
              <a:rPr lang="fr-FR"/>
              <a:t>Cliquer pour ajouter la photo du consultant</a:t>
            </a:r>
          </a:p>
        </p:txBody>
      </p:sp>
      <p:sp>
        <p:nvSpPr>
          <p:cNvPr id="63" name="Espace réservé du texte 23">
            <a:extLst>
              <a:ext uri="{FF2B5EF4-FFF2-40B4-BE49-F238E27FC236}">
                <a16:creationId xmlns:a16="http://schemas.microsoft.com/office/drawing/2014/main" id="{842C7C50-9AB7-7949-B9C2-54A1C519AFC2}"/>
              </a:ext>
            </a:extLst>
          </p:cNvPr>
          <p:cNvSpPr>
            <a:spLocks noGrp="1"/>
          </p:cNvSpPr>
          <p:nvPr>
            <p:ph type="body" sz="quarter" idx="64" hasCustomPrompt="1"/>
          </p:nvPr>
        </p:nvSpPr>
        <p:spPr>
          <a:xfrm>
            <a:off x="2420841" y="5832224"/>
            <a:ext cx="3847063" cy="360000"/>
          </a:xfrm>
          <a:prstGeom prst="rect">
            <a:avLst/>
          </a:prstGeom>
        </p:spPr>
        <p:txBody>
          <a:bodyPr>
            <a:noAutofit/>
          </a:bodyPr>
          <a:lstStyle>
            <a:lvl1pPr marL="0" indent="0" algn="l">
              <a:buNone/>
              <a:defRPr sz="1400" b="0" i="0" spc="0" baseline="0">
                <a:solidFill>
                  <a:srgbClr val="00465A"/>
                </a:solidFill>
                <a:latin typeface="+mn-lt"/>
              </a:defRPr>
            </a:lvl1pPr>
          </a:lstStyle>
          <a:p>
            <a:pPr lvl="0"/>
            <a:r>
              <a:rPr lang="fr-FR"/>
              <a:t>Insérer le titre</a:t>
            </a:r>
          </a:p>
        </p:txBody>
      </p:sp>
      <p:sp>
        <p:nvSpPr>
          <p:cNvPr id="64" name="Espace réservé du texte 23">
            <a:extLst>
              <a:ext uri="{FF2B5EF4-FFF2-40B4-BE49-F238E27FC236}">
                <a16:creationId xmlns:a16="http://schemas.microsoft.com/office/drawing/2014/main" id="{89102529-6214-BF47-BDC5-98FBF9DE0E3A}"/>
              </a:ext>
            </a:extLst>
          </p:cNvPr>
          <p:cNvSpPr>
            <a:spLocks noGrp="1"/>
          </p:cNvSpPr>
          <p:nvPr>
            <p:ph type="body" sz="quarter" idx="65" hasCustomPrompt="1"/>
          </p:nvPr>
        </p:nvSpPr>
        <p:spPr>
          <a:xfrm>
            <a:off x="8753857" y="3780112"/>
            <a:ext cx="3847065" cy="360000"/>
          </a:xfrm>
          <a:prstGeom prst="rect">
            <a:avLst/>
          </a:prstGeom>
        </p:spPr>
        <p:txBody>
          <a:bodyPr>
            <a:noAutofit/>
          </a:bodyPr>
          <a:lstStyle>
            <a:lvl1pPr marL="0" indent="0" algn="l">
              <a:buNone/>
              <a:defRPr sz="1800" b="1" spc="0" baseline="0">
                <a:solidFill>
                  <a:srgbClr val="0F7D8C"/>
                </a:solidFill>
                <a:latin typeface="+mn-lt"/>
              </a:defRPr>
            </a:lvl1pPr>
          </a:lstStyle>
          <a:p>
            <a:pPr lvl="0"/>
            <a:r>
              <a:rPr lang="fr-FR"/>
              <a:t>Insérer le nom</a:t>
            </a:r>
          </a:p>
        </p:txBody>
      </p:sp>
      <p:sp>
        <p:nvSpPr>
          <p:cNvPr id="65" name="Espace réservé pour une image  9">
            <a:extLst>
              <a:ext uri="{FF2B5EF4-FFF2-40B4-BE49-F238E27FC236}">
                <a16:creationId xmlns:a16="http://schemas.microsoft.com/office/drawing/2014/main" id="{E5FCB513-2C4F-EA43-B93E-C318E82E7A83}"/>
              </a:ext>
            </a:extLst>
          </p:cNvPr>
          <p:cNvSpPr>
            <a:spLocks noGrp="1"/>
          </p:cNvSpPr>
          <p:nvPr>
            <p:ph type="pic" sz="quarter" idx="66" hasCustomPrompt="1"/>
          </p:nvPr>
        </p:nvSpPr>
        <p:spPr>
          <a:xfrm>
            <a:off x="7172155" y="3505681"/>
            <a:ext cx="1260000" cy="1260000"/>
          </a:xfrm>
          <a:prstGeom prst="ellipse">
            <a:avLst/>
          </a:prstGeom>
          <a:solidFill>
            <a:schemeClr val="bg1">
              <a:lumMod val="85000"/>
            </a:schemeClr>
          </a:solidFill>
          <a:ln w="25400">
            <a:solidFill>
              <a:srgbClr val="FF870F"/>
            </a:solidFill>
            <a:prstDash val="solid"/>
            <a:extLst>
              <a:ext uri="{C807C97D-BFC1-408E-A445-0C87EB9F89A2}">
                <ask:lineSketchStyleProps xmlns:ask="http://schemas.microsoft.com/office/drawing/2018/sketchyshapes" sd="1219033472">
                  <a:custGeom>
                    <a:avLst/>
                    <a:gdLst>
                      <a:gd name="connsiteX0" fmla="*/ 0 w 1260000"/>
                      <a:gd name="connsiteY0" fmla="*/ 630000 h 1260000"/>
                      <a:gd name="connsiteX1" fmla="*/ 630000 w 1260000"/>
                      <a:gd name="connsiteY1" fmla="*/ 0 h 1260000"/>
                      <a:gd name="connsiteX2" fmla="*/ 1260000 w 1260000"/>
                      <a:gd name="connsiteY2" fmla="*/ 630000 h 1260000"/>
                      <a:gd name="connsiteX3" fmla="*/ 630000 w 1260000"/>
                      <a:gd name="connsiteY3" fmla="*/ 1260000 h 1260000"/>
                      <a:gd name="connsiteX4" fmla="*/ 0 w 1260000"/>
                      <a:gd name="connsiteY4" fmla="*/ 630000 h 12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000" h="1260000" fill="none" extrusionOk="0">
                        <a:moveTo>
                          <a:pt x="0" y="630000"/>
                        </a:moveTo>
                        <a:cubicBezTo>
                          <a:pt x="47044" y="287642"/>
                          <a:pt x="293370" y="-23273"/>
                          <a:pt x="630000" y="0"/>
                        </a:cubicBezTo>
                        <a:cubicBezTo>
                          <a:pt x="947037" y="-4732"/>
                          <a:pt x="1232385" y="308060"/>
                          <a:pt x="1260000" y="630000"/>
                        </a:cubicBezTo>
                        <a:cubicBezTo>
                          <a:pt x="1250959" y="891720"/>
                          <a:pt x="948782" y="1300520"/>
                          <a:pt x="630000" y="1260000"/>
                        </a:cubicBezTo>
                        <a:cubicBezTo>
                          <a:pt x="294056" y="1266715"/>
                          <a:pt x="10093" y="980366"/>
                          <a:pt x="0" y="630000"/>
                        </a:cubicBezTo>
                        <a:close/>
                      </a:path>
                      <a:path w="1260000" h="1260000" stroke="0" extrusionOk="0">
                        <a:moveTo>
                          <a:pt x="0" y="630000"/>
                        </a:moveTo>
                        <a:cubicBezTo>
                          <a:pt x="-45110" y="254236"/>
                          <a:pt x="220893" y="22957"/>
                          <a:pt x="630000" y="0"/>
                        </a:cubicBezTo>
                        <a:cubicBezTo>
                          <a:pt x="1057114" y="16668"/>
                          <a:pt x="1182434" y="284527"/>
                          <a:pt x="1260000" y="630000"/>
                        </a:cubicBezTo>
                        <a:cubicBezTo>
                          <a:pt x="1216583" y="1020338"/>
                          <a:pt x="963440" y="1340139"/>
                          <a:pt x="630000" y="1260000"/>
                        </a:cubicBezTo>
                        <a:cubicBezTo>
                          <a:pt x="264751" y="1250529"/>
                          <a:pt x="30071" y="992307"/>
                          <a:pt x="0" y="630000"/>
                        </a:cubicBezTo>
                        <a:close/>
                      </a:path>
                    </a:pathLst>
                  </a:custGeom>
                  <ask:type>
                    <ask:lineSketchNone/>
                  </ask:type>
                </ask:lineSketchStyleProps>
              </a:ext>
            </a:extLst>
          </a:ln>
        </p:spPr>
        <p:txBody>
          <a:bodyPr lIns="0" tIns="0" rIns="0" bIns="0" anchor="ctr" anchorCtr="1"/>
          <a:lstStyle>
            <a:lvl1pPr marL="0" indent="0" algn="ctr">
              <a:buFontTx/>
              <a:buNone/>
              <a:defRPr sz="800" b="0" i="0">
                <a:latin typeface="+mn-lt"/>
                <a:ea typeface="Effra Light" panose="02000306080000090004" pitchFamily="2" charset="77"/>
                <a:cs typeface="Effra Light" panose="02000306080000090004" pitchFamily="2" charset="77"/>
              </a:defRPr>
            </a:lvl1pPr>
          </a:lstStyle>
          <a:p>
            <a:r>
              <a:rPr lang="fr-FR"/>
              <a:t>Cliquer pour ajouter la photo du consultant</a:t>
            </a:r>
          </a:p>
        </p:txBody>
      </p:sp>
      <p:sp>
        <p:nvSpPr>
          <p:cNvPr id="66" name="Espace réservé du texte 23">
            <a:extLst>
              <a:ext uri="{FF2B5EF4-FFF2-40B4-BE49-F238E27FC236}">
                <a16:creationId xmlns:a16="http://schemas.microsoft.com/office/drawing/2014/main" id="{83876AE8-925F-FE4C-8815-C2559BC7605A}"/>
              </a:ext>
            </a:extLst>
          </p:cNvPr>
          <p:cNvSpPr>
            <a:spLocks noGrp="1"/>
          </p:cNvSpPr>
          <p:nvPr>
            <p:ph type="body" sz="quarter" idx="67" hasCustomPrompt="1"/>
          </p:nvPr>
        </p:nvSpPr>
        <p:spPr>
          <a:xfrm>
            <a:off x="8752774" y="4212112"/>
            <a:ext cx="3847063" cy="360000"/>
          </a:xfrm>
          <a:prstGeom prst="rect">
            <a:avLst/>
          </a:prstGeom>
        </p:spPr>
        <p:txBody>
          <a:bodyPr>
            <a:noAutofit/>
          </a:bodyPr>
          <a:lstStyle>
            <a:lvl1pPr marL="0" indent="0" algn="l">
              <a:buNone/>
              <a:defRPr sz="1400" b="0" i="0" spc="0" baseline="0">
                <a:solidFill>
                  <a:srgbClr val="00465A"/>
                </a:solidFill>
                <a:latin typeface="+mn-lt"/>
              </a:defRPr>
            </a:lvl1pPr>
          </a:lstStyle>
          <a:p>
            <a:pPr lvl="0"/>
            <a:r>
              <a:rPr lang="fr-FR"/>
              <a:t>Insérer le titre</a:t>
            </a:r>
          </a:p>
        </p:txBody>
      </p:sp>
      <p:sp>
        <p:nvSpPr>
          <p:cNvPr id="67" name="Espace réservé du texte 23">
            <a:extLst>
              <a:ext uri="{FF2B5EF4-FFF2-40B4-BE49-F238E27FC236}">
                <a16:creationId xmlns:a16="http://schemas.microsoft.com/office/drawing/2014/main" id="{81DCE89B-83C1-C243-869A-BE6B480A33B5}"/>
              </a:ext>
            </a:extLst>
          </p:cNvPr>
          <p:cNvSpPr>
            <a:spLocks noGrp="1"/>
          </p:cNvSpPr>
          <p:nvPr>
            <p:ph type="body" sz="quarter" idx="68" hasCustomPrompt="1"/>
          </p:nvPr>
        </p:nvSpPr>
        <p:spPr>
          <a:xfrm>
            <a:off x="8752773" y="5395793"/>
            <a:ext cx="3847065" cy="360000"/>
          </a:xfrm>
          <a:prstGeom prst="rect">
            <a:avLst/>
          </a:prstGeom>
        </p:spPr>
        <p:txBody>
          <a:bodyPr>
            <a:noAutofit/>
          </a:bodyPr>
          <a:lstStyle>
            <a:lvl1pPr marL="0" indent="0" algn="l">
              <a:buNone/>
              <a:defRPr sz="1800" b="1" spc="0" baseline="0">
                <a:solidFill>
                  <a:srgbClr val="0F7D8C"/>
                </a:solidFill>
                <a:latin typeface="+mn-lt"/>
              </a:defRPr>
            </a:lvl1pPr>
          </a:lstStyle>
          <a:p>
            <a:pPr lvl="0"/>
            <a:r>
              <a:rPr lang="fr-FR"/>
              <a:t>Insérer le nom</a:t>
            </a:r>
          </a:p>
        </p:txBody>
      </p:sp>
      <p:sp>
        <p:nvSpPr>
          <p:cNvPr id="68" name="Espace réservé pour une image  9">
            <a:extLst>
              <a:ext uri="{FF2B5EF4-FFF2-40B4-BE49-F238E27FC236}">
                <a16:creationId xmlns:a16="http://schemas.microsoft.com/office/drawing/2014/main" id="{5CEADEF7-1D24-DA49-8892-F0744A3AC310}"/>
              </a:ext>
            </a:extLst>
          </p:cNvPr>
          <p:cNvSpPr>
            <a:spLocks noGrp="1"/>
          </p:cNvSpPr>
          <p:nvPr>
            <p:ph type="pic" sz="quarter" idx="69" hasCustomPrompt="1"/>
          </p:nvPr>
        </p:nvSpPr>
        <p:spPr>
          <a:xfrm>
            <a:off x="7171071" y="5121362"/>
            <a:ext cx="1260000" cy="1260000"/>
          </a:xfrm>
          <a:prstGeom prst="ellipse">
            <a:avLst/>
          </a:prstGeom>
          <a:solidFill>
            <a:schemeClr val="bg1">
              <a:lumMod val="85000"/>
            </a:schemeClr>
          </a:solidFill>
          <a:ln w="25400">
            <a:solidFill>
              <a:srgbClr val="FF870F"/>
            </a:solidFill>
            <a:prstDash val="solid"/>
            <a:extLst>
              <a:ext uri="{C807C97D-BFC1-408E-A445-0C87EB9F89A2}">
                <ask:lineSketchStyleProps xmlns:ask="http://schemas.microsoft.com/office/drawing/2018/sketchyshapes" sd="1219033472">
                  <a:custGeom>
                    <a:avLst/>
                    <a:gdLst>
                      <a:gd name="connsiteX0" fmla="*/ 0 w 1260000"/>
                      <a:gd name="connsiteY0" fmla="*/ 630000 h 1260000"/>
                      <a:gd name="connsiteX1" fmla="*/ 630000 w 1260000"/>
                      <a:gd name="connsiteY1" fmla="*/ 0 h 1260000"/>
                      <a:gd name="connsiteX2" fmla="*/ 1260000 w 1260000"/>
                      <a:gd name="connsiteY2" fmla="*/ 630000 h 1260000"/>
                      <a:gd name="connsiteX3" fmla="*/ 630000 w 1260000"/>
                      <a:gd name="connsiteY3" fmla="*/ 1260000 h 1260000"/>
                      <a:gd name="connsiteX4" fmla="*/ 0 w 1260000"/>
                      <a:gd name="connsiteY4" fmla="*/ 630000 h 12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000" h="1260000" fill="none" extrusionOk="0">
                        <a:moveTo>
                          <a:pt x="0" y="630000"/>
                        </a:moveTo>
                        <a:cubicBezTo>
                          <a:pt x="47044" y="287642"/>
                          <a:pt x="293370" y="-23273"/>
                          <a:pt x="630000" y="0"/>
                        </a:cubicBezTo>
                        <a:cubicBezTo>
                          <a:pt x="947037" y="-4732"/>
                          <a:pt x="1232385" y="308060"/>
                          <a:pt x="1260000" y="630000"/>
                        </a:cubicBezTo>
                        <a:cubicBezTo>
                          <a:pt x="1250959" y="891720"/>
                          <a:pt x="948782" y="1300520"/>
                          <a:pt x="630000" y="1260000"/>
                        </a:cubicBezTo>
                        <a:cubicBezTo>
                          <a:pt x="294056" y="1266715"/>
                          <a:pt x="10093" y="980366"/>
                          <a:pt x="0" y="630000"/>
                        </a:cubicBezTo>
                        <a:close/>
                      </a:path>
                      <a:path w="1260000" h="1260000" stroke="0" extrusionOk="0">
                        <a:moveTo>
                          <a:pt x="0" y="630000"/>
                        </a:moveTo>
                        <a:cubicBezTo>
                          <a:pt x="-45110" y="254236"/>
                          <a:pt x="220893" y="22957"/>
                          <a:pt x="630000" y="0"/>
                        </a:cubicBezTo>
                        <a:cubicBezTo>
                          <a:pt x="1057114" y="16668"/>
                          <a:pt x="1182434" y="284527"/>
                          <a:pt x="1260000" y="630000"/>
                        </a:cubicBezTo>
                        <a:cubicBezTo>
                          <a:pt x="1216583" y="1020338"/>
                          <a:pt x="963440" y="1340139"/>
                          <a:pt x="630000" y="1260000"/>
                        </a:cubicBezTo>
                        <a:cubicBezTo>
                          <a:pt x="264751" y="1250529"/>
                          <a:pt x="30071" y="992307"/>
                          <a:pt x="0" y="630000"/>
                        </a:cubicBezTo>
                        <a:close/>
                      </a:path>
                    </a:pathLst>
                  </a:custGeom>
                  <ask:type>
                    <ask:lineSketchNone/>
                  </ask:type>
                </ask:lineSketchStyleProps>
              </a:ext>
            </a:extLst>
          </a:ln>
        </p:spPr>
        <p:txBody>
          <a:bodyPr lIns="0" tIns="0" rIns="0" bIns="0" anchor="ctr" anchorCtr="1"/>
          <a:lstStyle>
            <a:lvl1pPr marL="0" indent="0" algn="ctr">
              <a:buFontTx/>
              <a:buNone/>
              <a:defRPr sz="800" b="0" i="0">
                <a:latin typeface="+mn-lt"/>
                <a:ea typeface="Effra Light" panose="02000306080000090004" pitchFamily="2" charset="77"/>
                <a:cs typeface="Effra Light" panose="02000306080000090004" pitchFamily="2" charset="77"/>
              </a:defRPr>
            </a:lvl1pPr>
          </a:lstStyle>
          <a:p>
            <a:r>
              <a:rPr lang="fr-FR"/>
              <a:t>Cliquer pour ajouter la photo du consultant</a:t>
            </a:r>
          </a:p>
        </p:txBody>
      </p:sp>
      <p:sp>
        <p:nvSpPr>
          <p:cNvPr id="69" name="Espace réservé du texte 23">
            <a:extLst>
              <a:ext uri="{FF2B5EF4-FFF2-40B4-BE49-F238E27FC236}">
                <a16:creationId xmlns:a16="http://schemas.microsoft.com/office/drawing/2014/main" id="{5695CBC1-3088-0D42-A7AA-E5D454C8BECC}"/>
              </a:ext>
            </a:extLst>
          </p:cNvPr>
          <p:cNvSpPr>
            <a:spLocks noGrp="1"/>
          </p:cNvSpPr>
          <p:nvPr>
            <p:ph type="body" sz="quarter" idx="70" hasCustomPrompt="1"/>
          </p:nvPr>
        </p:nvSpPr>
        <p:spPr>
          <a:xfrm>
            <a:off x="8751690" y="5827793"/>
            <a:ext cx="3847063" cy="360000"/>
          </a:xfrm>
          <a:prstGeom prst="rect">
            <a:avLst/>
          </a:prstGeom>
        </p:spPr>
        <p:txBody>
          <a:bodyPr>
            <a:noAutofit/>
          </a:bodyPr>
          <a:lstStyle>
            <a:lvl1pPr marL="0" indent="0" algn="l">
              <a:buNone/>
              <a:defRPr sz="1400" b="0" i="0" spc="0" baseline="0">
                <a:solidFill>
                  <a:srgbClr val="00465A"/>
                </a:solidFill>
                <a:latin typeface="+mn-lt"/>
              </a:defRPr>
            </a:lvl1pPr>
          </a:lstStyle>
          <a:p>
            <a:pPr lvl="0"/>
            <a:r>
              <a:rPr lang="fr-FR"/>
              <a:t>Insérer le titre</a:t>
            </a:r>
          </a:p>
        </p:txBody>
      </p:sp>
      <p:cxnSp>
        <p:nvCxnSpPr>
          <p:cNvPr id="2" name="Connecteur droit 1">
            <a:extLst>
              <a:ext uri="{FF2B5EF4-FFF2-40B4-BE49-F238E27FC236}">
                <a16:creationId xmlns:a16="http://schemas.microsoft.com/office/drawing/2014/main" id="{3C03BF7E-DE49-9309-8A2F-74DC22530407}"/>
              </a:ext>
            </a:extLst>
          </p:cNvPr>
          <p:cNvCxnSpPr>
            <a:cxnSpLocks/>
          </p:cNvCxnSpPr>
          <p:nvPr userDrawn="1"/>
        </p:nvCxnSpPr>
        <p:spPr>
          <a:xfrm>
            <a:off x="0" y="1088500"/>
            <a:ext cx="12602838"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 name="Ellipse 2">
            <a:extLst>
              <a:ext uri="{FF2B5EF4-FFF2-40B4-BE49-F238E27FC236}">
                <a16:creationId xmlns:a16="http://schemas.microsoft.com/office/drawing/2014/main" id="{928326B6-D023-C41B-EB0F-A79825B52CC3}"/>
              </a:ext>
            </a:extLst>
          </p:cNvPr>
          <p:cNvSpPr>
            <a:spLocks noChangeAspect="1"/>
          </p:cNvSpPr>
          <p:nvPr userDrawn="1"/>
        </p:nvSpPr>
        <p:spPr>
          <a:xfrm>
            <a:off x="12783848" y="1043500"/>
            <a:ext cx="90505" cy="90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cxnSp>
        <p:nvCxnSpPr>
          <p:cNvPr id="8" name="Connecteur droit 7">
            <a:extLst>
              <a:ext uri="{FF2B5EF4-FFF2-40B4-BE49-F238E27FC236}">
                <a16:creationId xmlns:a16="http://schemas.microsoft.com/office/drawing/2014/main" id="{7206A656-B29A-9D14-B6F3-C0D1E5BAC662}"/>
              </a:ext>
            </a:extLst>
          </p:cNvPr>
          <p:cNvCxnSpPr>
            <a:cxnSpLocks/>
          </p:cNvCxnSpPr>
          <p:nvPr userDrawn="1"/>
        </p:nvCxnSpPr>
        <p:spPr>
          <a:xfrm>
            <a:off x="13055363" y="7254000"/>
            <a:ext cx="384647"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Ellipse 10">
            <a:extLst>
              <a:ext uri="{FF2B5EF4-FFF2-40B4-BE49-F238E27FC236}">
                <a16:creationId xmlns:a16="http://schemas.microsoft.com/office/drawing/2014/main" id="{AF8750E3-21F6-F8D2-723D-12516E7D20F1}"/>
              </a:ext>
            </a:extLst>
          </p:cNvPr>
          <p:cNvSpPr>
            <a:spLocks noChangeAspect="1"/>
          </p:cNvSpPr>
          <p:nvPr userDrawn="1"/>
        </p:nvSpPr>
        <p:spPr>
          <a:xfrm>
            <a:off x="12786964" y="7209000"/>
            <a:ext cx="90505" cy="90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Tree>
    <p:extLst>
      <p:ext uri="{BB962C8B-B14F-4D97-AF65-F5344CB8AC3E}">
        <p14:creationId xmlns:p14="http://schemas.microsoft.com/office/powerpoint/2010/main" val="3260082501"/>
      </p:ext>
    </p:extLst>
  </p:cSld>
  <p:clrMapOvr>
    <a:masterClrMapping/>
  </p:clrMapOvr>
  <p:extLst>
    <p:ext uri="{DCECCB84-F9BA-43D5-87BE-67443E8EF086}">
      <p15:sldGuideLst xmlns:p15="http://schemas.microsoft.com/office/powerpoint/2012/main">
        <p15:guide id="1" orient="horz" pos="1247" userDrawn="1">
          <p15:clr>
            <a:srgbClr val="FBAE40"/>
          </p15:clr>
        </p15:guide>
        <p15:guide id="2" orient="horz" pos="4195" userDrawn="1">
          <p15:clr>
            <a:srgbClr val="547EBF"/>
          </p15:clr>
        </p15:guide>
        <p15:guide id="3" pos="1383" userDrawn="1">
          <p15:clr>
            <a:srgbClr val="FBAE40"/>
          </p15:clr>
        </p15:guide>
        <p15:guide id="4" pos="1525" userDrawn="1">
          <p15:clr>
            <a:srgbClr val="FBAE40"/>
          </p15:clr>
        </p15:guide>
        <p15:guide id="5" pos="3948" userDrawn="1">
          <p15:clr>
            <a:srgbClr val="FBAE40"/>
          </p15:clr>
        </p15:guide>
        <p15:guide id="6" pos="4518" userDrawn="1">
          <p15:clr>
            <a:srgbClr val="FBAE40"/>
          </p15:clr>
        </p15:guide>
        <p15:guide id="7" orient="horz" pos="1927" userDrawn="1">
          <p15:clr>
            <a:srgbClr val="FBAE40"/>
          </p15:clr>
        </p15:guide>
        <p15:guide id="8" pos="5516" userDrawn="1">
          <p15:clr>
            <a:srgbClr val="FBAE40"/>
          </p15:clr>
        </p15:guide>
        <p15:guide id="9" pos="5374" userDrawn="1">
          <p15:clr>
            <a:srgbClr val="FBAE40"/>
          </p15:clr>
        </p15:guide>
        <p15:guide id="10" orient="horz" pos="2268" userDrawn="1">
          <p15:clr>
            <a:srgbClr val="FBAE40"/>
          </p15:clr>
        </p15:guide>
        <p15:guide id="11" orient="horz" pos="3288" userDrawn="1">
          <p15:clr>
            <a:srgbClr val="FBAE40"/>
          </p15:clr>
        </p15:guide>
        <p15:guide id="12" orient="horz" pos="2948" userDrawn="1">
          <p15:clr>
            <a:srgbClr val="FBAE40"/>
          </p15:clr>
        </p15:guide>
        <p15:guide id="13" orient="horz" pos="3969"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os_3_Copil">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B259C4B-A4ED-9B49-A40C-A9F088D98E40}"/>
              </a:ext>
            </a:extLst>
          </p:cNvPr>
          <p:cNvSpPr>
            <a:spLocks noGrp="1"/>
          </p:cNvSpPr>
          <p:nvPr>
            <p:ph type="sldNum" sz="quarter" idx="11"/>
          </p:nvPr>
        </p:nvSpPr>
        <p:spPr>
          <a:xfrm>
            <a:off x="12376575" y="7200900"/>
            <a:ext cx="226263" cy="108000"/>
          </a:xfrm>
        </p:spPr>
        <p:txBody>
          <a:bodyPr/>
          <a:lstStyle/>
          <a:p>
            <a:fld id="{2069B0F2-0842-FB4D-BE8C-87114636FAF2}" type="slidenum">
              <a:rPr lang="fr-FR" smtClean="0"/>
              <a:pPr/>
              <a:t>‹N°›</a:t>
            </a:fld>
            <a:endParaRPr lang="fr-FR"/>
          </a:p>
        </p:txBody>
      </p:sp>
      <p:sp>
        <p:nvSpPr>
          <p:cNvPr id="7" name="Espace réservé du texte 23">
            <a:extLst>
              <a:ext uri="{FF2B5EF4-FFF2-40B4-BE49-F238E27FC236}">
                <a16:creationId xmlns:a16="http://schemas.microsoft.com/office/drawing/2014/main" id="{571A8593-AE07-0848-B461-A2FDC67F220D}"/>
              </a:ext>
            </a:extLst>
          </p:cNvPr>
          <p:cNvSpPr>
            <a:spLocks noGrp="1"/>
          </p:cNvSpPr>
          <p:nvPr>
            <p:ph type="body" sz="quarter" idx="15" hasCustomPrompt="1"/>
          </p:nvPr>
        </p:nvSpPr>
        <p:spPr>
          <a:xfrm>
            <a:off x="8756370" y="2339975"/>
            <a:ext cx="3846468" cy="899979"/>
          </a:xfrm>
          <a:prstGeom prst="rect">
            <a:avLst/>
          </a:prstGeom>
        </p:spPr>
        <p:txBody>
          <a:bodyPr anchor="ctr" anchorCtr="0">
            <a:noAutofit/>
          </a:bodyPr>
          <a:lstStyle>
            <a:lvl1pPr marL="0" indent="0" algn="l">
              <a:buNone/>
              <a:defRPr sz="1600" b="0" i="0" spc="0" baseline="0">
                <a:solidFill>
                  <a:srgbClr val="00465A"/>
                </a:solidFill>
                <a:latin typeface="+mn-lt"/>
              </a:defRPr>
            </a:lvl1pPr>
          </a:lstStyle>
          <a:p>
            <a:pPr lvl="0"/>
            <a:r>
              <a:rPr lang="fr-FR"/>
              <a:t>Insérer une idée</a:t>
            </a:r>
          </a:p>
        </p:txBody>
      </p:sp>
      <p:sp>
        <p:nvSpPr>
          <p:cNvPr id="10" name="Titre 9">
            <a:extLst>
              <a:ext uri="{FF2B5EF4-FFF2-40B4-BE49-F238E27FC236}">
                <a16:creationId xmlns:a16="http://schemas.microsoft.com/office/drawing/2014/main" id="{857A1BA1-BE75-B942-B47C-78F6F05A84DD}"/>
              </a:ext>
            </a:extLst>
          </p:cNvPr>
          <p:cNvSpPr>
            <a:spLocks noGrp="1"/>
          </p:cNvSpPr>
          <p:nvPr>
            <p:ph type="title" hasCustomPrompt="1"/>
          </p:nvPr>
        </p:nvSpPr>
        <p:spPr/>
        <p:txBody>
          <a:bodyPr/>
          <a:lstStyle/>
          <a:p>
            <a:r>
              <a:rPr lang="fr-FR"/>
              <a:t>Cliquer pour insérer un titre</a:t>
            </a:r>
          </a:p>
        </p:txBody>
      </p:sp>
      <p:sp>
        <p:nvSpPr>
          <p:cNvPr id="8" name="Espace réservé pour une image  7">
            <a:extLst>
              <a:ext uri="{FF2B5EF4-FFF2-40B4-BE49-F238E27FC236}">
                <a16:creationId xmlns:a16="http://schemas.microsoft.com/office/drawing/2014/main" id="{B44A41F4-B71E-8348-9FC3-71DA77C62E8F}"/>
              </a:ext>
            </a:extLst>
          </p:cNvPr>
          <p:cNvSpPr>
            <a:spLocks noGrp="1" noChangeAspect="1"/>
          </p:cNvSpPr>
          <p:nvPr>
            <p:ph type="pic" sz="quarter" idx="57" hasCustomPrompt="1"/>
          </p:nvPr>
        </p:nvSpPr>
        <p:spPr>
          <a:xfrm>
            <a:off x="7173664" y="2339975"/>
            <a:ext cx="1131314" cy="900000"/>
          </a:xfrm>
          <a:prstGeom prst="rect">
            <a:avLst/>
          </a:prstGeom>
        </p:spPr>
        <p:txBody>
          <a:bodyPr anchor="ctr" anchorCtr="0">
            <a:normAutofit/>
          </a:bodyPr>
          <a:lstStyle>
            <a:lvl1pPr marL="0" indent="0" algn="ctr">
              <a:buFontTx/>
              <a:buNone/>
              <a:defRPr sz="800" b="0" i="0">
                <a:latin typeface="+mn-lt"/>
              </a:defRPr>
            </a:lvl1pPr>
          </a:lstStyle>
          <a:p>
            <a:r>
              <a:rPr lang="fr-FR"/>
              <a:t>Cliquer pour ajouter un </a:t>
            </a:r>
            <a:r>
              <a:rPr lang="fr-FR" err="1"/>
              <a:t>picto</a:t>
            </a:r>
            <a:endParaRPr lang="fr-FR"/>
          </a:p>
        </p:txBody>
      </p:sp>
      <p:sp>
        <p:nvSpPr>
          <p:cNvPr id="46" name="Espace réservé pour une image  7">
            <a:extLst>
              <a:ext uri="{FF2B5EF4-FFF2-40B4-BE49-F238E27FC236}">
                <a16:creationId xmlns:a16="http://schemas.microsoft.com/office/drawing/2014/main" id="{1C780D94-D313-104D-B67B-845CB184F578}"/>
              </a:ext>
            </a:extLst>
          </p:cNvPr>
          <p:cNvSpPr>
            <a:spLocks noGrp="1" noChangeAspect="1"/>
          </p:cNvSpPr>
          <p:nvPr>
            <p:ph type="pic" sz="quarter" idx="60" hasCustomPrompt="1"/>
          </p:nvPr>
        </p:nvSpPr>
        <p:spPr>
          <a:xfrm>
            <a:off x="7175458" y="3779975"/>
            <a:ext cx="1131314" cy="900000"/>
          </a:xfrm>
          <a:prstGeom prst="rect">
            <a:avLst/>
          </a:prstGeom>
        </p:spPr>
        <p:txBody>
          <a:bodyPr anchor="ctr" anchorCtr="0">
            <a:normAutofit/>
          </a:bodyPr>
          <a:lstStyle>
            <a:lvl1pPr marL="0" indent="0" algn="ctr">
              <a:buFontTx/>
              <a:buNone/>
              <a:defRPr sz="800" b="0" i="0">
                <a:latin typeface="+mn-lt"/>
              </a:defRPr>
            </a:lvl1pPr>
          </a:lstStyle>
          <a:p>
            <a:r>
              <a:rPr lang="fr-FR"/>
              <a:t>Cliquer pour ajouter un </a:t>
            </a:r>
            <a:r>
              <a:rPr lang="fr-FR" err="1"/>
              <a:t>picto</a:t>
            </a:r>
            <a:endParaRPr lang="fr-FR"/>
          </a:p>
        </p:txBody>
      </p:sp>
      <p:sp>
        <p:nvSpPr>
          <p:cNvPr id="61" name="Espace réservé pour une image  7">
            <a:extLst>
              <a:ext uri="{FF2B5EF4-FFF2-40B4-BE49-F238E27FC236}">
                <a16:creationId xmlns:a16="http://schemas.microsoft.com/office/drawing/2014/main" id="{93989719-1E67-B141-ACB3-27691257302E}"/>
              </a:ext>
            </a:extLst>
          </p:cNvPr>
          <p:cNvSpPr>
            <a:spLocks noGrp="1" noChangeAspect="1"/>
          </p:cNvSpPr>
          <p:nvPr>
            <p:ph type="pic" sz="quarter" idx="63" hasCustomPrompt="1"/>
          </p:nvPr>
        </p:nvSpPr>
        <p:spPr>
          <a:xfrm>
            <a:off x="7171871" y="5229361"/>
            <a:ext cx="1131314" cy="900000"/>
          </a:xfrm>
          <a:prstGeom prst="rect">
            <a:avLst/>
          </a:prstGeom>
        </p:spPr>
        <p:txBody>
          <a:bodyPr anchor="ctr" anchorCtr="0">
            <a:normAutofit/>
          </a:bodyPr>
          <a:lstStyle>
            <a:lvl1pPr marL="0" indent="0" algn="ctr">
              <a:buFontTx/>
              <a:buNone/>
              <a:defRPr sz="800" b="0" i="0">
                <a:latin typeface="+mn-lt"/>
              </a:defRPr>
            </a:lvl1pPr>
          </a:lstStyle>
          <a:p>
            <a:r>
              <a:rPr lang="fr-FR"/>
              <a:t>Cliquer pour ajouter un </a:t>
            </a:r>
            <a:r>
              <a:rPr lang="fr-FR" err="1"/>
              <a:t>picto</a:t>
            </a:r>
            <a:endParaRPr lang="fr-FR"/>
          </a:p>
        </p:txBody>
      </p:sp>
      <p:sp>
        <p:nvSpPr>
          <p:cNvPr id="14" name="Espace réservé du contenu 13">
            <a:extLst>
              <a:ext uri="{FF2B5EF4-FFF2-40B4-BE49-F238E27FC236}">
                <a16:creationId xmlns:a16="http://schemas.microsoft.com/office/drawing/2014/main" id="{8266E485-0844-AF4A-9B7C-B2D0BC35C232}"/>
              </a:ext>
            </a:extLst>
          </p:cNvPr>
          <p:cNvSpPr>
            <a:spLocks noGrp="1"/>
          </p:cNvSpPr>
          <p:nvPr>
            <p:ph sz="quarter" idx="64" hasCustomPrompt="1"/>
          </p:nvPr>
        </p:nvSpPr>
        <p:spPr>
          <a:xfrm>
            <a:off x="838115" y="1980000"/>
            <a:ext cx="5429789" cy="4500000"/>
          </a:xfrm>
          <a:prstGeom prst="rect">
            <a:avLst/>
          </a:prstGeom>
          <a:solidFill>
            <a:schemeClr val="bg1">
              <a:lumMod val="85000"/>
            </a:schemeClr>
          </a:solidFill>
        </p:spPr>
        <p:txBody>
          <a:bodyPr anchor="ctr" anchorCtr="0">
            <a:noAutofit/>
          </a:bodyPr>
          <a:lstStyle>
            <a:lvl1pPr marL="0" indent="0" algn="ctr">
              <a:buFontTx/>
              <a:buNone/>
              <a:defRPr sz="1400"/>
            </a:lvl1pPr>
          </a:lstStyle>
          <a:p>
            <a:pPr lvl="0"/>
            <a:r>
              <a:rPr lang="fr-FR"/>
              <a:t>Cliquez pour insérer un graphique ou un visuel</a:t>
            </a:r>
          </a:p>
        </p:txBody>
      </p:sp>
      <p:sp>
        <p:nvSpPr>
          <p:cNvPr id="19" name="Espace réservé du texte 10">
            <a:extLst>
              <a:ext uri="{FF2B5EF4-FFF2-40B4-BE49-F238E27FC236}">
                <a16:creationId xmlns:a16="http://schemas.microsoft.com/office/drawing/2014/main" id="{FFAC0F3A-B9B7-A144-9F27-516846D47333}"/>
              </a:ext>
            </a:extLst>
          </p:cNvPr>
          <p:cNvSpPr>
            <a:spLocks noGrp="1"/>
          </p:cNvSpPr>
          <p:nvPr>
            <p:ph type="body" sz="quarter" idx="18" hasCustomPrompt="1"/>
          </p:nvPr>
        </p:nvSpPr>
        <p:spPr>
          <a:xfrm>
            <a:off x="836120" y="6660450"/>
            <a:ext cx="5429789" cy="180000"/>
          </a:xfrm>
          <a:prstGeom prst="rect">
            <a:avLst/>
          </a:prstGeom>
        </p:spPr>
        <p:txBody>
          <a:bodyPr anchor="ctr" anchorCtr="0"/>
          <a:lstStyle>
            <a:lvl1pPr>
              <a:defRPr sz="900" b="0" i="1">
                <a:solidFill>
                  <a:schemeClr val="tx1"/>
                </a:solidFill>
                <a:latin typeface="Calibri Light" panose="020F0302020204030204" pitchFamily="34" charset="0"/>
                <a:cs typeface="Calibri Light" panose="020F0302020204030204" pitchFamily="34" charset="0"/>
              </a:defRPr>
            </a:lvl1pPr>
          </a:lstStyle>
          <a:p>
            <a:pPr lvl="0"/>
            <a:r>
              <a:rPr lang="fr-FR"/>
              <a:t>Cliquer pour insérer la source</a:t>
            </a:r>
          </a:p>
        </p:txBody>
      </p:sp>
      <p:sp>
        <p:nvSpPr>
          <p:cNvPr id="20" name="Espace réservé du texte 23">
            <a:extLst>
              <a:ext uri="{FF2B5EF4-FFF2-40B4-BE49-F238E27FC236}">
                <a16:creationId xmlns:a16="http://schemas.microsoft.com/office/drawing/2014/main" id="{403BBF66-39B9-0E4D-9756-74D7023653DD}"/>
              </a:ext>
            </a:extLst>
          </p:cNvPr>
          <p:cNvSpPr>
            <a:spLocks noGrp="1"/>
          </p:cNvSpPr>
          <p:nvPr>
            <p:ph type="body" sz="quarter" idx="65" hasCustomPrompt="1"/>
          </p:nvPr>
        </p:nvSpPr>
        <p:spPr>
          <a:xfrm>
            <a:off x="8757187" y="3779838"/>
            <a:ext cx="3846468" cy="899979"/>
          </a:xfrm>
          <a:prstGeom prst="rect">
            <a:avLst/>
          </a:prstGeom>
        </p:spPr>
        <p:txBody>
          <a:bodyPr anchor="ctr" anchorCtr="0">
            <a:noAutofit/>
          </a:bodyPr>
          <a:lstStyle>
            <a:lvl1pPr marL="0" indent="0" algn="l">
              <a:buNone/>
              <a:defRPr sz="1600" b="0" i="0" spc="0" baseline="0">
                <a:solidFill>
                  <a:srgbClr val="00465A"/>
                </a:solidFill>
                <a:latin typeface="+mn-lt"/>
              </a:defRPr>
            </a:lvl1pPr>
          </a:lstStyle>
          <a:p>
            <a:pPr lvl="0"/>
            <a:r>
              <a:rPr lang="fr-FR"/>
              <a:t>Insérer une idée</a:t>
            </a:r>
          </a:p>
        </p:txBody>
      </p:sp>
      <p:sp>
        <p:nvSpPr>
          <p:cNvPr id="21" name="Espace réservé du texte 23">
            <a:extLst>
              <a:ext uri="{FF2B5EF4-FFF2-40B4-BE49-F238E27FC236}">
                <a16:creationId xmlns:a16="http://schemas.microsoft.com/office/drawing/2014/main" id="{BB170199-C1F9-5340-B8F0-C7AB4EC7CD02}"/>
              </a:ext>
            </a:extLst>
          </p:cNvPr>
          <p:cNvSpPr>
            <a:spLocks noGrp="1"/>
          </p:cNvSpPr>
          <p:nvPr>
            <p:ph type="body" sz="quarter" idx="66" hasCustomPrompt="1"/>
          </p:nvPr>
        </p:nvSpPr>
        <p:spPr>
          <a:xfrm>
            <a:off x="8757187" y="5222987"/>
            <a:ext cx="3846468" cy="899979"/>
          </a:xfrm>
          <a:prstGeom prst="rect">
            <a:avLst/>
          </a:prstGeom>
        </p:spPr>
        <p:txBody>
          <a:bodyPr anchor="ctr" anchorCtr="0">
            <a:noAutofit/>
          </a:bodyPr>
          <a:lstStyle>
            <a:lvl1pPr marL="0" indent="0" algn="l">
              <a:buNone/>
              <a:defRPr sz="1600" b="0" i="0" spc="0" baseline="0">
                <a:solidFill>
                  <a:srgbClr val="00465A"/>
                </a:solidFill>
                <a:latin typeface="+mn-lt"/>
              </a:defRPr>
            </a:lvl1pPr>
          </a:lstStyle>
          <a:p>
            <a:pPr lvl="0"/>
            <a:r>
              <a:rPr lang="fr-FR"/>
              <a:t>Insérer une idée</a:t>
            </a:r>
          </a:p>
        </p:txBody>
      </p:sp>
      <p:cxnSp>
        <p:nvCxnSpPr>
          <p:cNvPr id="2" name="Connecteur droit 1">
            <a:extLst>
              <a:ext uri="{FF2B5EF4-FFF2-40B4-BE49-F238E27FC236}">
                <a16:creationId xmlns:a16="http://schemas.microsoft.com/office/drawing/2014/main" id="{917A6DAF-7655-5FE6-3F2C-3B6D0294EA49}"/>
              </a:ext>
            </a:extLst>
          </p:cNvPr>
          <p:cNvCxnSpPr>
            <a:cxnSpLocks/>
          </p:cNvCxnSpPr>
          <p:nvPr userDrawn="1"/>
        </p:nvCxnSpPr>
        <p:spPr>
          <a:xfrm>
            <a:off x="0" y="1088500"/>
            <a:ext cx="12602838"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 name="Ellipse 2">
            <a:extLst>
              <a:ext uri="{FF2B5EF4-FFF2-40B4-BE49-F238E27FC236}">
                <a16:creationId xmlns:a16="http://schemas.microsoft.com/office/drawing/2014/main" id="{0794B866-0256-71A7-91EF-2D6D439D9EE1}"/>
              </a:ext>
            </a:extLst>
          </p:cNvPr>
          <p:cNvSpPr>
            <a:spLocks noChangeAspect="1"/>
          </p:cNvSpPr>
          <p:nvPr userDrawn="1"/>
        </p:nvSpPr>
        <p:spPr>
          <a:xfrm>
            <a:off x="12783848" y="1043500"/>
            <a:ext cx="90505" cy="90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cxnSp>
        <p:nvCxnSpPr>
          <p:cNvPr id="11" name="Connecteur droit 10">
            <a:extLst>
              <a:ext uri="{FF2B5EF4-FFF2-40B4-BE49-F238E27FC236}">
                <a16:creationId xmlns:a16="http://schemas.microsoft.com/office/drawing/2014/main" id="{662B109C-4DB5-E80B-0E99-394D2903A691}"/>
              </a:ext>
            </a:extLst>
          </p:cNvPr>
          <p:cNvCxnSpPr>
            <a:cxnSpLocks/>
          </p:cNvCxnSpPr>
          <p:nvPr userDrawn="1"/>
        </p:nvCxnSpPr>
        <p:spPr>
          <a:xfrm>
            <a:off x="13055363" y="7254000"/>
            <a:ext cx="384647"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2" name="Ellipse 11">
            <a:extLst>
              <a:ext uri="{FF2B5EF4-FFF2-40B4-BE49-F238E27FC236}">
                <a16:creationId xmlns:a16="http://schemas.microsoft.com/office/drawing/2014/main" id="{1A8AAD19-06C6-47F0-9016-6EA15DD85CF7}"/>
              </a:ext>
            </a:extLst>
          </p:cNvPr>
          <p:cNvSpPr>
            <a:spLocks noChangeAspect="1"/>
          </p:cNvSpPr>
          <p:nvPr userDrawn="1"/>
        </p:nvSpPr>
        <p:spPr>
          <a:xfrm>
            <a:off x="12786964" y="7209000"/>
            <a:ext cx="90505" cy="90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Tree>
    <p:extLst>
      <p:ext uri="{BB962C8B-B14F-4D97-AF65-F5344CB8AC3E}">
        <p14:creationId xmlns:p14="http://schemas.microsoft.com/office/powerpoint/2010/main" val="1565739463"/>
      </p:ext>
    </p:extLst>
  </p:cSld>
  <p:clrMapOvr>
    <a:masterClrMapping/>
  </p:clrMapOvr>
  <p:extLst>
    <p:ext uri="{DCECCB84-F9BA-43D5-87BE-67443E8EF086}">
      <p15:sldGuideLst xmlns:p15="http://schemas.microsoft.com/office/powerpoint/2012/main">
        <p15:guide id="1" orient="horz" pos="1474" userDrawn="1">
          <p15:clr>
            <a:srgbClr val="FBAE40"/>
          </p15:clr>
        </p15:guide>
        <p15:guide id="2" orient="horz" pos="4195" userDrawn="1">
          <p15:clr>
            <a:srgbClr val="547EBF"/>
          </p15:clr>
        </p15:guide>
        <p15:guide id="3" pos="3948" userDrawn="1">
          <p15:clr>
            <a:srgbClr val="FBAE40"/>
          </p15:clr>
        </p15:guide>
        <p15:guide id="5" pos="4518" userDrawn="1">
          <p15:clr>
            <a:srgbClr val="FBAE40"/>
          </p15:clr>
        </p15:guide>
        <p15:guide id="7" orient="horz" pos="2381" userDrawn="1">
          <p15:clr>
            <a:srgbClr val="FBAE40"/>
          </p15:clr>
        </p15:guide>
        <p15:guide id="8" pos="5516" userDrawn="1">
          <p15:clr>
            <a:srgbClr val="FBAE40"/>
          </p15:clr>
        </p15:guide>
        <p15:guide id="10" orient="horz" pos="3288" userDrawn="1">
          <p15:clr>
            <a:srgbClr val="FBAE40"/>
          </p15:clr>
        </p15:guide>
        <p15:guide id="11" orient="horz" pos="3855"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rguments_3_Copil">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B259C4B-A4ED-9B49-A40C-A9F088D98E40}"/>
              </a:ext>
            </a:extLst>
          </p:cNvPr>
          <p:cNvSpPr>
            <a:spLocks noGrp="1"/>
          </p:cNvSpPr>
          <p:nvPr>
            <p:ph type="sldNum" sz="quarter" idx="11"/>
          </p:nvPr>
        </p:nvSpPr>
        <p:spPr>
          <a:xfrm>
            <a:off x="12376575" y="7200900"/>
            <a:ext cx="226263" cy="108000"/>
          </a:xfrm>
        </p:spPr>
        <p:txBody>
          <a:bodyPr/>
          <a:lstStyle/>
          <a:p>
            <a:fld id="{2069B0F2-0842-FB4D-BE8C-87114636FAF2}" type="slidenum">
              <a:rPr lang="fr-FR" smtClean="0"/>
              <a:pPr/>
              <a:t>‹N°›</a:t>
            </a:fld>
            <a:endParaRPr lang="fr-FR"/>
          </a:p>
        </p:txBody>
      </p:sp>
      <p:sp>
        <p:nvSpPr>
          <p:cNvPr id="10" name="Titre 9">
            <a:extLst>
              <a:ext uri="{FF2B5EF4-FFF2-40B4-BE49-F238E27FC236}">
                <a16:creationId xmlns:a16="http://schemas.microsoft.com/office/drawing/2014/main" id="{857A1BA1-BE75-B942-B47C-78F6F05A84DD}"/>
              </a:ext>
            </a:extLst>
          </p:cNvPr>
          <p:cNvSpPr>
            <a:spLocks noGrp="1"/>
          </p:cNvSpPr>
          <p:nvPr>
            <p:ph type="title" hasCustomPrompt="1"/>
          </p:nvPr>
        </p:nvSpPr>
        <p:spPr/>
        <p:txBody>
          <a:bodyPr/>
          <a:lstStyle/>
          <a:p>
            <a:r>
              <a:rPr lang="fr-FR"/>
              <a:t>Cliquer pour insérer un titre</a:t>
            </a:r>
          </a:p>
        </p:txBody>
      </p:sp>
      <p:sp>
        <p:nvSpPr>
          <p:cNvPr id="28" name="Espace réservé du texte 23">
            <a:extLst>
              <a:ext uri="{FF2B5EF4-FFF2-40B4-BE49-F238E27FC236}">
                <a16:creationId xmlns:a16="http://schemas.microsoft.com/office/drawing/2014/main" id="{584167CC-0BAF-CD4E-BB15-E35AF9800C4E}"/>
              </a:ext>
            </a:extLst>
          </p:cNvPr>
          <p:cNvSpPr>
            <a:spLocks noGrp="1"/>
          </p:cNvSpPr>
          <p:nvPr>
            <p:ph type="body" sz="quarter" idx="74" hasCustomPrompt="1"/>
          </p:nvPr>
        </p:nvSpPr>
        <p:spPr>
          <a:xfrm>
            <a:off x="836120" y="4319587"/>
            <a:ext cx="3167679" cy="1800226"/>
          </a:xfrm>
          <a:prstGeom prst="rect">
            <a:avLst/>
          </a:prstGeom>
        </p:spPr>
        <p:txBody>
          <a:bodyPr>
            <a:noAutofit/>
          </a:bodyPr>
          <a:lstStyle>
            <a:lvl1pPr marL="0" indent="0" algn="ctr">
              <a:buNone/>
              <a:defRPr sz="1600" b="0" i="0" spc="0" baseline="0">
                <a:solidFill>
                  <a:srgbClr val="00465A"/>
                </a:solidFill>
                <a:latin typeface="+mn-lt"/>
              </a:defRPr>
            </a:lvl1pPr>
          </a:lstStyle>
          <a:p>
            <a:pPr lvl="0"/>
            <a:r>
              <a:rPr lang="fr-FR"/>
              <a:t>Argument n°1</a:t>
            </a:r>
          </a:p>
        </p:txBody>
      </p:sp>
      <p:sp>
        <p:nvSpPr>
          <p:cNvPr id="30" name="Espace réservé pour une image  7">
            <a:extLst>
              <a:ext uri="{FF2B5EF4-FFF2-40B4-BE49-F238E27FC236}">
                <a16:creationId xmlns:a16="http://schemas.microsoft.com/office/drawing/2014/main" id="{3C2A3005-357A-5A42-80B1-157D578EF38D}"/>
              </a:ext>
            </a:extLst>
          </p:cNvPr>
          <p:cNvSpPr>
            <a:spLocks noGrp="1" noChangeAspect="1"/>
          </p:cNvSpPr>
          <p:nvPr>
            <p:ph type="pic" sz="quarter" idx="76" hasCustomPrompt="1"/>
          </p:nvPr>
        </p:nvSpPr>
        <p:spPr>
          <a:xfrm>
            <a:off x="1514909" y="2339837"/>
            <a:ext cx="1810102" cy="1440000"/>
          </a:xfrm>
          <a:prstGeom prst="rect">
            <a:avLst/>
          </a:prstGeom>
        </p:spPr>
        <p:txBody>
          <a:bodyPr anchor="ctr" anchorCtr="0">
            <a:noAutofit/>
          </a:bodyPr>
          <a:lstStyle>
            <a:lvl1pPr marL="0" indent="0" algn="ctr">
              <a:buFontTx/>
              <a:buNone/>
              <a:defRPr sz="800" b="0" i="0">
                <a:latin typeface="+mn-lt"/>
              </a:defRPr>
            </a:lvl1pPr>
          </a:lstStyle>
          <a:p>
            <a:r>
              <a:rPr lang="fr-FR"/>
              <a:t>Cliquer pour ajouter un </a:t>
            </a:r>
            <a:r>
              <a:rPr lang="fr-FR" err="1"/>
              <a:t>picto</a:t>
            </a:r>
            <a:endParaRPr lang="fr-FR"/>
          </a:p>
        </p:txBody>
      </p:sp>
      <p:sp>
        <p:nvSpPr>
          <p:cNvPr id="20" name="Espace réservé pour une image  7">
            <a:extLst>
              <a:ext uri="{FF2B5EF4-FFF2-40B4-BE49-F238E27FC236}">
                <a16:creationId xmlns:a16="http://schemas.microsoft.com/office/drawing/2014/main" id="{A2D06F0C-5A41-EB4E-B29B-884AF07AF996}"/>
              </a:ext>
            </a:extLst>
          </p:cNvPr>
          <p:cNvSpPr>
            <a:spLocks noGrp="1" noChangeAspect="1"/>
          </p:cNvSpPr>
          <p:nvPr>
            <p:ph type="pic" sz="quarter" idx="82" hasCustomPrompt="1"/>
          </p:nvPr>
        </p:nvSpPr>
        <p:spPr>
          <a:xfrm>
            <a:off x="5814043" y="2339975"/>
            <a:ext cx="1810102" cy="1440000"/>
          </a:xfrm>
          <a:prstGeom prst="rect">
            <a:avLst/>
          </a:prstGeom>
        </p:spPr>
        <p:txBody>
          <a:bodyPr anchor="ctr" anchorCtr="0">
            <a:noAutofit/>
          </a:bodyPr>
          <a:lstStyle>
            <a:lvl1pPr marL="0" indent="0" algn="ctr">
              <a:buFontTx/>
              <a:buNone/>
              <a:defRPr sz="800" b="0" i="0">
                <a:latin typeface="+mn-lt"/>
              </a:defRPr>
            </a:lvl1pPr>
          </a:lstStyle>
          <a:p>
            <a:r>
              <a:rPr lang="fr-FR"/>
              <a:t>Cliquer pour ajouter un </a:t>
            </a:r>
            <a:r>
              <a:rPr lang="fr-FR" err="1"/>
              <a:t>picto</a:t>
            </a:r>
            <a:endParaRPr lang="fr-FR"/>
          </a:p>
        </p:txBody>
      </p:sp>
      <p:sp>
        <p:nvSpPr>
          <p:cNvPr id="21" name="Espace réservé pour une image  7">
            <a:extLst>
              <a:ext uri="{FF2B5EF4-FFF2-40B4-BE49-F238E27FC236}">
                <a16:creationId xmlns:a16="http://schemas.microsoft.com/office/drawing/2014/main" id="{30300D13-A1EC-AC47-96B9-5B9E7B8D18CC}"/>
              </a:ext>
            </a:extLst>
          </p:cNvPr>
          <p:cNvSpPr>
            <a:spLocks noGrp="1" noChangeAspect="1"/>
          </p:cNvSpPr>
          <p:nvPr>
            <p:ph type="pic" sz="quarter" idx="83" hasCustomPrompt="1"/>
          </p:nvPr>
        </p:nvSpPr>
        <p:spPr>
          <a:xfrm>
            <a:off x="10114764" y="2339837"/>
            <a:ext cx="1810102" cy="1440000"/>
          </a:xfrm>
          <a:prstGeom prst="rect">
            <a:avLst/>
          </a:prstGeom>
        </p:spPr>
        <p:txBody>
          <a:bodyPr anchor="ctr" anchorCtr="0">
            <a:noAutofit/>
          </a:bodyPr>
          <a:lstStyle>
            <a:lvl1pPr marL="0" indent="0" algn="ctr">
              <a:buFontTx/>
              <a:buNone/>
              <a:defRPr sz="800" b="0" i="0">
                <a:latin typeface="+mn-lt"/>
              </a:defRPr>
            </a:lvl1pPr>
          </a:lstStyle>
          <a:p>
            <a:r>
              <a:rPr lang="fr-FR"/>
              <a:t>Cliquer pour ajouter un </a:t>
            </a:r>
            <a:r>
              <a:rPr lang="fr-FR" err="1"/>
              <a:t>picto</a:t>
            </a:r>
            <a:endParaRPr lang="fr-FR"/>
          </a:p>
        </p:txBody>
      </p:sp>
      <p:sp>
        <p:nvSpPr>
          <p:cNvPr id="24" name="Espace réservé du texte 23">
            <a:extLst>
              <a:ext uri="{FF2B5EF4-FFF2-40B4-BE49-F238E27FC236}">
                <a16:creationId xmlns:a16="http://schemas.microsoft.com/office/drawing/2014/main" id="{7BC58CB7-F5A0-B54C-A0D7-94C51C8CCA1E}"/>
              </a:ext>
            </a:extLst>
          </p:cNvPr>
          <p:cNvSpPr>
            <a:spLocks noGrp="1"/>
          </p:cNvSpPr>
          <p:nvPr>
            <p:ph type="body" sz="quarter" idx="84" hasCustomPrompt="1"/>
          </p:nvPr>
        </p:nvSpPr>
        <p:spPr>
          <a:xfrm>
            <a:off x="5135254" y="4319587"/>
            <a:ext cx="3167679" cy="1800226"/>
          </a:xfrm>
          <a:prstGeom prst="rect">
            <a:avLst/>
          </a:prstGeom>
        </p:spPr>
        <p:txBody>
          <a:bodyPr>
            <a:noAutofit/>
          </a:bodyPr>
          <a:lstStyle>
            <a:lvl1pPr marL="0" indent="0" algn="ctr">
              <a:buNone/>
              <a:defRPr sz="1600" b="0" i="0" spc="0" baseline="0">
                <a:solidFill>
                  <a:srgbClr val="00465A"/>
                </a:solidFill>
                <a:latin typeface="+mn-lt"/>
              </a:defRPr>
            </a:lvl1pPr>
          </a:lstStyle>
          <a:p>
            <a:pPr lvl="0"/>
            <a:r>
              <a:rPr lang="fr-FR"/>
              <a:t>Argument n°2</a:t>
            </a:r>
          </a:p>
        </p:txBody>
      </p:sp>
      <p:sp>
        <p:nvSpPr>
          <p:cNvPr id="25" name="Espace réservé du texte 23">
            <a:extLst>
              <a:ext uri="{FF2B5EF4-FFF2-40B4-BE49-F238E27FC236}">
                <a16:creationId xmlns:a16="http://schemas.microsoft.com/office/drawing/2014/main" id="{35FFA01A-1D8D-DA46-8701-1EFE0B642BC2}"/>
              </a:ext>
            </a:extLst>
          </p:cNvPr>
          <p:cNvSpPr>
            <a:spLocks noGrp="1"/>
          </p:cNvSpPr>
          <p:nvPr>
            <p:ph type="body" sz="quarter" idx="85" hasCustomPrompt="1"/>
          </p:nvPr>
        </p:nvSpPr>
        <p:spPr>
          <a:xfrm>
            <a:off x="9434782" y="4319587"/>
            <a:ext cx="3167679" cy="1800226"/>
          </a:xfrm>
          <a:prstGeom prst="rect">
            <a:avLst/>
          </a:prstGeom>
        </p:spPr>
        <p:txBody>
          <a:bodyPr>
            <a:noAutofit/>
          </a:bodyPr>
          <a:lstStyle>
            <a:lvl1pPr marL="0" indent="0" algn="ctr">
              <a:buNone/>
              <a:defRPr sz="1600" b="0" i="0" spc="0" baseline="0">
                <a:solidFill>
                  <a:srgbClr val="00465A"/>
                </a:solidFill>
                <a:latin typeface="+mn-lt"/>
              </a:defRPr>
            </a:lvl1pPr>
          </a:lstStyle>
          <a:p>
            <a:pPr lvl="0"/>
            <a:r>
              <a:rPr lang="fr-FR"/>
              <a:t>Argument n°3</a:t>
            </a:r>
          </a:p>
        </p:txBody>
      </p:sp>
      <p:cxnSp>
        <p:nvCxnSpPr>
          <p:cNvPr id="2" name="Connecteur droit 1">
            <a:extLst>
              <a:ext uri="{FF2B5EF4-FFF2-40B4-BE49-F238E27FC236}">
                <a16:creationId xmlns:a16="http://schemas.microsoft.com/office/drawing/2014/main" id="{E668E8B0-6980-E78B-521A-F44C9BC14CA7}"/>
              </a:ext>
            </a:extLst>
          </p:cNvPr>
          <p:cNvCxnSpPr>
            <a:cxnSpLocks/>
          </p:cNvCxnSpPr>
          <p:nvPr userDrawn="1"/>
        </p:nvCxnSpPr>
        <p:spPr>
          <a:xfrm>
            <a:off x="0" y="1088500"/>
            <a:ext cx="12602838"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 name="Ellipse 2">
            <a:extLst>
              <a:ext uri="{FF2B5EF4-FFF2-40B4-BE49-F238E27FC236}">
                <a16:creationId xmlns:a16="http://schemas.microsoft.com/office/drawing/2014/main" id="{B4907174-304F-F7FD-6CC2-1F0C8BD93AD4}"/>
              </a:ext>
            </a:extLst>
          </p:cNvPr>
          <p:cNvSpPr>
            <a:spLocks noChangeAspect="1"/>
          </p:cNvSpPr>
          <p:nvPr userDrawn="1"/>
        </p:nvSpPr>
        <p:spPr>
          <a:xfrm>
            <a:off x="12783848" y="1043500"/>
            <a:ext cx="90505" cy="90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cxnSp>
        <p:nvCxnSpPr>
          <p:cNvPr id="7" name="Connecteur droit 6">
            <a:extLst>
              <a:ext uri="{FF2B5EF4-FFF2-40B4-BE49-F238E27FC236}">
                <a16:creationId xmlns:a16="http://schemas.microsoft.com/office/drawing/2014/main" id="{0D91B16F-DCEF-BA75-E7DD-8C67AE52D96F}"/>
              </a:ext>
            </a:extLst>
          </p:cNvPr>
          <p:cNvCxnSpPr>
            <a:cxnSpLocks/>
          </p:cNvCxnSpPr>
          <p:nvPr userDrawn="1"/>
        </p:nvCxnSpPr>
        <p:spPr>
          <a:xfrm>
            <a:off x="13055363" y="7254000"/>
            <a:ext cx="384647"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Ellipse 7">
            <a:extLst>
              <a:ext uri="{FF2B5EF4-FFF2-40B4-BE49-F238E27FC236}">
                <a16:creationId xmlns:a16="http://schemas.microsoft.com/office/drawing/2014/main" id="{47B96099-97FF-F03F-7A0D-6952947B928F}"/>
              </a:ext>
            </a:extLst>
          </p:cNvPr>
          <p:cNvSpPr>
            <a:spLocks noChangeAspect="1"/>
          </p:cNvSpPr>
          <p:nvPr userDrawn="1"/>
        </p:nvSpPr>
        <p:spPr>
          <a:xfrm>
            <a:off x="12786964" y="7209000"/>
            <a:ext cx="90505" cy="90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Tree>
    <p:extLst>
      <p:ext uri="{BB962C8B-B14F-4D97-AF65-F5344CB8AC3E}">
        <p14:creationId xmlns:p14="http://schemas.microsoft.com/office/powerpoint/2010/main" val="770242256"/>
      </p:ext>
    </p:extLst>
  </p:cSld>
  <p:clrMapOvr>
    <a:masterClrMapping/>
  </p:clrMapOvr>
  <p:extLst>
    <p:ext uri="{DCECCB84-F9BA-43D5-87BE-67443E8EF086}">
      <p15:sldGuideLst xmlns:p15="http://schemas.microsoft.com/office/powerpoint/2012/main">
        <p15:guide id="1" orient="horz" pos="1474" userDrawn="1">
          <p15:clr>
            <a:srgbClr val="FBAE40"/>
          </p15:clr>
        </p15:guide>
        <p15:guide id="2" orient="horz" pos="4195" userDrawn="1">
          <p15:clr>
            <a:srgbClr val="547EBF"/>
          </p15:clr>
        </p15:guide>
        <p15:guide id="5" pos="2523" userDrawn="1">
          <p15:clr>
            <a:srgbClr val="FBAE40"/>
          </p15:clr>
        </p15:guide>
        <p15:guide id="7" orient="horz" pos="2381" userDrawn="1">
          <p15:clr>
            <a:srgbClr val="FBAE40"/>
          </p15:clr>
        </p15:guide>
        <p15:guide id="8" pos="3236" userDrawn="1">
          <p15:clr>
            <a:srgbClr val="FBAE40"/>
          </p15:clr>
        </p15:guide>
        <p15:guide id="10" orient="horz" pos="2721" userDrawn="1">
          <p15:clr>
            <a:srgbClr val="FBAE40"/>
          </p15:clr>
        </p15:guide>
        <p15:guide id="11" orient="horz" pos="3855" userDrawn="1">
          <p15:clr>
            <a:srgbClr val="FBAE40"/>
          </p15:clr>
        </p15:guide>
        <p15:guide id="12" pos="5230" userDrawn="1">
          <p15:clr>
            <a:srgbClr val="FBAE40"/>
          </p15:clr>
        </p15:guide>
        <p15:guide id="13" pos="5943"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miere_de_Couv_bis">
    <p:spTree>
      <p:nvGrpSpPr>
        <p:cNvPr id="1" name=""/>
        <p:cNvGrpSpPr/>
        <p:nvPr/>
      </p:nvGrpSpPr>
      <p:grpSpPr>
        <a:xfrm>
          <a:off x="0" y="0"/>
          <a:ext cx="0" cy="0"/>
          <a:chOff x="0" y="0"/>
          <a:chExt cx="0" cy="0"/>
        </a:xfrm>
      </p:grpSpPr>
      <p:sp>
        <p:nvSpPr>
          <p:cNvPr id="22" name="Parallélogramme 21">
            <a:extLst>
              <a:ext uri="{FF2B5EF4-FFF2-40B4-BE49-F238E27FC236}">
                <a16:creationId xmlns:a16="http://schemas.microsoft.com/office/drawing/2014/main" id="{B9CC1096-8C05-9B11-E501-B9252BA171B1}"/>
              </a:ext>
            </a:extLst>
          </p:cNvPr>
          <p:cNvSpPr/>
          <p:nvPr userDrawn="1"/>
        </p:nvSpPr>
        <p:spPr>
          <a:xfrm>
            <a:off x="1238485" y="3842689"/>
            <a:ext cx="6707689" cy="1410703"/>
          </a:xfrm>
          <a:prstGeom prst="parallelogram">
            <a:avLst/>
          </a:prstGeom>
          <a:solidFill>
            <a:srgbClr val="0E7C8B">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space réservé du texte 13">
            <a:extLst>
              <a:ext uri="{FF2B5EF4-FFF2-40B4-BE49-F238E27FC236}">
                <a16:creationId xmlns:a16="http://schemas.microsoft.com/office/drawing/2014/main" id="{2FA582AC-5AC9-C643-BFE9-D2C9C11C3CB8}"/>
              </a:ext>
            </a:extLst>
          </p:cNvPr>
          <p:cNvSpPr>
            <a:spLocks noGrp="1"/>
          </p:cNvSpPr>
          <p:nvPr>
            <p:ph type="body" sz="quarter" idx="11" hasCustomPrompt="1"/>
          </p:nvPr>
        </p:nvSpPr>
        <p:spPr>
          <a:xfrm>
            <a:off x="1720016" y="1223224"/>
            <a:ext cx="5623759" cy="1260000"/>
          </a:xfrm>
        </p:spPr>
        <p:txBody>
          <a:bodyPr anchor="b" anchorCtr="0">
            <a:noAutofit/>
          </a:bodyPr>
          <a:lstStyle>
            <a:lvl1pPr marL="0" indent="0" algn="ctr">
              <a:buFontTx/>
              <a:buNone/>
              <a:defRPr sz="3600" b="1" i="0" cap="none" spc="140" baseline="0">
                <a:solidFill>
                  <a:schemeClr val="accent2"/>
                </a:solidFill>
                <a:latin typeface="+mn-lt"/>
              </a:defRPr>
            </a:lvl1pPr>
          </a:lstStyle>
          <a:p>
            <a:pPr lvl="0"/>
            <a:r>
              <a:rPr lang="fr-FR"/>
              <a:t>Titre de la présentation</a:t>
            </a:r>
          </a:p>
        </p:txBody>
      </p:sp>
      <p:sp>
        <p:nvSpPr>
          <p:cNvPr id="16" name="Espace réservé du texte 13">
            <a:extLst>
              <a:ext uri="{FF2B5EF4-FFF2-40B4-BE49-F238E27FC236}">
                <a16:creationId xmlns:a16="http://schemas.microsoft.com/office/drawing/2014/main" id="{AAC737E3-0E31-E149-B5C5-D5305831FE9C}"/>
              </a:ext>
            </a:extLst>
          </p:cNvPr>
          <p:cNvSpPr>
            <a:spLocks noGrp="1"/>
          </p:cNvSpPr>
          <p:nvPr>
            <p:ph type="body" sz="quarter" idx="12" hasCustomPrompt="1"/>
          </p:nvPr>
        </p:nvSpPr>
        <p:spPr>
          <a:xfrm>
            <a:off x="1720016" y="4043363"/>
            <a:ext cx="5623759" cy="1071562"/>
          </a:xfrm>
        </p:spPr>
        <p:txBody>
          <a:bodyPr anchor="ctr" anchorCtr="0">
            <a:noAutofit/>
          </a:bodyPr>
          <a:lstStyle>
            <a:lvl1pPr marL="0" indent="0" algn="ctr">
              <a:buFontTx/>
              <a:buNone/>
              <a:defRPr sz="3600" b="0" i="0" cap="all" spc="0" baseline="0">
                <a:solidFill>
                  <a:schemeClr val="bg1"/>
                </a:solidFill>
                <a:latin typeface="+mn-lt"/>
              </a:defRPr>
            </a:lvl1pPr>
          </a:lstStyle>
          <a:p>
            <a:pPr lvl="0"/>
            <a:r>
              <a:rPr lang="fr-FR"/>
              <a:t>Nom de la mission</a:t>
            </a:r>
          </a:p>
        </p:txBody>
      </p:sp>
      <p:pic>
        <p:nvPicPr>
          <p:cNvPr id="2" name="Image 1">
            <a:extLst>
              <a:ext uri="{FF2B5EF4-FFF2-40B4-BE49-F238E27FC236}">
                <a16:creationId xmlns:a16="http://schemas.microsoft.com/office/drawing/2014/main" id="{18A7B787-0255-2C13-F227-797CCD8CCD2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2348" r="88806" b="28100"/>
          <a:stretch/>
        </p:blipFill>
        <p:spPr>
          <a:xfrm>
            <a:off x="-455714" y="0"/>
            <a:ext cx="1694199" cy="6083561"/>
          </a:xfrm>
          <a:prstGeom prst="rect">
            <a:avLst/>
          </a:prstGeom>
        </p:spPr>
      </p:pic>
      <p:pic>
        <p:nvPicPr>
          <p:cNvPr id="6" name="Image 5" descr="Une image contenant Police, Graphique, capture d’écran, graphisme&#10;&#10;Description générée automatiquement">
            <a:extLst>
              <a:ext uri="{FF2B5EF4-FFF2-40B4-BE49-F238E27FC236}">
                <a16:creationId xmlns:a16="http://schemas.microsoft.com/office/drawing/2014/main" id="{C329BC59-0074-DCB4-0252-753FAE7308D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6200000">
            <a:off x="-266747" y="6504927"/>
            <a:ext cx="1316266" cy="442755"/>
          </a:xfrm>
          <a:prstGeom prst="rect">
            <a:avLst/>
          </a:prstGeom>
        </p:spPr>
      </p:pic>
      <p:sp>
        <p:nvSpPr>
          <p:cNvPr id="21" name="Espace réservé pour une image  20">
            <a:extLst>
              <a:ext uri="{FF2B5EF4-FFF2-40B4-BE49-F238E27FC236}">
                <a16:creationId xmlns:a16="http://schemas.microsoft.com/office/drawing/2014/main" id="{5632264E-A61D-0016-54A2-3A05BBE1C89A}"/>
              </a:ext>
            </a:extLst>
          </p:cNvPr>
          <p:cNvSpPr>
            <a:spLocks noGrp="1"/>
          </p:cNvSpPr>
          <p:nvPr>
            <p:ph type="pic" sz="quarter" idx="16"/>
          </p:nvPr>
        </p:nvSpPr>
        <p:spPr>
          <a:xfrm>
            <a:off x="8086313" y="734184"/>
            <a:ext cx="5075238" cy="6191250"/>
          </a:xfrm>
        </p:spPr>
        <p:txBody>
          <a:bodyPr/>
          <a:lstStyle/>
          <a:p>
            <a:r>
              <a:rPr lang="fr-FR"/>
              <a:t>Cliquez sur l'icône pour ajouter une image</a:t>
            </a:r>
          </a:p>
        </p:txBody>
      </p:sp>
      <p:sp>
        <p:nvSpPr>
          <p:cNvPr id="26" name="Espace réservé du texte 25">
            <a:extLst>
              <a:ext uri="{FF2B5EF4-FFF2-40B4-BE49-F238E27FC236}">
                <a16:creationId xmlns:a16="http://schemas.microsoft.com/office/drawing/2014/main" id="{C832D179-ABB6-147C-1E28-1A5ADA612174}"/>
              </a:ext>
            </a:extLst>
          </p:cNvPr>
          <p:cNvSpPr>
            <a:spLocks noGrp="1"/>
          </p:cNvSpPr>
          <p:nvPr>
            <p:ph type="body" sz="quarter" idx="17" hasCustomPrompt="1"/>
          </p:nvPr>
        </p:nvSpPr>
        <p:spPr>
          <a:xfrm>
            <a:off x="2032000" y="2830513"/>
            <a:ext cx="4848225" cy="522287"/>
          </a:xfrm>
        </p:spPr>
        <p:txBody>
          <a:bodyPr anchor="ctr">
            <a:normAutofit/>
          </a:bodyPr>
          <a:lstStyle>
            <a:lvl1pPr marL="0" indent="0" algn="ctr">
              <a:buNone/>
              <a:defRPr sz="1800" b="0"/>
            </a:lvl1pPr>
          </a:lstStyle>
          <a:p>
            <a:pPr lvl="0"/>
            <a:r>
              <a:rPr lang="fr-FR"/>
              <a:t>date</a:t>
            </a:r>
          </a:p>
        </p:txBody>
      </p:sp>
    </p:spTree>
    <p:extLst>
      <p:ext uri="{BB962C8B-B14F-4D97-AF65-F5344CB8AC3E}">
        <p14:creationId xmlns:p14="http://schemas.microsoft.com/office/powerpoint/2010/main" val="3151227347"/>
      </p:ext>
    </p:extLst>
  </p:cSld>
  <p:clrMapOvr>
    <a:masterClrMapping/>
  </p:clrMapOvr>
  <p:extLst>
    <p:ext uri="{DCECCB84-F9BA-43D5-87BE-67443E8EF086}">
      <p15:sldGuideLst xmlns:p15="http://schemas.microsoft.com/office/powerpoint/2012/main">
        <p15:guide id="1" pos="4234" userDrawn="1">
          <p15:clr>
            <a:srgbClr val="FBAE40"/>
          </p15:clr>
        </p15:guide>
        <p15:guide id="2" orient="horz" pos="1360" userDrawn="1">
          <p15:clr>
            <a:srgbClr val="FBAE40"/>
          </p15:clr>
        </p15:guide>
        <p15:guide id="3" orient="horz" pos="1814" userDrawn="1">
          <p15:clr>
            <a:srgbClr val="FBAE40"/>
          </p15:clr>
        </p15:guide>
        <p15:guide id="4" orient="horz" pos="3175"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ctos_8_Copil">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B259C4B-A4ED-9B49-A40C-A9F088D98E40}"/>
              </a:ext>
            </a:extLst>
          </p:cNvPr>
          <p:cNvSpPr>
            <a:spLocks noGrp="1"/>
          </p:cNvSpPr>
          <p:nvPr>
            <p:ph type="sldNum" sz="quarter" idx="11"/>
          </p:nvPr>
        </p:nvSpPr>
        <p:spPr>
          <a:xfrm>
            <a:off x="12376575" y="7200900"/>
            <a:ext cx="226263" cy="108000"/>
          </a:xfrm>
        </p:spPr>
        <p:txBody>
          <a:bodyPr/>
          <a:lstStyle/>
          <a:p>
            <a:fld id="{2069B0F2-0842-FB4D-BE8C-87114636FAF2}" type="slidenum">
              <a:rPr lang="fr-FR" smtClean="0"/>
              <a:pPr/>
              <a:t>‹N°›</a:t>
            </a:fld>
            <a:endParaRPr lang="fr-FR"/>
          </a:p>
        </p:txBody>
      </p:sp>
      <p:sp>
        <p:nvSpPr>
          <p:cNvPr id="10" name="Titre 9">
            <a:extLst>
              <a:ext uri="{FF2B5EF4-FFF2-40B4-BE49-F238E27FC236}">
                <a16:creationId xmlns:a16="http://schemas.microsoft.com/office/drawing/2014/main" id="{857A1BA1-BE75-B942-B47C-78F6F05A84DD}"/>
              </a:ext>
            </a:extLst>
          </p:cNvPr>
          <p:cNvSpPr>
            <a:spLocks noGrp="1"/>
          </p:cNvSpPr>
          <p:nvPr>
            <p:ph type="title" hasCustomPrompt="1"/>
          </p:nvPr>
        </p:nvSpPr>
        <p:spPr/>
        <p:txBody>
          <a:bodyPr/>
          <a:lstStyle/>
          <a:p>
            <a:r>
              <a:rPr lang="fr-FR"/>
              <a:t>Cliquer pour insérer un titre</a:t>
            </a:r>
          </a:p>
        </p:txBody>
      </p:sp>
      <p:sp>
        <p:nvSpPr>
          <p:cNvPr id="8" name="Espace réservé pour une image  7">
            <a:extLst>
              <a:ext uri="{FF2B5EF4-FFF2-40B4-BE49-F238E27FC236}">
                <a16:creationId xmlns:a16="http://schemas.microsoft.com/office/drawing/2014/main" id="{B44A41F4-B71E-8348-9FC3-71DA77C62E8F}"/>
              </a:ext>
            </a:extLst>
          </p:cNvPr>
          <p:cNvSpPr>
            <a:spLocks noGrp="1" noChangeAspect="1"/>
          </p:cNvSpPr>
          <p:nvPr>
            <p:ph type="pic" sz="quarter" idx="57" hasCustomPrompt="1"/>
          </p:nvPr>
        </p:nvSpPr>
        <p:spPr>
          <a:xfrm>
            <a:off x="836120" y="2159000"/>
            <a:ext cx="995556" cy="792000"/>
          </a:xfrm>
          <a:prstGeom prst="rect">
            <a:avLst/>
          </a:prstGeom>
        </p:spPr>
        <p:txBody>
          <a:bodyPr anchor="ctr" anchorCtr="0">
            <a:noAutofit/>
          </a:bodyPr>
          <a:lstStyle>
            <a:lvl1pPr marL="0" indent="0" algn="ctr">
              <a:buFontTx/>
              <a:buNone/>
              <a:defRPr sz="800" b="0" i="0">
                <a:latin typeface="+mn-lt"/>
              </a:defRPr>
            </a:lvl1pPr>
          </a:lstStyle>
          <a:p>
            <a:r>
              <a:rPr lang="fr-FR"/>
              <a:t>Cliquer pour ajouter un </a:t>
            </a:r>
            <a:r>
              <a:rPr lang="fr-FR" err="1"/>
              <a:t>picto</a:t>
            </a:r>
            <a:endParaRPr lang="fr-FR"/>
          </a:p>
        </p:txBody>
      </p:sp>
      <p:sp>
        <p:nvSpPr>
          <p:cNvPr id="24" name="Espace réservé pour une image  7">
            <a:extLst>
              <a:ext uri="{FF2B5EF4-FFF2-40B4-BE49-F238E27FC236}">
                <a16:creationId xmlns:a16="http://schemas.microsoft.com/office/drawing/2014/main" id="{A722150A-DA36-1941-BF51-00936C8C2244}"/>
              </a:ext>
            </a:extLst>
          </p:cNvPr>
          <p:cNvSpPr>
            <a:spLocks noGrp="1" noChangeAspect="1"/>
          </p:cNvSpPr>
          <p:nvPr>
            <p:ph type="pic" sz="quarter" idx="70" hasCustomPrompt="1"/>
          </p:nvPr>
        </p:nvSpPr>
        <p:spPr>
          <a:xfrm>
            <a:off x="836120" y="3311000"/>
            <a:ext cx="995556" cy="792000"/>
          </a:xfrm>
          <a:prstGeom prst="rect">
            <a:avLst/>
          </a:prstGeom>
        </p:spPr>
        <p:txBody>
          <a:bodyPr anchor="ctr" anchorCtr="0">
            <a:noAutofit/>
          </a:bodyPr>
          <a:lstStyle>
            <a:lvl1pPr marL="0" indent="0" algn="ctr">
              <a:buFontTx/>
              <a:buNone/>
              <a:defRPr sz="800" b="0" i="0">
                <a:latin typeface="+mn-lt"/>
              </a:defRPr>
            </a:lvl1pPr>
          </a:lstStyle>
          <a:p>
            <a:r>
              <a:rPr lang="fr-FR"/>
              <a:t>Cliquer pour ajouter un </a:t>
            </a:r>
            <a:r>
              <a:rPr lang="fr-FR" err="1"/>
              <a:t>picto</a:t>
            </a:r>
            <a:endParaRPr lang="fr-FR"/>
          </a:p>
        </p:txBody>
      </p:sp>
      <p:sp>
        <p:nvSpPr>
          <p:cNvPr id="27" name="Espace réservé pour une image  7">
            <a:extLst>
              <a:ext uri="{FF2B5EF4-FFF2-40B4-BE49-F238E27FC236}">
                <a16:creationId xmlns:a16="http://schemas.microsoft.com/office/drawing/2014/main" id="{483F9CE9-76E4-4D45-BA88-41D96B965C55}"/>
              </a:ext>
            </a:extLst>
          </p:cNvPr>
          <p:cNvSpPr>
            <a:spLocks noGrp="1" noChangeAspect="1"/>
          </p:cNvSpPr>
          <p:nvPr>
            <p:ph type="pic" sz="quarter" idx="73" hasCustomPrompt="1"/>
          </p:nvPr>
        </p:nvSpPr>
        <p:spPr>
          <a:xfrm>
            <a:off x="836320" y="4463000"/>
            <a:ext cx="995556" cy="792000"/>
          </a:xfrm>
          <a:prstGeom prst="rect">
            <a:avLst/>
          </a:prstGeom>
        </p:spPr>
        <p:txBody>
          <a:bodyPr anchor="ctr" anchorCtr="0">
            <a:noAutofit/>
          </a:bodyPr>
          <a:lstStyle>
            <a:lvl1pPr marL="0" indent="0" algn="ctr">
              <a:buFontTx/>
              <a:buNone/>
              <a:defRPr sz="800" b="0" i="0">
                <a:latin typeface="+mn-lt"/>
              </a:defRPr>
            </a:lvl1pPr>
          </a:lstStyle>
          <a:p>
            <a:r>
              <a:rPr lang="fr-FR"/>
              <a:t>Cliquer pour ajouter un </a:t>
            </a:r>
            <a:r>
              <a:rPr lang="fr-FR" err="1"/>
              <a:t>picto</a:t>
            </a:r>
            <a:endParaRPr lang="fr-FR"/>
          </a:p>
        </p:txBody>
      </p:sp>
      <p:sp>
        <p:nvSpPr>
          <p:cNvPr id="30" name="Espace réservé pour une image  7">
            <a:extLst>
              <a:ext uri="{FF2B5EF4-FFF2-40B4-BE49-F238E27FC236}">
                <a16:creationId xmlns:a16="http://schemas.microsoft.com/office/drawing/2014/main" id="{3C2A3005-357A-5A42-80B1-157D578EF38D}"/>
              </a:ext>
            </a:extLst>
          </p:cNvPr>
          <p:cNvSpPr>
            <a:spLocks noGrp="1" noChangeAspect="1"/>
          </p:cNvSpPr>
          <p:nvPr>
            <p:ph type="pic" sz="quarter" idx="76" hasCustomPrompt="1"/>
          </p:nvPr>
        </p:nvSpPr>
        <p:spPr>
          <a:xfrm>
            <a:off x="837139" y="5615499"/>
            <a:ext cx="995556" cy="792000"/>
          </a:xfrm>
          <a:prstGeom prst="rect">
            <a:avLst/>
          </a:prstGeom>
        </p:spPr>
        <p:txBody>
          <a:bodyPr anchor="ctr" anchorCtr="0">
            <a:noAutofit/>
          </a:bodyPr>
          <a:lstStyle>
            <a:lvl1pPr marL="0" indent="0" algn="ctr">
              <a:buFontTx/>
              <a:buNone/>
              <a:defRPr sz="800" b="0" i="0">
                <a:latin typeface="+mn-lt"/>
              </a:defRPr>
            </a:lvl1pPr>
          </a:lstStyle>
          <a:p>
            <a:r>
              <a:rPr lang="fr-FR"/>
              <a:t>Cliquer pour ajouter un </a:t>
            </a:r>
            <a:r>
              <a:rPr lang="fr-FR" err="1"/>
              <a:t>picto</a:t>
            </a:r>
            <a:endParaRPr lang="fr-FR"/>
          </a:p>
        </p:txBody>
      </p:sp>
      <p:sp>
        <p:nvSpPr>
          <p:cNvPr id="33" name="Espace réservé pour une image  7">
            <a:extLst>
              <a:ext uri="{FF2B5EF4-FFF2-40B4-BE49-F238E27FC236}">
                <a16:creationId xmlns:a16="http://schemas.microsoft.com/office/drawing/2014/main" id="{A9A4F89C-CDCC-684C-AC36-3FAE4DC90503}"/>
              </a:ext>
            </a:extLst>
          </p:cNvPr>
          <p:cNvSpPr>
            <a:spLocks noGrp="1" noChangeAspect="1"/>
          </p:cNvSpPr>
          <p:nvPr>
            <p:ph type="pic" sz="quarter" idx="79" hasCustomPrompt="1"/>
          </p:nvPr>
        </p:nvSpPr>
        <p:spPr>
          <a:xfrm>
            <a:off x="7398794" y="2159000"/>
            <a:ext cx="995556" cy="792000"/>
          </a:xfrm>
          <a:prstGeom prst="rect">
            <a:avLst/>
          </a:prstGeom>
        </p:spPr>
        <p:txBody>
          <a:bodyPr anchor="ctr" anchorCtr="0">
            <a:noAutofit/>
          </a:bodyPr>
          <a:lstStyle>
            <a:lvl1pPr marL="0" indent="0" algn="ctr">
              <a:buFontTx/>
              <a:buNone/>
              <a:defRPr sz="800" b="0" i="0">
                <a:latin typeface="+mn-lt"/>
              </a:defRPr>
            </a:lvl1pPr>
          </a:lstStyle>
          <a:p>
            <a:r>
              <a:rPr lang="fr-FR"/>
              <a:t>Cliquer pour ajouter un </a:t>
            </a:r>
            <a:r>
              <a:rPr lang="fr-FR" err="1"/>
              <a:t>picto</a:t>
            </a:r>
            <a:endParaRPr lang="fr-FR"/>
          </a:p>
        </p:txBody>
      </p:sp>
      <p:sp>
        <p:nvSpPr>
          <p:cNvPr id="36" name="Espace réservé pour une image  7">
            <a:extLst>
              <a:ext uri="{FF2B5EF4-FFF2-40B4-BE49-F238E27FC236}">
                <a16:creationId xmlns:a16="http://schemas.microsoft.com/office/drawing/2014/main" id="{978487AD-25E4-9044-88E9-6E1EB69BC9E3}"/>
              </a:ext>
            </a:extLst>
          </p:cNvPr>
          <p:cNvSpPr>
            <a:spLocks noGrp="1" noChangeAspect="1"/>
          </p:cNvSpPr>
          <p:nvPr>
            <p:ph type="pic" sz="quarter" idx="82" hasCustomPrompt="1"/>
          </p:nvPr>
        </p:nvSpPr>
        <p:spPr>
          <a:xfrm>
            <a:off x="7398794" y="3311000"/>
            <a:ext cx="995556" cy="792000"/>
          </a:xfrm>
          <a:prstGeom prst="rect">
            <a:avLst/>
          </a:prstGeom>
        </p:spPr>
        <p:txBody>
          <a:bodyPr anchor="ctr" anchorCtr="0">
            <a:noAutofit/>
          </a:bodyPr>
          <a:lstStyle>
            <a:lvl1pPr marL="0" indent="0" algn="ctr">
              <a:buFontTx/>
              <a:buNone/>
              <a:defRPr sz="800" b="0" i="0">
                <a:latin typeface="+mn-lt"/>
              </a:defRPr>
            </a:lvl1pPr>
          </a:lstStyle>
          <a:p>
            <a:r>
              <a:rPr lang="fr-FR"/>
              <a:t>Cliquer pour ajouter un </a:t>
            </a:r>
            <a:r>
              <a:rPr lang="fr-FR" err="1"/>
              <a:t>picto</a:t>
            </a:r>
            <a:endParaRPr lang="fr-FR"/>
          </a:p>
        </p:txBody>
      </p:sp>
      <p:sp>
        <p:nvSpPr>
          <p:cNvPr id="40" name="Espace réservé pour une image  7">
            <a:extLst>
              <a:ext uri="{FF2B5EF4-FFF2-40B4-BE49-F238E27FC236}">
                <a16:creationId xmlns:a16="http://schemas.microsoft.com/office/drawing/2014/main" id="{C0FA5620-079A-854C-8DF9-B1D8B369C7D2}"/>
              </a:ext>
            </a:extLst>
          </p:cNvPr>
          <p:cNvSpPr>
            <a:spLocks noGrp="1" noChangeAspect="1"/>
          </p:cNvSpPr>
          <p:nvPr>
            <p:ph type="pic" sz="quarter" idx="85" hasCustomPrompt="1"/>
          </p:nvPr>
        </p:nvSpPr>
        <p:spPr>
          <a:xfrm>
            <a:off x="7398794" y="4463000"/>
            <a:ext cx="995556" cy="792000"/>
          </a:xfrm>
          <a:prstGeom prst="rect">
            <a:avLst/>
          </a:prstGeom>
        </p:spPr>
        <p:txBody>
          <a:bodyPr anchor="ctr" anchorCtr="0">
            <a:noAutofit/>
          </a:bodyPr>
          <a:lstStyle>
            <a:lvl1pPr marL="0" indent="0" algn="ctr">
              <a:buFontTx/>
              <a:buNone/>
              <a:defRPr sz="800" b="0" i="0">
                <a:latin typeface="+mn-lt"/>
              </a:defRPr>
            </a:lvl1pPr>
          </a:lstStyle>
          <a:p>
            <a:r>
              <a:rPr lang="fr-FR"/>
              <a:t>Cliquer pour ajouter un </a:t>
            </a:r>
            <a:r>
              <a:rPr lang="fr-FR" err="1"/>
              <a:t>picto</a:t>
            </a:r>
            <a:endParaRPr lang="fr-FR"/>
          </a:p>
        </p:txBody>
      </p:sp>
      <p:sp>
        <p:nvSpPr>
          <p:cNvPr id="43" name="Espace réservé pour une image  7">
            <a:extLst>
              <a:ext uri="{FF2B5EF4-FFF2-40B4-BE49-F238E27FC236}">
                <a16:creationId xmlns:a16="http://schemas.microsoft.com/office/drawing/2014/main" id="{AADEDCCD-DAC5-C34C-AF3F-CCB3873157DA}"/>
              </a:ext>
            </a:extLst>
          </p:cNvPr>
          <p:cNvSpPr>
            <a:spLocks noGrp="1" noChangeAspect="1"/>
          </p:cNvSpPr>
          <p:nvPr>
            <p:ph type="pic" sz="quarter" idx="88" hasCustomPrompt="1"/>
          </p:nvPr>
        </p:nvSpPr>
        <p:spPr>
          <a:xfrm>
            <a:off x="7398794" y="5615499"/>
            <a:ext cx="995556" cy="792000"/>
          </a:xfrm>
          <a:prstGeom prst="rect">
            <a:avLst/>
          </a:prstGeom>
        </p:spPr>
        <p:txBody>
          <a:bodyPr anchor="ctr" anchorCtr="0">
            <a:noAutofit/>
          </a:bodyPr>
          <a:lstStyle>
            <a:lvl1pPr marL="0" indent="0" algn="ctr">
              <a:buFontTx/>
              <a:buNone/>
              <a:defRPr sz="800" b="0" i="0">
                <a:latin typeface="+mn-lt"/>
              </a:defRPr>
            </a:lvl1pPr>
          </a:lstStyle>
          <a:p>
            <a:r>
              <a:rPr lang="fr-FR"/>
              <a:t>Cliquer pour ajouter un </a:t>
            </a:r>
            <a:r>
              <a:rPr lang="fr-FR" err="1"/>
              <a:t>picto</a:t>
            </a:r>
            <a:endParaRPr lang="fr-FR"/>
          </a:p>
        </p:txBody>
      </p:sp>
      <p:sp>
        <p:nvSpPr>
          <p:cNvPr id="44" name="Espace réservé du texte 23">
            <a:extLst>
              <a:ext uri="{FF2B5EF4-FFF2-40B4-BE49-F238E27FC236}">
                <a16:creationId xmlns:a16="http://schemas.microsoft.com/office/drawing/2014/main" id="{0D668A8B-E704-0E4D-850F-7BB8F6666580}"/>
              </a:ext>
            </a:extLst>
          </p:cNvPr>
          <p:cNvSpPr>
            <a:spLocks noGrp="1"/>
          </p:cNvSpPr>
          <p:nvPr>
            <p:ph type="body" sz="quarter" idx="97" hasCustomPrompt="1"/>
          </p:nvPr>
        </p:nvSpPr>
        <p:spPr>
          <a:xfrm>
            <a:off x="2284863" y="2159000"/>
            <a:ext cx="3755554" cy="791996"/>
          </a:xfrm>
          <a:prstGeom prst="rect">
            <a:avLst/>
          </a:prstGeom>
        </p:spPr>
        <p:txBody>
          <a:bodyPr anchor="ctr" anchorCtr="0">
            <a:noAutofit/>
          </a:bodyPr>
          <a:lstStyle>
            <a:lvl1pPr marL="0" indent="0" algn="l">
              <a:buNone/>
              <a:defRPr sz="1400" b="0" i="0" spc="0" baseline="0">
                <a:solidFill>
                  <a:srgbClr val="00465A"/>
                </a:solidFill>
                <a:latin typeface="+mn-lt"/>
              </a:defRPr>
            </a:lvl1pPr>
          </a:lstStyle>
          <a:p>
            <a:pPr lvl="0"/>
            <a:r>
              <a:rPr lang="fr-FR"/>
              <a:t>Insérer une idée</a:t>
            </a:r>
          </a:p>
        </p:txBody>
      </p:sp>
      <p:sp>
        <p:nvSpPr>
          <p:cNvPr id="45" name="Espace réservé du texte 23">
            <a:extLst>
              <a:ext uri="{FF2B5EF4-FFF2-40B4-BE49-F238E27FC236}">
                <a16:creationId xmlns:a16="http://schemas.microsoft.com/office/drawing/2014/main" id="{F422402D-375A-3445-AEC0-69E3544D4084}"/>
              </a:ext>
            </a:extLst>
          </p:cNvPr>
          <p:cNvSpPr>
            <a:spLocks noGrp="1"/>
          </p:cNvSpPr>
          <p:nvPr>
            <p:ph type="body" sz="quarter" idx="98" hasCustomPrompt="1"/>
          </p:nvPr>
        </p:nvSpPr>
        <p:spPr>
          <a:xfrm>
            <a:off x="2284861" y="3311000"/>
            <a:ext cx="3755554" cy="791996"/>
          </a:xfrm>
          <a:prstGeom prst="rect">
            <a:avLst/>
          </a:prstGeom>
        </p:spPr>
        <p:txBody>
          <a:bodyPr anchor="ctr" anchorCtr="0">
            <a:noAutofit/>
          </a:bodyPr>
          <a:lstStyle>
            <a:lvl1pPr marL="0" indent="0" algn="l">
              <a:buNone/>
              <a:defRPr sz="1400" b="0" i="0" spc="0" baseline="0">
                <a:solidFill>
                  <a:srgbClr val="00465A"/>
                </a:solidFill>
                <a:latin typeface="+mn-lt"/>
              </a:defRPr>
            </a:lvl1pPr>
          </a:lstStyle>
          <a:p>
            <a:pPr lvl="0"/>
            <a:r>
              <a:rPr lang="fr-FR"/>
              <a:t>Insérer une idée</a:t>
            </a:r>
          </a:p>
        </p:txBody>
      </p:sp>
      <p:sp>
        <p:nvSpPr>
          <p:cNvPr id="46" name="Espace réservé du texte 23">
            <a:extLst>
              <a:ext uri="{FF2B5EF4-FFF2-40B4-BE49-F238E27FC236}">
                <a16:creationId xmlns:a16="http://schemas.microsoft.com/office/drawing/2014/main" id="{28F87600-38AC-A743-B441-E28D460249D8}"/>
              </a:ext>
            </a:extLst>
          </p:cNvPr>
          <p:cNvSpPr>
            <a:spLocks noGrp="1"/>
          </p:cNvSpPr>
          <p:nvPr>
            <p:ph type="body" sz="quarter" idx="99" hasCustomPrompt="1"/>
          </p:nvPr>
        </p:nvSpPr>
        <p:spPr>
          <a:xfrm>
            <a:off x="2284863" y="4464050"/>
            <a:ext cx="3755554" cy="791996"/>
          </a:xfrm>
          <a:prstGeom prst="rect">
            <a:avLst/>
          </a:prstGeom>
        </p:spPr>
        <p:txBody>
          <a:bodyPr anchor="ctr" anchorCtr="0">
            <a:noAutofit/>
          </a:bodyPr>
          <a:lstStyle>
            <a:lvl1pPr marL="0" indent="0" algn="l">
              <a:buNone/>
              <a:defRPr sz="1400" b="0" i="0" spc="0" baseline="0">
                <a:solidFill>
                  <a:srgbClr val="00465A"/>
                </a:solidFill>
                <a:latin typeface="+mn-lt"/>
              </a:defRPr>
            </a:lvl1pPr>
          </a:lstStyle>
          <a:p>
            <a:pPr lvl="0"/>
            <a:r>
              <a:rPr lang="fr-FR"/>
              <a:t>Insérer une idée</a:t>
            </a:r>
          </a:p>
        </p:txBody>
      </p:sp>
      <p:sp>
        <p:nvSpPr>
          <p:cNvPr id="47" name="Espace réservé du texte 23">
            <a:extLst>
              <a:ext uri="{FF2B5EF4-FFF2-40B4-BE49-F238E27FC236}">
                <a16:creationId xmlns:a16="http://schemas.microsoft.com/office/drawing/2014/main" id="{1FF2FA1D-DA1D-094E-B187-7C3037689F78}"/>
              </a:ext>
            </a:extLst>
          </p:cNvPr>
          <p:cNvSpPr>
            <a:spLocks noGrp="1"/>
          </p:cNvSpPr>
          <p:nvPr>
            <p:ph type="body" sz="quarter" idx="100" hasCustomPrompt="1"/>
          </p:nvPr>
        </p:nvSpPr>
        <p:spPr>
          <a:xfrm>
            <a:off x="2284863" y="5611190"/>
            <a:ext cx="3755554" cy="791996"/>
          </a:xfrm>
          <a:prstGeom prst="rect">
            <a:avLst/>
          </a:prstGeom>
        </p:spPr>
        <p:txBody>
          <a:bodyPr anchor="ctr" anchorCtr="0">
            <a:noAutofit/>
          </a:bodyPr>
          <a:lstStyle>
            <a:lvl1pPr marL="0" indent="0" algn="l">
              <a:buNone/>
              <a:defRPr sz="1400" b="0" i="0" spc="0" baseline="0">
                <a:solidFill>
                  <a:srgbClr val="00465A"/>
                </a:solidFill>
                <a:latin typeface="+mn-lt"/>
              </a:defRPr>
            </a:lvl1pPr>
          </a:lstStyle>
          <a:p>
            <a:pPr lvl="0"/>
            <a:r>
              <a:rPr lang="fr-FR"/>
              <a:t>Insérer une idée</a:t>
            </a:r>
          </a:p>
        </p:txBody>
      </p:sp>
      <p:sp>
        <p:nvSpPr>
          <p:cNvPr id="48" name="Espace réservé du texte 23">
            <a:extLst>
              <a:ext uri="{FF2B5EF4-FFF2-40B4-BE49-F238E27FC236}">
                <a16:creationId xmlns:a16="http://schemas.microsoft.com/office/drawing/2014/main" id="{17CEF528-05C6-FF4E-B07F-570C72879CF3}"/>
              </a:ext>
            </a:extLst>
          </p:cNvPr>
          <p:cNvSpPr>
            <a:spLocks noGrp="1"/>
          </p:cNvSpPr>
          <p:nvPr>
            <p:ph type="body" sz="quarter" idx="101" hasCustomPrompt="1"/>
          </p:nvPr>
        </p:nvSpPr>
        <p:spPr>
          <a:xfrm>
            <a:off x="8848101" y="2157351"/>
            <a:ext cx="3755554" cy="791996"/>
          </a:xfrm>
          <a:prstGeom prst="rect">
            <a:avLst/>
          </a:prstGeom>
        </p:spPr>
        <p:txBody>
          <a:bodyPr anchor="ctr" anchorCtr="0">
            <a:noAutofit/>
          </a:bodyPr>
          <a:lstStyle>
            <a:lvl1pPr marL="0" indent="0" algn="l">
              <a:buNone/>
              <a:defRPr sz="1400" b="0" i="0" spc="0" baseline="0">
                <a:solidFill>
                  <a:srgbClr val="00465A"/>
                </a:solidFill>
                <a:latin typeface="+mn-lt"/>
              </a:defRPr>
            </a:lvl1pPr>
          </a:lstStyle>
          <a:p>
            <a:pPr lvl="0"/>
            <a:r>
              <a:rPr lang="fr-FR"/>
              <a:t>Insérer une idée</a:t>
            </a:r>
          </a:p>
        </p:txBody>
      </p:sp>
      <p:sp>
        <p:nvSpPr>
          <p:cNvPr id="49" name="Espace réservé du texte 23">
            <a:extLst>
              <a:ext uri="{FF2B5EF4-FFF2-40B4-BE49-F238E27FC236}">
                <a16:creationId xmlns:a16="http://schemas.microsoft.com/office/drawing/2014/main" id="{5C9854C3-56F9-8C4A-B858-3119B27E0800}"/>
              </a:ext>
            </a:extLst>
          </p:cNvPr>
          <p:cNvSpPr>
            <a:spLocks noGrp="1"/>
          </p:cNvSpPr>
          <p:nvPr>
            <p:ph type="body" sz="quarter" idx="102" hasCustomPrompt="1"/>
          </p:nvPr>
        </p:nvSpPr>
        <p:spPr>
          <a:xfrm>
            <a:off x="8848101" y="3311000"/>
            <a:ext cx="3755554" cy="791996"/>
          </a:xfrm>
          <a:prstGeom prst="rect">
            <a:avLst/>
          </a:prstGeom>
        </p:spPr>
        <p:txBody>
          <a:bodyPr anchor="ctr" anchorCtr="0">
            <a:noAutofit/>
          </a:bodyPr>
          <a:lstStyle>
            <a:lvl1pPr marL="0" indent="0" algn="l">
              <a:buNone/>
              <a:defRPr sz="1400" b="0" i="0" spc="0" baseline="0">
                <a:solidFill>
                  <a:srgbClr val="00465A"/>
                </a:solidFill>
                <a:latin typeface="+mn-lt"/>
              </a:defRPr>
            </a:lvl1pPr>
          </a:lstStyle>
          <a:p>
            <a:pPr lvl="0"/>
            <a:r>
              <a:rPr lang="fr-FR"/>
              <a:t>Insérer une idée</a:t>
            </a:r>
          </a:p>
        </p:txBody>
      </p:sp>
      <p:sp>
        <p:nvSpPr>
          <p:cNvPr id="50" name="Espace réservé du texte 23">
            <a:extLst>
              <a:ext uri="{FF2B5EF4-FFF2-40B4-BE49-F238E27FC236}">
                <a16:creationId xmlns:a16="http://schemas.microsoft.com/office/drawing/2014/main" id="{32BF63C4-6405-0C41-AC6C-5152ECA6017D}"/>
              </a:ext>
            </a:extLst>
          </p:cNvPr>
          <p:cNvSpPr>
            <a:spLocks noGrp="1"/>
          </p:cNvSpPr>
          <p:nvPr>
            <p:ph type="body" sz="quarter" idx="103" hasCustomPrompt="1"/>
          </p:nvPr>
        </p:nvSpPr>
        <p:spPr>
          <a:xfrm>
            <a:off x="8846107" y="4463000"/>
            <a:ext cx="3755554" cy="791996"/>
          </a:xfrm>
          <a:prstGeom prst="rect">
            <a:avLst/>
          </a:prstGeom>
        </p:spPr>
        <p:txBody>
          <a:bodyPr anchor="ctr" anchorCtr="0">
            <a:noAutofit/>
          </a:bodyPr>
          <a:lstStyle>
            <a:lvl1pPr marL="0" indent="0" algn="l">
              <a:buNone/>
              <a:defRPr sz="1400" b="0" i="0" spc="0" baseline="0">
                <a:solidFill>
                  <a:srgbClr val="00465A"/>
                </a:solidFill>
                <a:latin typeface="+mn-lt"/>
              </a:defRPr>
            </a:lvl1pPr>
          </a:lstStyle>
          <a:p>
            <a:pPr lvl="0"/>
            <a:r>
              <a:rPr lang="fr-FR"/>
              <a:t>Insérer une idée</a:t>
            </a:r>
          </a:p>
        </p:txBody>
      </p:sp>
      <p:sp>
        <p:nvSpPr>
          <p:cNvPr id="51" name="Espace réservé du texte 23">
            <a:extLst>
              <a:ext uri="{FF2B5EF4-FFF2-40B4-BE49-F238E27FC236}">
                <a16:creationId xmlns:a16="http://schemas.microsoft.com/office/drawing/2014/main" id="{0B5B4489-4588-9A40-92C8-60697DD20E7B}"/>
              </a:ext>
            </a:extLst>
          </p:cNvPr>
          <p:cNvSpPr>
            <a:spLocks noGrp="1"/>
          </p:cNvSpPr>
          <p:nvPr>
            <p:ph type="body" sz="quarter" idx="104" hasCustomPrompt="1"/>
          </p:nvPr>
        </p:nvSpPr>
        <p:spPr>
          <a:xfrm>
            <a:off x="8846105" y="5611190"/>
            <a:ext cx="3755554" cy="791996"/>
          </a:xfrm>
          <a:prstGeom prst="rect">
            <a:avLst/>
          </a:prstGeom>
        </p:spPr>
        <p:txBody>
          <a:bodyPr anchor="ctr" anchorCtr="0">
            <a:noAutofit/>
          </a:bodyPr>
          <a:lstStyle>
            <a:lvl1pPr marL="0" indent="0" algn="l">
              <a:buNone/>
              <a:defRPr sz="1400" b="0" i="0" spc="0" baseline="0">
                <a:solidFill>
                  <a:srgbClr val="00465A"/>
                </a:solidFill>
                <a:latin typeface="+mn-lt"/>
              </a:defRPr>
            </a:lvl1pPr>
          </a:lstStyle>
          <a:p>
            <a:pPr lvl="0"/>
            <a:r>
              <a:rPr lang="fr-FR"/>
              <a:t>Insérer une idée</a:t>
            </a:r>
          </a:p>
        </p:txBody>
      </p:sp>
      <p:cxnSp>
        <p:nvCxnSpPr>
          <p:cNvPr id="2" name="Connecteur droit 1">
            <a:extLst>
              <a:ext uri="{FF2B5EF4-FFF2-40B4-BE49-F238E27FC236}">
                <a16:creationId xmlns:a16="http://schemas.microsoft.com/office/drawing/2014/main" id="{8749456E-37D4-721B-C962-8CF580CCBE49}"/>
              </a:ext>
            </a:extLst>
          </p:cNvPr>
          <p:cNvCxnSpPr>
            <a:cxnSpLocks/>
          </p:cNvCxnSpPr>
          <p:nvPr userDrawn="1"/>
        </p:nvCxnSpPr>
        <p:spPr>
          <a:xfrm>
            <a:off x="0" y="1088500"/>
            <a:ext cx="12602838"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 name="Ellipse 2">
            <a:extLst>
              <a:ext uri="{FF2B5EF4-FFF2-40B4-BE49-F238E27FC236}">
                <a16:creationId xmlns:a16="http://schemas.microsoft.com/office/drawing/2014/main" id="{53E69DE5-BA4E-6615-3719-3B9FE8411A40}"/>
              </a:ext>
            </a:extLst>
          </p:cNvPr>
          <p:cNvSpPr>
            <a:spLocks noChangeAspect="1"/>
          </p:cNvSpPr>
          <p:nvPr userDrawn="1"/>
        </p:nvSpPr>
        <p:spPr>
          <a:xfrm>
            <a:off x="12783848" y="1043500"/>
            <a:ext cx="90505" cy="90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cxnSp>
        <p:nvCxnSpPr>
          <p:cNvPr id="7" name="Connecteur droit 6">
            <a:extLst>
              <a:ext uri="{FF2B5EF4-FFF2-40B4-BE49-F238E27FC236}">
                <a16:creationId xmlns:a16="http://schemas.microsoft.com/office/drawing/2014/main" id="{514E7B8C-9C6C-95FD-1953-C9509DC34623}"/>
              </a:ext>
            </a:extLst>
          </p:cNvPr>
          <p:cNvCxnSpPr>
            <a:cxnSpLocks/>
          </p:cNvCxnSpPr>
          <p:nvPr userDrawn="1"/>
        </p:nvCxnSpPr>
        <p:spPr>
          <a:xfrm>
            <a:off x="13055363" y="7254000"/>
            <a:ext cx="384647"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Ellipse 10">
            <a:extLst>
              <a:ext uri="{FF2B5EF4-FFF2-40B4-BE49-F238E27FC236}">
                <a16:creationId xmlns:a16="http://schemas.microsoft.com/office/drawing/2014/main" id="{DB9662ED-B86E-D785-5D67-DCE0D51C50EC}"/>
              </a:ext>
            </a:extLst>
          </p:cNvPr>
          <p:cNvSpPr>
            <a:spLocks noChangeAspect="1"/>
          </p:cNvSpPr>
          <p:nvPr userDrawn="1"/>
        </p:nvSpPr>
        <p:spPr>
          <a:xfrm>
            <a:off x="12786964" y="7209000"/>
            <a:ext cx="90505" cy="90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Tree>
    <p:extLst>
      <p:ext uri="{BB962C8B-B14F-4D97-AF65-F5344CB8AC3E}">
        <p14:creationId xmlns:p14="http://schemas.microsoft.com/office/powerpoint/2010/main" val="1801686379"/>
      </p:ext>
    </p:extLst>
  </p:cSld>
  <p:clrMapOvr>
    <a:masterClrMapping/>
  </p:clrMapOvr>
  <p:extLst>
    <p:ext uri="{DCECCB84-F9BA-43D5-87BE-67443E8EF086}">
      <p15:sldGuideLst xmlns:p15="http://schemas.microsoft.com/office/powerpoint/2012/main">
        <p15:guide id="1" orient="horz" pos="1360" userDrawn="1">
          <p15:clr>
            <a:srgbClr val="FBAE40"/>
          </p15:clr>
        </p15:guide>
        <p15:guide id="2" orient="horz" pos="4195" userDrawn="1">
          <p15:clr>
            <a:srgbClr val="547EBF"/>
          </p15:clr>
        </p15:guide>
        <p15:guide id="5" pos="3805" userDrawn="1">
          <p15:clr>
            <a:srgbClr val="FBAE40"/>
          </p15:clr>
        </p15:guide>
        <p15:guide id="7" orient="horz" pos="2086" userDrawn="1">
          <p15:clr>
            <a:srgbClr val="FBAE40"/>
          </p15:clr>
        </p15:guide>
        <p15:guide id="8" pos="4661" userDrawn="1">
          <p15:clr>
            <a:srgbClr val="FBAE40"/>
          </p15:clr>
        </p15:guide>
        <p15:guide id="10" orient="horz" pos="2812" userDrawn="1">
          <p15:clr>
            <a:srgbClr val="FBAE40"/>
          </p15:clr>
        </p15:guide>
        <p15:guide id="11" orient="horz" pos="3538" userDrawn="1">
          <p15:clr>
            <a:srgbClr val="FBAE40"/>
          </p15:clr>
        </p15:guide>
        <p15:guide id="12" pos="1439" userDrawn="1">
          <p15:clr>
            <a:srgbClr val="FBAE40"/>
          </p15:clr>
        </p15:guide>
        <p15:guide id="13" pos="557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ercalaire_Section">
    <p:bg>
      <p:bgPr>
        <a:solidFill>
          <a:schemeClr val="accent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21DC5C-043D-FEBA-49D2-4130D0EFB3B8}"/>
              </a:ext>
            </a:extLst>
          </p:cNvPr>
          <p:cNvSpPr>
            <a:spLocks noGrp="1"/>
          </p:cNvSpPr>
          <p:nvPr>
            <p:ph type="title"/>
          </p:nvPr>
        </p:nvSpPr>
        <p:spPr>
          <a:xfrm>
            <a:off x="2237001" y="1617687"/>
            <a:ext cx="10286778" cy="1939434"/>
          </a:xfrm>
        </p:spPr>
        <p:txBody>
          <a:bodyPr anchor="ctr"/>
          <a:lstStyle>
            <a:lvl1pPr>
              <a:defRPr sz="6000" b="1" i="0" spc="140" baseline="0">
                <a:solidFill>
                  <a:schemeClr val="bg1"/>
                </a:solidFill>
              </a:defRPr>
            </a:lvl1pPr>
          </a:lstStyle>
          <a:p>
            <a:r>
              <a:rPr lang="fr-FR"/>
              <a:t>Modifiez le style du titre</a:t>
            </a:r>
          </a:p>
        </p:txBody>
      </p:sp>
      <p:sp>
        <p:nvSpPr>
          <p:cNvPr id="3" name="Espace réservé du numéro de diapositive 2">
            <a:extLst>
              <a:ext uri="{FF2B5EF4-FFF2-40B4-BE49-F238E27FC236}">
                <a16:creationId xmlns:a16="http://schemas.microsoft.com/office/drawing/2014/main" id="{00B28522-313C-D1E6-86A7-94A515705CBF}"/>
              </a:ext>
            </a:extLst>
          </p:cNvPr>
          <p:cNvSpPr>
            <a:spLocks noGrp="1"/>
          </p:cNvSpPr>
          <p:nvPr>
            <p:ph type="sldNum" sz="quarter" idx="10"/>
          </p:nvPr>
        </p:nvSpPr>
        <p:spPr/>
        <p:txBody>
          <a:bodyPr/>
          <a:lstStyle/>
          <a:p>
            <a:fld id="{AF6E9375-5E9E-494D-987E-AF7A01FCEFC5}" type="slidenum">
              <a:rPr lang="fr-FR" smtClean="0"/>
              <a:pPr/>
              <a:t>‹N°›</a:t>
            </a:fld>
            <a:endParaRPr lang="fr-FR"/>
          </a:p>
        </p:txBody>
      </p:sp>
      <p:sp>
        <p:nvSpPr>
          <p:cNvPr id="4" name="Google Shape;83;p3">
            <a:extLst>
              <a:ext uri="{FF2B5EF4-FFF2-40B4-BE49-F238E27FC236}">
                <a16:creationId xmlns:a16="http://schemas.microsoft.com/office/drawing/2014/main" id="{FC3A8B9D-4725-1226-BBF3-01342716FAD9}"/>
              </a:ext>
            </a:extLst>
          </p:cNvPr>
          <p:cNvSpPr/>
          <p:nvPr userDrawn="1"/>
        </p:nvSpPr>
        <p:spPr>
          <a:xfrm rot="2700000">
            <a:off x="-1319508" y="1121001"/>
            <a:ext cx="2914858" cy="2537301"/>
          </a:xfrm>
          <a:custGeom>
            <a:avLst/>
            <a:gdLst/>
            <a:ahLst/>
            <a:cxnLst/>
            <a:rect l="l" t="t" r="r" b="b"/>
            <a:pathLst>
              <a:path w="2974766" h="2589381" extrusionOk="0">
                <a:moveTo>
                  <a:pt x="2974766" y="2412386"/>
                </a:moveTo>
                <a:lnTo>
                  <a:pt x="2974705" y="2589381"/>
                </a:lnTo>
                <a:lnTo>
                  <a:pt x="2587830" y="2589246"/>
                </a:lnTo>
                <a:lnTo>
                  <a:pt x="2410835" y="2412189"/>
                </a:lnTo>
                <a:close/>
                <a:moveTo>
                  <a:pt x="1769327" y="1206003"/>
                </a:moveTo>
                <a:lnTo>
                  <a:pt x="1769296" y="1382998"/>
                </a:lnTo>
                <a:lnTo>
                  <a:pt x="1381936" y="1382931"/>
                </a:lnTo>
                <a:lnTo>
                  <a:pt x="1204972" y="1205905"/>
                </a:lnTo>
                <a:close/>
                <a:moveTo>
                  <a:pt x="965844" y="402216"/>
                </a:moveTo>
                <a:lnTo>
                  <a:pt x="965813" y="579211"/>
                </a:lnTo>
                <a:lnTo>
                  <a:pt x="578429" y="579144"/>
                </a:lnTo>
                <a:lnTo>
                  <a:pt x="401465" y="402118"/>
                </a:lnTo>
                <a:close/>
                <a:moveTo>
                  <a:pt x="2171157" y="1607933"/>
                </a:moveTo>
                <a:lnTo>
                  <a:pt x="2171126" y="1784928"/>
                </a:lnTo>
                <a:lnTo>
                  <a:pt x="1783725" y="1784861"/>
                </a:lnTo>
                <a:lnTo>
                  <a:pt x="1606761" y="1607835"/>
                </a:lnTo>
                <a:close/>
                <a:moveTo>
                  <a:pt x="2572985" y="2009864"/>
                </a:moveTo>
                <a:lnTo>
                  <a:pt x="2572954" y="2186859"/>
                </a:lnTo>
                <a:lnTo>
                  <a:pt x="2185516" y="2186792"/>
                </a:lnTo>
                <a:lnTo>
                  <a:pt x="2008552" y="2009766"/>
                </a:lnTo>
                <a:close/>
                <a:moveTo>
                  <a:pt x="564055" y="0"/>
                </a:moveTo>
                <a:lnTo>
                  <a:pt x="564055" y="176995"/>
                </a:lnTo>
                <a:lnTo>
                  <a:pt x="176421" y="176995"/>
                </a:lnTo>
                <a:lnTo>
                  <a:pt x="0" y="512"/>
                </a:lnTo>
                <a:lnTo>
                  <a:pt x="512" y="0"/>
                </a:lnTo>
                <a:close/>
                <a:moveTo>
                  <a:pt x="1367537" y="803733"/>
                </a:moveTo>
                <a:lnTo>
                  <a:pt x="1367537" y="980728"/>
                </a:lnTo>
                <a:lnTo>
                  <a:pt x="979874" y="980728"/>
                </a:lnTo>
                <a:lnTo>
                  <a:pt x="802940" y="80373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64"/>
              <a:buFont typeface="Arial"/>
              <a:buNone/>
            </a:pPr>
            <a:endParaRPr sz="1764" b="0" i="0" u="none" strike="noStrike" cap="none">
              <a:solidFill>
                <a:srgbClr val="000000"/>
              </a:solidFill>
              <a:latin typeface="Calibri"/>
              <a:ea typeface="Calibri"/>
              <a:cs typeface="Calibri"/>
              <a:sym typeface="Calibri"/>
            </a:endParaRPr>
          </a:p>
        </p:txBody>
      </p:sp>
      <p:sp>
        <p:nvSpPr>
          <p:cNvPr id="5" name="Google Shape;82;p3">
            <a:extLst>
              <a:ext uri="{FF2B5EF4-FFF2-40B4-BE49-F238E27FC236}">
                <a16:creationId xmlns:a16="http://schemas.microsoft.com/office/drawing/2014/main" id="{79AD013F-7590-0BBE-997B-6CA0E7DB5383}"/>
              </a:ext>
            </a:extLst>
          </p:cNvPr>
          <p:cNvSpPr txBox="1">
            <a:spLocks noGrp="1"/>
          </p:cNvSpPr>
          <p:nvPr>
            <p:ph type="subTitle" idx="2" hasCustomPrompt="1"/>
          </p:nvPr>
        </p:nvSpPr>
        <p:spPr>
          <a:xfrm>
            <a:off x="915996" y="1617687"/>
            <a:ext cx="1045909" cy="1817085"/>
          </a:xfrm>
          <a:prstGeom prst="rect">
            <a:avLst/>
          </a:prstGeom>
          <a:noFill/>
          <a:ln>
            <a:noFill/>
          </a:ln>
        </p:spPr>
        <p:txBody>
          <a:bodyPr spcFirstLastPara="1" wrap="square" lIns="91425" tIns="91425" rIns="91425" bIns="91425" anchor="t" anchorCtr="0">
            <a:noAutofit/>
          </a:bodyPr>
          <a:lstStyle>
            <a:lvl1pPr marL="0" indent="0">
              <a:buNone/>
              <a:defRPr sz="11800">
                <a:solidFill>
                  <a:schemeClr val="accent1"/>
                </a:solidFill>
                <a:latin typeface="Bebas Neue" panose="020B0606020202050201" pitchFamily="34" charset="0"/>
              </a:defRPr>
            </a:lvl1pPr>
          </a:lstStyle>
          <a:p>
            <a:pPr marL="1143000" lvl="0" indent="-1143000" algn="l" rtl="0">
              <a:lnSpc>
                <a:spcPct val="100000"/>
              </a:lnSpc>
              <a:spcBef>
                <a:spcPts val="0"/>
              </a:spcBef>
              <a:spcAft>
                <a:spcPts val="0"/>
              </a:spcAft>
              <a:buSzPts val="2800"/>
            </a:pPr>
            <a:r>
              <a:rPr lang="fr-FR"/>
              <a:t>0</a:t>
            </a:r>
          </a:p>
        </p:txBody>
      </p:sp>
      <p:sp>
        <p:nvSpPr>
          <p:cNvPr id="8" name="Espace réservé du texte 7">
            <a:extLst>
              <a:ext uri="{FF2B5EF4-FFF2-40B4-BE49-F238E27FC236}">
                <a16:creationId xmlns:a16="http://schemas.microsoft.com/office/drawing/2014/main" id="{28939F1A-DC98-2A18-31EE-68EC2BFFD322}"/>
              </a:ext>
            </a:extLst>
          </p:cNvPr>
          <p:cNvSpPr>
            <a:spLocks noGrp="1"/>
          </p:cNvSpPr>
          <p:nvPr>
            <p:ph type="body" sz="quarter" idx="11"/>
          </p:nvPr>
        </p:nvSpPr>
        <p:spPr>
          <a:xfrm>
            <a:off x="2771775" y="4724400"/>
            <a:ext cx="9752013" cy="1403350"/>
          </a:xfrm>
        </p:spPr>
        <p:txBody>
          <a:bodyPr/>
          <a:lstStyle>
            <a:lvl1pPr>
              <a:buClr>
                <a:schemeClr val="bg1"/>
              </a:buClr>
              <a:defRPr>
                <a:solidFill>
                  <a:schemeClr val="bg1"/>
                </a:solidFill>
              </a:defRPr>
            </a:lvl1pPr>
            <a:lvl2pPr marL="324000" indent="0">
              <a:buNone/>
              <a:defRPr/>
            </a:lvl2pPr>
          </a:lstStyle>
          <a:p>
            <a:pPr lvl="0"/>
            <a:r>
              <a:rPr lang="fr-FR"/>
              <a:t>Cliquez pour modifier les styles du texte du masque</a:t>
            </a:r>
          </a:p>
        </p:txBody>
      </p:sp>
      <p:cxnSp>
        <p:nvCxnSpPr>
          <p:cNvPr id="9" name="Google Shape;84;p3">
            <a:extLst>
              <a:ext uri="{FF2B5EF4-FFF2-40B4-BE49-F238E27FC236}">
                <a16:creationId xmlns:a16="http://schemas.microsoft.com/office/drawing/2014/main" id="{D325B63D-4625-6541-CF2F-B8D0CC83DCCC}"/>
              </a:ext>
            </a:extLst>
          </p:cNvPr>
          <p:cNvCxnSpPr/>
          <p:nvPr userDrawn="1"/>
        </p:nvCxnSpPr>
        <p:spPr>
          <a:xfrm>
            <a:off x="705587" y="1262093"/>
            <a:ext cx="0" cy="2517746"/>
          </a:xfrm>
          <a:prstGeom prst="straightConnector1">
            <a:avLst/>
          </a:prstGeom>
          <a:noFill/>
          <a:ln w="25400" cap="flat" cmpd="sng">
            <a:solidFill>
              <a:schemeClr val="lt1"/>
            </a:solidFill>
            <a:prstDash val="solid"/>
            <a:miter lim="800000"/>
            <a:headEnd type="none" w="sm" len="sm"/>
            <a:tailEnd type="none" w="sm" len="sm"/>
          </a:ln>
        </p:spPr>
      </p:cxnSp>
    </p:spTree>
    <p:extLst>
      <p:ext uri="{BB962C8B-B14F-4D97-AF65-F5344CB8AC3E}">
        <p14:creationId xmlns:p14="http://schemas.microsoft.com/office/powerpoint/2010/main" val="2564517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ouverture_liseré">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B259C4B-A4ED-9B49-A40C-A9F088D98E40}"/>
              </a:ext>
            </a:extLst>
          </p:cNvPr>
          <p:cNvSpPr>
            <a:spLocks noGrp="1"/>
          </p:cNvSpPr>
          <p:nvPr>
            <p:ph type="sldNum" sz="quarter" idx="11"/>
          </p:nvPr>
        </p:nvSpPr>
        <p:spPr>
          <a:xfrm>
            <a:off x="12376575" y="7200900"/>
            <a:ext cx="226263" cy="108000"/>
          </a:xfrm>
        </p:spPr>
        <p:txBody>
          <a:bodyPr/>
          <a:lstStyle/>
          <a:p>
            <a:fld id="{2069B0F2-0842-FB4D-BE8C-87114636FAF2}" type="slidenum">
              <a:rPr lang="fr-FR" smtClean="0"/>
              <a:pPr/>
              <a:t>‹N°›</a:t>
            </a:fld>
            <a:endParaRPr lang="fr-FR"/>
          </a:p>
        </p:txBody>
      </p:sp>
      <p:cxnSp>
        <p:nvCxnSpPr>
          <p:cNvPr id="2" name="Connecteur droit 1">
            <a:extLst>
              <a:ext uri="{FF2B5EF4-FFF2-40B4-BE49-F238E27FC236}">
                <a16:creationId xmlns:a16="http://schemas.microsoft.com/office/drawing/2014/main" id="{7355CB78-2003-59F7-6C46-0934333CE22C}"/>
              </a:ext>
            </a:extLst>
          </p:cNvPr>
          <p:cNvCxnSpPr>
            <a:cxnSpLocks/>
          </p:cNvCxnSpPr>
          <p:nvPr userDrawn="1"/>
        </p:nvCxnSpPr>
        <p:spPr>
          <a:xfrm>
            <a:off x="13055363" y="7254000"/>
            <a:ext cx="384647"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Ellipse 4">
            <a:extLst>
              <a:ext uri="{FF2B5EF4-FFF2-40B4-BE49-F238E27FC236}">
                <a16:creationId xmlns:a16="http://schemas.microsoft.com/office/drawing/2014/main" id="{CA3C9EB7-B729-DFC2-0162-095D9C6F0FC7}"/>
              </a:ext>
            </a:extLst>
          </p:cNvPr>
          <p:cNvSpPr>
            <a:spLocks noChangeAspect="1"/>
          </p:cNvSpPr>
          <p:nvPr userDrawn="1"/>
        </p:nvSpPr>
        <p:spPr>
          <a:xfrm>
            <a:off x="12786964" y="7209000"/>
            <a:ext cx="90505" cy="90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6" name="Image 5">
            <a:extLst>
              <a:ext uri="{FF2B5EF4-FFF2-40B4-BE49-F238E27FC236}">
                <a16:creationId xmlns:a16="http://schemas.microsoft.com/office/drawing/2014/main" id="{A8F7810F-A286-6C48-5745-8C0B387A14D5}"/>
              </a:ext>
            </a:extLst>
          </p:cNvPr>
          <p:cNvPicPr>
            <a:picLocks noChangeAspect="1"/>
          </p:cNvPicPr>
          <p:nvPr userDrawn="1"/>
        </p:nvPicPr>
        <p:blipFill rotWithShape="1">
          <a:blip r:embed="rId2"/>
          <a:srcRect l="22403" r="-1423"/>
          <a:stretch/>
        </p:blipFill>
        <p:spPr>
          <a:xfrm>
            <a:off x="0" y="0"/>
            <a:ext cx="1339738" cy="7381875"/>
          </a:xfrm>
          <a:prstGeom prst="rect">
            <a:avLst/>
          </a:prstGeom>
        </p:spPr>
      </p:pic>
    </p:spTree>
    <p:extLst>
      <p:ext uri="{BB962C8B-B14F-4D97-AF65-F5344CB8AC3E}">
        <p14:creationId xmlns:p14="http://schemas.microsoft.com/office/powerpoint/2010/main" val="1712790719"/>
      </p:ext>
    </p:extLst>
  </p:cSld>
  <p:clrMapOvr>
    <a:masterClrMapping/>
  </p:clrMapOvr>
  <p:extLst>
    <p:ext uri="{DCECCB84-F9BA-43D5-87BE-67443E8EF086}">
      <p15:sldGuideLst xmlns:p15="http://schemas.microsoft.com/office/powerpoint/2012/main">
        <p15:guide id="1" orient="horz" pos="793">
          <p15:clr>
            <a:srgbClr val="FBAE40"/>
          </p15:clr>
        </p15:guide>
        <p15:guide id="2" orient="horz" pos="4195">
          <p15:clr>
            <a:srgbClr val="547EBF"/>
          </p15:clr>
        </p15:guide>
        <p15:guide id="4" pos="394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atrieme_Blanc">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300F8348-089C-CA4D-9C1D-A813D3DC577A}"/>
              </a:ext>
            </a:extLst>
          </p:cNvPr>
          <p:cNvSpPr txBox="1"/>
          <p:nvPr userDrawn="1"/>
        </p:nvSpPr>
        <p:spPr>
          <a:xfrm>
            <a:off x="836121" y="6804000"/>
            <a:ext cx="11767535" cy="216000"/>
          </a:xfrm>
          <a:prstGeom prst="rect">
            <a:avLst/>
          </a:prstGeom>
          <a:noFill/>
        </p:spPr>
        <p:txBody>
          <a:bodyPr wrap="square" lIns="0" tIns="0" rIns="0" bIns="0" rtlCol="0">
            <a:noAutofit/>
          </a:bodyPr>
          <a:lstStyle/>
          <a:p>
            <a:pPr marL="0" marR="0" lvl="0" indent="0" algn="ctr" defTabSz="457200" rtl="0" eaLnBrk="1" fontAlgn="auto" latinLnBrk="0" hangingPunct="1">
              <a:lnSpc>
                <a:spcPct val="100000"/>
              </a:lnSpc>
              <a:spcBef>
                <a:spcPts val="0"/>
              </a:spcBef>
              <a:spcAft>
                <a:spcPts val="200"/>
              </a:spcAft>
              <a:buClrTx/>
              <a:buSzTx/>
              <a:buFontTx/>
              <a:buNone/>
              <a:tabLst/>
              <a:defRPr/>
            </a:pPr>
            <a:r>
              <a:rPr lang="fr-FR" sz="1400" b="0" i="0" spc="100" baseline="0">
                <a:solidFill>
                  <a:srgbClr val="00465A"/>
                </a:solidFill>
                <a:latin typeface="+mn-lt"/>
              </a:rPr>
              <a:t>LYON  </a:t>
            </a:r>
            <a:r>
              <a:rPr lang="fr-FR" sz="1400" b="0" i="0" spc="100" baseline="0">
                <a:solidFill>
                  <a:srgbClr val="FF870F"/>
                </a:solidFill>
                <a:latin typeface="+mn-lt"/>
              </a:rPr>
              <a:t>•</a:t>
            </a:r>
            <a:r>
              <a:rPr lang="fr-FR" sz="1400" b="0" i="0" spc="100" baseline="0">
                <a:solidFill>
                  <a:srgbClr val="00465A"/>
                </a:solidFill>
                <a:latin typeface="+mn-lt"/>
              </a:rPr>
              <a:t>  PARIS  </a:t>
            </a:r>
            <a:r>
              <a:rPr lang="fr-FR" sz="1400" b="0" i="0" spc="100" baseline="0">
                <a:solidFill>
                  <a:srgbClr val="FF870F"/>
                </a:solidFill>
                <a:latin typeface="+mn-lt"/>
              </a:rPr>
              <a:t>•</a:t>
            </a:r>
            <a:r>
              <a:rPr lang="fr-FR" sz="1400" b="0" i="0" spc="100" baseline="0">
                <a:solidFill>
                  <a:srgbClr val="00465A"/>
                </a:solidFill>
                <a:latin typeface="+mn-lt"/>
              </a:rPr>
              <a:t>  BORDEAUX</a:t>
            </a:r>
          </a:p>
        </p:txBody>
      </p:sp>
      <p:cxnSp>
        <p:nvCxnSpPr>
          <p:cNvPr id="4" name="Connecteur droit 3">
            <a:extLst>
              <a:ext uri="{FF2B5EF4-FFF2-40B4-BE49-F238E27FC236}">
                <a16:creationId xmlns:a16="http://schemas.microsoft.com/office/drawing/2014/main" id="{387C2713-A5C5-0E49-9AC9-FEFE24BEC19C}"/>
              </a:ext>
            </a:extLst>
          </p:cNvPr>
          <p:cNvCxnSpPr>
            <a:cxnSpLocks/>
          </p:cNvCxnSpPr>
          <p:nvPr userDrawn="1"/>
        </p:nvCxnSpPr>
        <p:spPr>
          <a:xfrm>
            <a:off x="9311060" y="3924359"/>
            <a:ext cx="4128949" cy="0"/>
          </a:xfrm>
          <a:prstGeom prst="line">
            <a:avLst/>
          </a:prstGeom>
          <a:ln w="28575" cap="rnd">
            <a:solidFill>
              <a:srgbClr val="00465A"/>
            </a:solidFill>
          </a:ln>
        </p:spPr>
        <p:style>
          <a:lnRef idx="1">
            <a:schemeClr val="accent1"/>
          </a:lnRef>
          <a:fillRef idx="0">
            <a:schemeClr val="accent1"/>
          </a:fillRef>
          <a:effectRef idx="0">
            <a:schemeClr val="accent1"/>
          </a:effectRef>
          <a:fontRef idx="minor">
            <a:schemeClr val="tx1"/>
          </a:fontRef>
        </p:style>
      </p:cxnSp>
      <p:sp>
        <p:nvSpPr>
          <p:cNvPr id="7" name="Ellipse 6">
            <a:extLst>
              <a:ext uri="{FF2B5EF4-FFF2-40B4-BE49-F238E27FC236}">
                <a16:creationId xmlns:a16="http://schemas.microsoft.com/office/drawing/2014/main" id="{9BB2B238-936B-B14A-987B-4F299B5E7FEC}"/>
              </a:ext>
            </a:extLst>
          </p:cNvPr>
          <p:cNvSpPr>
            <a:spLocks noChangeAspect="1"/>
          </p:cNvSpPr>
          <p:nvPr userDrawn="1"/>
        </p:nvSpPr>
        <p:spPr>
          <a:xfrm>
            <a:off x="9092300" y="3879359"/>
            <a:ext cx="90000" cy="90000"/>
          </a:xfrm>
          <a:prstGeom prst="ellipse">
            <a:avLst/>
          </a:prstGeom>
          <a:solidFill>
            <a:srgbClr val="FF87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2" name="Image 1">
            <a:extLst>
              <a:ext uri="{FF2B5EF4-FFF2-40B4-BE49-F238E27FC236}">
                <a16:creationId xmlns:a16="http://schemas.microsoft.com/office/drawing/2014/main" id="{32BBD3BD-3D09-DCBF-BA72-F24FC722424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099887" y="3335039"/>
            <a:ext cx="3240000" cy="1088640"/>
          </a:xfrm>
          <a:prstGeom prst="rect">
            <a:avLst/>
          </a:prstGeom>
        </p:spPr>
      </p:pic>
    </p:spTree>
    <p:extLst>
      <p:ext uri="{BB962C8B-B14F-4D97-AF65-F5344CB8AC3E}">
        <p14:creationId xmlns:p14="http://schemas.microsoft.com/office/powerpoint/2010/main" val="1358411479"/>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_Copil">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B259C4B-A4ED-9B49-A40C-A9F088D98E40}"/>
              </a:ext>
            </a:extLst>
          </p:cNvPr>
          <p:cNvSpPr>
            <a:spLocks noGrp="1"/>
          </p:cNvSpPr>
          <p:nvPr>
            <p:ph type="sldNum" sz="quarter" idx="11"/>
          </p:nvPr>
        </p:nvSpPr>
        <p:spPr>
          <a:xfrm>
            <a:off x="12376575" y="7200900"/>
            <a:ext cx="226263" cy="108000"/>
          </a:xfrm>
        </p:spPr>
        <p:txBody>
          <a:bodyPr/>
          <a:lstStyle/>
          <a:p>
            <a:fld id="{2069B0F2-0842-FB4D-BE8C-87114636FAF2}" type="slidenum">
              <a:rPr lang="fr-FR" smtClean="0"/>
              <a:pPr/>
              <a:t>‹N°›</a:t>
            </a:fld>
            <a:endParaRPr lang="fr-FR"/>
          </a:p>
        </p:txBody>
      </p:sp>
      <p:sp>
        <p:nvSpPr>
          <p:cNvPr id="64" name="Espace réservé du texte 13">
            <a:extLst>
              <a:ext uri="{FF2B5EF4-FFF2-40B4-BE49-F238E27FC236}">
                <a16:creationId xmlns:a16="http://schemas.microsoft.com/office/drawing/2014/main" id="{FA2A1B50-4BDF-8F46-BDAE-BCD6A6F0C411}"/>
              </a:ext>
            </a:extLst>
          </p:cNvPr>
          <p:cNvSpPr>
            <a:spLocks noGrp="1"/>
          </p:cNvSpPr>
          <p:nvPr>
            <p:ph type="body" sz="quarter" idx="12" hasCustomPrompt="1"/>
          </p:nvPr>
        </p:nvSpPr>
        <p:spPr>
          <a:xfrm>
            <a:off x="7625873" y="2352675"/>
            <a:ext cx="4977782" cy="360000"/>
          </a:xfrm>
          <a:prstGeom prst="rect">
            <a:avLst/>
          </a:prstGeom>
        </p:spPr>
        <p:txBody>
          <a:bodyPr anchor="b" anchorCtr="0">
            <a:noAutofit/>
          </a:bodyPr>
          <a:lstStyle>
            <a:lvl1pPr marL="0" indent="0" algn="l">
              <a:buFontTx/>
              <a:buNone/>
              <a:defRPr sz="2200" b="1" i="0" spc="200" baseline="0">
                <a:solidFill>
                  <a:srgbClr val="00465A"/>
                </a:solidFill>
                <a:latin typeface="+mn-lt"/>
              </a:defRPr>
            </a:lvl1pPr>
          </a:lstStyle>
          <a:p>
            <a:pPr lvl="0"/>
            <a:r>
              <a:rPr lang="fr-FR"/>
              <a:t>INSÉRER LE NOM</a:t>
            </a:r>
          </a:p>
        </p:txBody>
      </p:sp>
      <p:sp>
        <p:nvSpPr>
          <p:cNvPr id="65" name="Espace réservé du texte 13">
            <a:extLst>
              <a:ext uri="{FF2B5EF4-FFF2-40B4-BE49-F238E27FC236}">
                <a16:creationId xmlns:a16="http://schemas.microsoft.com/office/drawing/2014/main" id="{482C4C72-D0E4-E240-85E8-406C36767AE1}"/>
              </a:ext>
            </a:extLst>
          </p:cNvPr>
          <p:cNvSpPr>
            <a:spLocks noGrp="1"/>
          </p:cNvSpPr>
          <p:nvPr>
            <p:ph type="body" sz="quarter" idx="13" hasCustomPrompt="1"/>
          </p:nvPr>
        </p:nvSpPr>
        <p:spPr>
          <a:xfrm>
            <a:off x="7624852" y="2952000"/>
            <a:ext cx="4977782" cy="288000"/>
          </a:xfrm>
          <a:prstGeom prst="rect">
            <a:avLst/>
          </a:prstGeom>
        </p:spPr>
        <p:txBody>
          <a:bodyPr anchor="t" anchorCtr="0">
            <a:noAutofit/>
          </a:bodyPr>
          <a:lstStyle>
            <a:lvl1pPr marL="0" indent="0" algn="l">
              <a:buFontTx/>
              <a:buNone/>
              <a:defRPr sz="1600" b="1" i="0" spc="0" baseline="0">
                <a:solidFill>
                  <a:srgbClr val="0F7D8C"/>
                </a:solidFill>
                <a:latin typeface="+mn-lt"/>
              </a:defRPr>
            </a:lvl1pPr>
          </a:lstStyle>
          <a:p>
            <a:pPr lvl="0"/>
            <a:r>
              <a:rPr lang="fr-FR"/>
              <a:t>Insérer le titre</a:t>
            </a:r>
          </a:p>
        </p:txBody>
      </p:sp>
      <p:sp>
        <p:nvSpPr>
          <p:cNvPr id="67" name="Espace réservé du texte 13">
            <a:extLst>
              <a:ext uri="{FF2B5EF4-FFF2-40B4-BE49-F238E27FC236}">
                <a16:creationId xmlns:a16="http://schemas.microsoft.com/office/drawing/2014/main" id="{FAC8D3EE-0282-004F-B0EA-235EEA6BD4CA}"/>
              </a:ext>
            </a:extLst>
          </p:cNvPr>
          <p:cNvSpPr>
            <a:spLocks noGrp="1"/>
          </p:cNvSpPr>
          <p:nvPr>
            <p:ph type="body" sz="quarter" idx="14" hasCustomPrompt="1"/>
          </p:nvPr>
        </p:nvSpPr>
        <p:spPr>
          <a:xfrm>
            <a:off x="8303641" y="3851637"/>
            <a:ext cx="4298993" cy="288000"/>
          </a:xfrm>
          <a:prstGeom prst="rect">
            <a:avLst/>
          </a:prstGeom>
        </p:spPr>
        <p:txBody>
          <a:bodyPr anchor="ctr" anchorCtr="0">
            <a:noAutofit/>
          </a:bodyPr>
          <a:lstStyle>
            <a:lvl1pPr marL="0" indent="0" algn="l">
              <a:buFontTx/>
              <a:buNone/>
              <a:defRPr sz="1600" b="0" i="0" spc="0" baseline="0">
                <a:solidFill>
                  <a:schemeClr val="tx1"/>
                </a:solidFill>
                <a:latin typeface="+mn-lt"/>
              </a:defRPr>
            </a:lvl1pPr>
          </a:lstStyle>
          <a:p>
            <a:pPr lvl="0"/>
            <a:r>
              <a:rPr lang="fr-FR"/>
              <a:t>Adresse email</a:t>
            </a:r>
          </a:p>
        </p:txBody>
      </p:sp>
      <p:sp>
        <p:nvSpPr>
          <p:cNvPr id="68" name="Espace réservé du texte 13">
            <a:extLst>
              <a:ext uri="{FF2B5EF4-FFF2-40B4-BE49-F238E27FC236}">
                <a16:creationId xmlns:a16="http://schemas.microsoft.com/office/drawing/2014/main" id="{6EFE7572-F2EC-E348-91AE-AE51A6E91590}"/>
              </a:ext>
            </a:extLst>
          </p:cNvPr>
          <p:cNvSpPr>
            <a:spLocks noGrp="1"/>
          </p:cNvSpPr>
          <p:nvPr>
            <p:ph type="body" sz="quarter" idx="15" hasCustomPrompt="1"/>
          </p:nvPr>
        </p:nvSpPr>
        <p:spPr>
          <a:xfrm>
            <a:off x="8302824" y="4391637"/>
            <a:ext cx="4298993" cy="288000"/>
          </a:xfrm>
          <a:prstGeom prst="rect">
            <a:avLst/>
          </a:prstGeom>
        </p:spPr>
        <p:txBody>
          <a:bodyPr anchor="ctr" anchorCtr="0">
            <a:noAutofit/>
          </a:bodyPr>
          <a:lstStyle>
            <a:lvl1pPr marL="0" indent="0" algn="l">
              <a:buFontTx/>
              <a:buNone/>
              <a:defRPr sz="1600" b="0" i="0" spc="0" baseline="0">
                <a:solidFill>
                  <a:schemeClr val="tx1"/>
                </a:solidFill>
                <a:latin typeface="+mn-lt"/>
              </a:defRPr>
            </a:lvl1pPr>
          </a:lstStyle>
          <a:p>
            <a:pPr lvl="0"/>
            <a:r>
              <a:rPr lang="fr-FR"/>
              <a:t>Numéro de téléphone</a:t>
            </a:r>
          </a:p>
        </p:txBody>
      </p:sp>
      <p:sp>
        <p:nvSpPr>
          <p:cNvPr id="69" name="Espace réservé du texte 13">
            <a:extLst>
              <a:ext uri="{FF2B5EF4-FFF2-40B4-BE49-F238E27FC236}">
                <a16:creationId xmlns:a16="http://schemas.microsoft.com/office/drawing/2014/main" id="{BD4918A9-3661-B243-9CC1-1B5C22063E85}"/>
              </a:ext>
            </a:extLst>
          </p:cNvPr>
          <p:cNvSpPr>
            <a:spLocks noGrp="1"/>
          </p:cNvSpPr>
          <p:nvPr>
            <p:ph type="body" sz="quarter" idx="16" hasCustomPrompt="1"/>
          </p:nvPr>
        </p:nvSpPr>
        <p:spPr>
          <a:xfrm>
            <a:off x="8302824" y="4931700"/>
            <a:ext cx="4298993" cy="288000"/>
          </a:xfrm>
          <a:prstGeom prst="rect">
            <a:avLst/>
          </a:prstGeom>
        </p:spPr>
        <p:txBody>
          <a:bodyPr anchor="ctr" anchorCtr="0">
            <a:noAutofit/>
          </a:bodyPr>
          <a:lstStyle>
            <a:lvl1pPr marL="0" indent="0" algn="l">
              <a:buFontTx/>
              <a:buNone/>
              <a:defRPr sz="1600" b="0" i="0" spc="0" baseline="0">
                <a:solidFill>
                  <a:schemeClr val="tx1"/>
                </a:solidFill>
                <a:latin typeface="+mn-lt"/>
              </a:defRPr>
            </a:lvl1pPr>
          </a:lstStyle>
          <a:p>
            <a:pPr lvl="0"/>
            <a:r>
              <a:rPr lang="fr-FR"/>
              <a:t>Adresse postale</a:t>
            </a:r>
          </a:p>
        </p:txBody>
      </p:sp>
      <p:pic>
        <p:nvPicPr>
          <p:cNvPr id="7" name="Image 6">
            <a:extLst>
              <a:ext uri="{FF2B5EF4-FFF2-40B4-BE49-F238E27FC236}">
                <a16:creationId xmlns:a16="http://schemas.microsoft.com/office/drawing/2014/main" id="{0A6310DF-182F-6A42-A17D-BE8003A553D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23832" y="3851631"/>
            <a:ext cx="362020" cy="288000"/>
          </a:xfrm>
          <a:prstGeom prst="rect">
            <a:avLst/>
          </a:prstGeom>
        </p:spPr>
      </p:pic>
      <p:pic>
        <p:nvPicPr>
          <p:cNvPr id="10" name="Image 9">
            <a:extLst>
              <a:ext uri="{FF2B5EF4-FFF2-40B4-BE49-F238E27FC236}">
                <a16:creationId xmlns:a16="http://schemas.microsoft.com/office/drawing/2014/main" id="{F83561ED-7F98-E74C-B5F0-E2C12ADC3BA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23832" y="4391637"/>
            <a:ext cx="362020" cy="288000"/>
          </a:xfrm>
          <a:prstGeom prst="rect">
            <a:avLst/>
          </a:prstGeom>
        </p:spPr>
      </p:pic>
      <p:pic>
        <p:nvPicPr>
          <p:cNvPr id="12" name="Image 11">
            <a:extLst>
              <a:ext uri="{FF2B5EF4-FFF2-40B4-BE49-F238E27FC236}">
                <a16:creationId xmlns:a16="http://schemas.microsoft.com/office/drawing/2014/main" id="{4BADC553-8E7B-BD4E-9BC1-AC746C0211B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623832" y="4931643"/>
            <a:ext cx="362020" cy="288000"/>
          </a:xfrm>
          <a:prstGeom prst="rect">
            <a:avLst/>
          </a:prstGeom>
        </p:spPr>
      </p:pic>
      <p:sp>
        <p:nvSpPr>
          <p:cNvPr id="18" name="ZoneTexte 17">
            <a:extLst>
              <a:ext uri="{FF2B5EF4-FFF2-40B4-BE49-F238E27FC236}">
                <a16:creationId xmlns:a16="http://schemas.microsoft.com/office/drawing/2014/main" id="{DE19EB2B-FFF3-504C-B1F9-436C8C03E799}"/>
              </a:ext>
            </a:extLst>
          </p:cNvPr>
          <p:cNvSpPr txBox="1"/>
          <p:nvPr userDrawn="1"/>
        </p:nvSpPr>
        <p:spPr>
          <a:xfrm>
            <a:off x="9435159" y="539751"/>
            <a:ext cx="3167679" cy="360363"/>
          </a:xfrm>
          <a:prstGeom prst="rect">
            <a:avLst/>
          </a:prstGeom>
          <a:noFill/>
        </p:spPr>
        <p:txBody>
          <a:bodyPr wrap="square" lIns="0" tIns="0" rIns="0" bIns="0" rtlCol="0" anchor="ctr" anchorCtr="0">
            <a:noAutofit/>
          </a:bodyPr>
          <a:lstStyle/>
          <a:p>
            <a:pPr algn="r"/>
            <a:r>
              <a:rPr lang="fr-FR" sz="1800" b="0" i="0" spc="200" baseline="0">
                <a:latin typeface="+mn-lt"/>
              </a:rPr>
              <a:t>CONTACT</a:t>
            </a:r>
          </a:p>
        </p:txBody>
      </p:sp>
      <p:cxnSp>
        <p:nvCxnSpPr>
          <p:cNvPr id="2" name="Connecteur droit 1">
            <a:extLst>
              <a:ext uri="{FF2B5EF4-FFF2-40B4-BE49-F238E27FC236}">
                <a16:creationId xmlns:a16="http://schemas.microsoft.com/office/drawing/2014/main" id="{A1747609-BEE8-7ED1-7F3C-37A35E2DC2D1}"/>
              </a:ext>
            </a:extLst>
          </p:cNvPr>
          <p:cNvCxnSpPr>
            <a:cxnSpLocks/>
          </p:cNvCxnSpPr>
          <p:nvPr userDrawn="1"/>
        </p:nvCxnSpPr>
        <p:spPr>
          <a:xfrm>
            <a:off x="13055363" y="7254000"/>
            <a:ext cx="384647"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 name="Ellipse 2">
            <a:extLst>
              <a:ext uri="{FF2B5EF4-FFF2-40B4-BE49-F238E27FC236}">
                <a16:creationId xmlns:a16="http://schemas.microsoft.com/office/drawing/2014/main" id="{F7183615-1579-FEA1-0F4F-0ADCC5F39643}"/>
              </a:ext>
            </a:extLst>
          </p:cNvPr>
          <p:cNvSpPr>
            <a:spLocks noChangeAspect="1"/>
          </p:cNvSpPr>
          <p:nvPr userDrawn="1"/>
        </p:nvSpPr>
        <p:spPr>
          <a:xfrm>
            <a:off x="12786964" y="7209000"/>
            <a:ext cx="90505" cy="90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6" name="Image 5">
            <a:extLst>
              <a:ext uri="{FF2B5EF4-FFF2-40B4-BE49-F238E27FC236}">
                <a16:creationId xmlns:a16="http://schemas.microsoft.com/office/drawing/2014/main" id="{876E3409-2636-BBC1-3B07-DF41E36279B7}"/>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t="12348" r="88806" b="28100"/>
          <a:stretch/>
        </p:blipFill>
        <p:spPr>
          <a:xfrm>
            <a:off x="-455714" y="0"/>
            <a:ext cx="1694199" cy="6083561"/>
          </a:xfrm>
          <a:prstGeom prst="rect">
            <a:avLst/>
          </a:prstGeom>
        </p:spPr>
      </p:pic>
      <p:pic>
        <p:nvPicPr>
          <p:cNvPr id="8" name="Image 7" descr="Une image contenant Police, Graphique, capture d’écran, graphisme&#10;&#10;Description générée automatiquement">
            <a:extLst>
              <a:ext uri="{FF2B5EF4-FFF2-40B4-BE49-F238E27FC236}">
                <a16:creationId xmlns:a16="http://schemas.microsoft.com/office/drawing/2014/main" id="{1207848A-AE31-6E3D-83A3-2C2ADD21BB6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6200000">
            <a:off x="-266747" y="6504927"/>
            <a:ext cx="1316266" cy="442755"/>
          </a:xfrm>
          <a:prstGeom prst="rect">
            <a:avLst/>
          </a:prstGeom>
        </p:spPr>
      </p:pic>
    </p:spTree>
    <p:extLst>
      <p:ext uri="{BB962C8B-B14F-4D97-AF65-F5344CB8AC3E}">
        <p14:creationId xmlns:p14="http://schemas.microsoft.com/office/powerpoint/2010/main" val="1624719424"/>
      </p:ext>
    </p:extLst>
  </p:cSld>
  <p:clrMapOvr>
    <a:masterClrMapping/>
  </p:clrMapOvr>
  <p:extLst>
    <p:ext uri="{DCECCB84-F9BA-43D5-87BE-67443E8EF086}">
      <p15:sldGuideLst xmlns:p15="http://schemas.microsoft.com/office/powerpoint/2012/main">
        <p15:guide id="2" orient="horz" pos="4195" userDrawn="1">
          <p15:clr>
            <a:srgbClr val="547EBF"/>
          </p15:clr>
        </p15:guide>
        <p15:guide id="7" orient="horz" pos="1474" userDrawn="1">
          <p15:clr>
            <a:srgbClr val="FBAE40"/>
          </p15:clr>
        </p15:guide>
        <p15:guide id="9" pos="4803" userDrawn="1">
          <p15:clr>
            <a:srgbClr val="FBAE40"/>
          </p15:clr>
        </p15:guide>
        <p15:guide id="10" orient="horz" pos="328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atrieme_Bleu">
    <p:bg>
      <p:bgPr>
        <a:solidFill>
          <a:srgbClr val="00465A"/>
        </a:solidFill>
        <a:effectLst/>
      </p:bgPr>
    </p:bg>
    <p:spTree>
      <p:nvGrpSpPr>
        <p:cNvPr id="1" name=""/>
        <p:cNvGrpSpPr/>
        <p:nvPr/>
      </p:nvGrpSpPr>
      <p:grpSpPr>
        <a:xfrm>
          <a:off x="0" y="0"/>
          <a:ext cx="0" cy="0"/>
          <a:chOff x="0" y="0"/>
          <a:chExt cx="0" cy="0"/>
        </a:xfrm>
      </p:grpSpPr>
      <p:cxnSp>
        <p:nvCxnSpPr>
          <p:cNvPr id="4" name="Connecteur droit 3">
            <a:extLst>
              <a:ext uri="{FF2B5EF4-FFF2-40B4-BE49-F238E27FC236}">
                <a16:creationId xmlns:a16="http://schemas.microsoft.com/office/drawing/2014/main" id="{387C2713-A5C5-0E49-9AC9-FEFE24BEC19C}"/>
              </a:ext>
            </a:extLst>
          </p:cNvPr>
          <p:cNvCxnSpPr>
            <a:cxnSpLocks/>
          </p:cNvCxnSpPr>
          <p:nvPr userDrawn="1"/>
        </p:nvCxnSpPr>
        <p:spPr>
          <a:xfrm>
            <a:off x="9311060" y="3924359"/>
            <a:ext cx="4128949" cy="0"/>
          </a:xfrm>
          <a:prstGeom prst="line">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7" name="Ellipse 6">
            <a:extLst>
              <a:ext uri="{FF2B5EF4-FFF2-40B4-BE49-F238E27FC236}">
                <a16:creationId xmlns:a16="http://schemas.microsoft.com/office/drawing/2014/main" id="{9BB2B238-936B-B14A-987B-4F299B5E7FEC}"/>
              </a:ext>
            </a:extLst>
          </p:cNvPr>
          <p:cNvSpPr>
            <a:spLocks noChangeAspect="1"/>
          </p:cNvSpPr>
          <p:nvPr userDrawn="1"/>
        </p:nvSpPr>
        <p:spPr>
          <a:xfrm>
            <a:off x="9092300" y="3879359"/>
            <a:ext cx="90000" cy="90000"/>
          </a:xfrm>
          <a:prstGeom prst="ellipse">
            <a:avLst/>
          </a:prstGeom>
          <a:solidFill>
            <a:srgbClr val="FF87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8" name="ZoneTexte 7">
            <a:extLst>
              <a:ext uri="{FF2B5EF4-FFF2-40B4-BE49-F238E27FC236}">
                <a16:creationId xmlns:a16="http://schemas.microsoft.com/office/drawing/2014/main" id="{5BB655B2-6191-6948-B972-1C8B6C104841}"/>
              </a:ext>
            </a:extLst>
          </p:cNvPr>
          <p:cNvSpPr txBox="1"/>
          <p:nvPr userDrawn="1"/>
        </p:nvSpPr>
        <p:spPr>
          <a:xfrm>
            <a:off x="836121" y="6804000"/>
            <a:ext cx="11767535" cy="216000"/>
          </a:xfrm>
          <a:prstGeom prst="rect">
            <a:avLst/>
          </a:prstGeom>
          <a:noFill/>
        </p:spPr>
        <p:txBody>
          <a:bodyPr wrap="square" lIns="0" tIns="0" rIns="0" bIns="0" rtlCol="0">
            <a:noAutofit/>
          </a:bodyPr>
          <a:lstStyle/>
          <a:p>
            <a:pPr marL="0" marR="0" lvl="0" indent="0" algn="ctr" defTabSz="457200" rtl="0" eaLnBrk="1" fontAlgn="auto" latinLnBrk="0" hangingPunct="1">
              <a:lnSpc>
                <a:spcPct val="100000"/>
              </a:lnSpc>
              <a:spcBef>
                <a:spcPts val="0"/>
              </a:spcBef>
              <a:spcAft>
                <a:spcPts val="200"/>
              </a:spcAft>
              <a:buClrTx/>
              <a:buSzTx/>
              <a:buFontTx/>
              <a:buNone/>
              <a:tabLst/>
              <a:defRPr/>
            </a:pPr>
            <a:r>
              <a:rPr lang="fr-FR" sz="1400" b="0" i="0" spc="100" baseline="0">
                <a:solidFill>
                  <a:schemeClr val="bg1"/>
                </a:solidFill>
                <a:latin typeface="+mn-lt"/>
              </a:rPr>
              <a:t>LYON</a:t>
            </a:r>
            <a:r>
              <a:rPr lang="fr-FR" sz="1400" b="0" i="0" spc="100" baseline="0">
                <a:solidFill>
                  <a:srgbClr val="00465A"/>
                </a:solidFill>
                <a:latin typeface="+mn-lt"/>
              </a:rPr>
              <a:t>  </a:t>
            </a:r>
            <a:r>
              <a:rPr lang="fr-FR" sz="1400" b="0" i="0" spc="100" baseline="0">
                <a:solidFill>
                  <a:srgbClr val="FF870F"/>
                </a:solidFill>
                <a:latin typeface="+mn-lt"/>
              </a:rPr>
              <a:t>•</a:t>
            </a:r>
            <a:r>
              <a:rPr lang="fr-FR" sz="1400" b="0" i="0" spc="100" baseline="0">
                <a:solidFill>
                  <a:srgbClr val="00465A"/>
                </a:solidFill>
                <a:latin typeface="+mn-lt"/>
              </a:rPr>
              <a:t>  </a:t>
            </a:r>
            <a:r>
              <a:rPr lang="fr-FR" sz="1400" b="0" i="0" spc="100" baseline="0">
                <a:solidFill>
                  <a:schemeClr val="bg1"/>
                </a:solidFill>
                <a:latin typeface="+mn-lt"/>
              </a:rPr>
              <a:t>PARIS</a:t>
            </a:r>
            <a:r>
              <a:rPr lang="fr-FR" sz="1400" b="0" i="0" spc="100" baseline="0">
                <a:solidFill>
                  <a:srgbClr val="00465A"/>
                </a:solidFill>
                <a:latin typeface="+mn-lt"/>
              </a:rPr>
              <a:t>  </a:t>
            </a:r>
            <a:r>
              <a:rPr lang="fr-FR" sz="1400" b="0" i="0" spc="100" baseline="0">
                <a:solidFill>
                  <a:srgbClr val="FF870F"/>
                </a:solidFill>
                <a:latin typeface="+mn-lt"/>
              </a:rPr>
              <a:t>•</a:t>
            </a:r>
            <a:r>
              <a:rPr lang="fr-FR" sz="1400" b="0" i="0" spc="100" baseline="0">
                <a:solidFill>
                  <a:srgbClr val="00465A"/>
                </a:solidFill>
                <a:latin typeface="+mn-lt"/>
              </a:rPr>
              <a:t>  </a:t>
            </a:r>
            <a:r>
              <a:rPr lang="fr-FR" sz="1400" b="0" i="0" spc="100" baseline="0">
                <a:solidFill>
                  <a:schemeClr val="bg1"/>
                </a:solidFill>
                <a:latin typeface="+mn-lt"/>
              </a:rPr>
              <a:t>BORDEAUX</a:t>
            </a:r>
          </a:p>
        </p:txBody>
      </p:sp>
      <p:pic>
        <p:nvPicPr>
          <p:cNvPr id="2" name="Image 1">
            <a:extLst>
              <a:ext uri="{FF2B5EF4-FFF2-40B4-BE49-F238E27FC236}">
                <a16:creationId xmlns:a16="http://schemas.microsoft.com/office/drawing/2014/main" id="{23479B49-4AE0-C821-6933-37F9DF5CF57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099887" y="3380039"/>
            <a:ext cx="3240000" cy="1088640"/>
          </a:xfrm>
          <a:prstGeom prst="rect">
            <a:avLst/>
          </a:prstGeom>
        </p:spPr>
      </p:pic>
    </p:spTree>
    <p:extLst>
      <p:ext uri="{BB962C8B-B14F-4D97-AF65-F5344CB8AC3E}">
        <p14:creationId xmlns:p14="http://schemas.microsoft.com/office/powerpoint/2010/main" val="143635094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age_Vide">
    <p:spTree>
      <p:nvGrpSpPr>
        <p:cNvPr id="1" name=""/>
        <p:cNvGrpSpPr/>
        <p:nvPr/>
      </p:nvGrpSpPr>
      <p:grpSpPr>
        <a:xfrm>
          <a:off x="0" y="0"/>
          <a:ext cx="0" cy="0"/>
          <a:chOff x="0" y="0"/>
          <a:chExt cx="0" cy="0"/>
        </a:xfrm>
      </p:grpSpPr>
      <p:sp>
        <p:nvSpPr>
          <p:cNvPr id="2" name="Oval 34">
            <a:extLst>
              <a:ext uri="{FF2B5EF4-FFF2-40B4-BE49-F238E27FC236}">
                <a16:creationId xmlns:a16="http://schemas.microsoft.com/office/drawing/2014/main" id="{67930CD5-D9C0-F728-56B3-834FB26B44EB}"/>
              </a:ext>
            </a:extLst>
          </p:cNvPr>
          <p:cNvSpPr/>
          <p:nvPr userDrawn="1"/>
        </p:nvSpPr>
        <p:spPr>
          <a:xfrm>
            <a:off x="-597442" y="2669470"/>
            <a:ext cx="335961" cy="320356"/>
          </a:xfrm>
          <a:prstGeom prst="ellipse">
            <a:avLst/>
          </a:prstGeom>
          <a:solidFill>
            <a:srgbClr val="FD7702"/>
          </a:solidFill>
          <a:ln w="285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rgbClr val="D7C378"/>
                </a:solidFill>
                <a:effectLst/>
                <a:uLnTx/>
                <a:uFillTx/>
                <a:latin typeface="Calibri" panose="020F0502020204030204"/>
                <a:ea typeface="+mn-ea"/>
                <a:cs typeface="+mn-cs"/>
              </a:rPr>
              <a:t> </a:t>
            </a:r>
          </a:p>
        </p:txBody>
      </p:sp>
      <p:sp>
        <p:nvSpPr>
          <p:cNvPr id="3" name="Oval 34">
            <a:extLst>
              <a:ext uri="{FF2B5EF4-FFF2-40B4-BE49-F238E27FC236}">
                <a16:creationId xmlns:a16="http://schemas.microsoft.com/office/drawing/2014/main" id="{D637F3CE-67A5-79D9-0D99-33E757D7A8CF}"/>
              </a:ext>
            </a:extLst>
          </p:cNvPr>
          <p:cNvSpPr/>
          <p:nvPr userDrawn="1"/>
        </p:nvSpPr>
        <p:spPr>
          <a:xfrm>
            <a:off x="-597438" y="1828456"/>
            <a:ext cx="335961" cy="320356"/>
          </a:xfrm>
          <a:prstGeom prst="ellipse">
            <a:avLst/>
          </a:prstGeom>
          <a:solidFill>
            <a:srgbClr val="5C83C4"/>
          </a:solidFill>
          <a:ln w="285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rgbClr val="D7C378"/>
                </a:solidFill>
                <a:effectLst/>
                <a:uLnTx/>
                <a:uFillTx/>
                <a:latin typeface="Calibri" panose="020F0502020204030204"/>
                <a:ea typeface="+mn-ea"/>
                <a:cs typeface="+mn-cs"/>
              </a:rPr>
              <a:t> </a:t>
            </a:r>
          </a:p>
        </p:txBody>
      </p:sp>
      <p:sp>
        <p:nvSpPr>
          <p:cNvPr id="4" name="Oval 34">
            <a:extLst>
              <a:ext uri="{FF2B5EF4-FFF2-40B4-BE49-F238E27FC236}">
                <a16:creationId xmlns:a16="http://schemas.microsoft.com/office/drawing/2014/main" id="{38FEC215-F738-C833-0179-B63F5123F363}"/>
              </a:ext>
            </a:extLst>
          </p:cNvPr>
          <p:cNvSpPr/>
          <p:nvPr userDrawn="1"/>
        </p:nvSpPr>
        <p:spPr>
          <a:xfrm>
            <a:off x="-596900" y="962402"/>
            <a:ext cx="335961" cy="320356"/>
          </a:xfrm>
          <a:prstGeom prst="ellipse">
            <a:avLst/>
          </a:prstGeom>
          <a:solidFill>
            <a:srgbClr val="003F7D"/>
          </a:solidFill>
          <a:ln w="285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rgbClr val="D7C378"/>
                </a:solidFill>
                <a:effectLst/>
                <a:uLnTx/>
                <a:uFillTx/>
                <a:latin typeface="Calibri" panose="020F0502020204030204"/>
                <a:ea typeface="+mn-ea"/>
                <a:cs typeface="+mn-cs"/>
              </a:rPr>
              <a:t> </a:t>
            </a:r>
          </a:p>
        </p:txBody>
      </p:sp>
      <p:sp>
        <p:nvSpPr>
          <p:cNvPr id="5" name="Oval 34">
            <a:extLst>
              <a:ext uri="{FF2B5EF4-FFF2-40B4-BE49-F238E27FC236}">
                <a16:creationId xmlns:a16="http://schemas.microsoft.com/office/drawing/2014/main" id="{92A9268F-40C7-FB17-619D-F53E60FBD386}"/>
              </a:ext>
            </a:extLst>
          </p:cNvPr>
          <p:cNvSpPr/>
          <p:nvPr userDrawn="1"/>
        </p:nvSpPr>
        <p:spPr>
          <a:xfrm>
            <a:off x="-596900" y="528148"/>
            <a:ext cx="335961" cy="320356"/>
          </a:xfrm>
          <a:prstGeom prst="ellipse">
            <a:avLst/>
          </a:prstGeom>
          <a:solidFill>
            <a:srgbClr val="F2EBD2"/>
          </a:solidFill>
          <a:ln w="285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rgbClr val="D7C378"/>
                </a:solidFill>
                <a:effectLst/>
                <a:uLnTx/>
                <a:uFillTx/>
                <a:latin typeface="Calibri" panose="020F0502020204030204"/>
                <a:ea typeface="+mn-ea"/>
                <a:cs typeface="+mn-cs"/>
              </a:rPr>
              <a:t> </a:t>
            </a:r>
          </a:p>
        </p:txBody>
      </p:sp>
      <p:sp>
        <p:nvSpPr>
          <p:cNvPr id="6" name="Oval 34">
            <a:extLst>
              <a:ext uri="{FF2B5EF4-FFF2-40B4-BE49-F238E27FC236}">
                <a16:creationId xmlns:a16="http://schemas.microsoft.com/office/drawing/2014/main" id="{CD585960-BC59-6D56-591F-3A6BD2503F51}"/>
              </a:ext>
            </a:extLst>
          </p:cNvPr>
          <p:cNvSpPr/>
          <p:nvPr userDrawn="1"/>
        </p:nvSpPr>
        <p:spPr>
          <a:xfrm>
            <a:off x="-597438" y="1396656"/>
            <a:ext cx="335961" cy="320356"/>
          </a:xfrm>
          <a:prstGeom prst="ellipse">
            <a:avLst/>
          </a:prstGeom>
          <a:solidFill>
            <a:srgbClr val="2C599D"/>
          </a:solidFill>
          <a:ln w="285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rgbClr val="D7C378"/>
                </a:solidFill>
                <a:effectLst/>
                <a:uLnTx/>
                <a:uFillTx/>
                <a:latin typeface="Calibri" panose="020F0502020204030204"/>
                <a:ea typeface="+mn-ea"/>
                <a:cs typeface="+mn-cs"/>
              </a:rPr>
              <a:t> </a:t>
            </a:r>
          </a:p>
        </p:txBody>
      </p:sp>
      <p:sp>
        <p:nvSpPr>
          <p:cNvPr id="7" name="Oval 34">
            <a:extLst>
              <a:ext uri="{FF2B5EF4-FFF2-40B4-BE49-F238E27FC236}">
                <a16:creationId xmlns:a16="http://schemas.microsoft.com/office/drawing/2014/main" id="{33475450-923C-AB05-8407-0E0523E680DA}"/>
              </a:ext>
            </a:extLst>
          </p:cNvPr>
          <p:cNvSpPr/>
          <p:nvPr userDrawn="1"/>
        </p:nvSpPr>
        <p:spPr>
          <a:xfrm>
            <a:off x="-597440" y="523240"/>
            <a:ext cx="335961" cy="320356"/>
          </a:xfrm>
          <a:prstGeom prst="ellipse">
            <a:avLst/>
          </a:prstGeom>
          <a:solidFill>
            <a:srgbClr val="003366"/>
          </a:solidFill>
          <a:ln w="285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a:ln>
                <a:noFill/>
              </a:ln>
              <a:solidFill>
                <a:srgbClr val="D7C378"/>
              </a:solidFill>
              <a:effectLst/>
              <a:uLnTx/>
              <a:uFillTx/>
              <a:latin typeface="Calibri" panose="020F0502020204030204"/>
              <a:ea typeface="+mn-ea"/>
              <a:cs typeface="+mn-cs"/>
            </a:endParaRPr>
          </a:p>
        </p:txBody>
      </p:sp>
      <p:sp>
        <p:nvSpPr>
          <p:cNvPr id="8" name="Oval 34">
            <a:extLst>
              <a:ext uri="{FF2B5EF4-FFF2-40B4-BE49-F238E27FC236}">
                <a16:creationId xmlns:a16="http://schemas.microsoft.com/office/drawing/2014/main" id="{6D318DCA-282D-384C-9F5C-D26A0F88178A}"/>
              </a:ext>
            </a:extLst>
          </p:cNvPr>
          <p:cNvSpPr/>
          <p:nvPr userDrawn="1"/>
        </p:nvSpPr>
        <p:spPr>
          <a:xfrm>
            <a:off x="-597443" y="3086957"/>
            <a:ext cx="335961" cy="320356"/>
          </a:xfrm>
          <a:prstGeom prst="ellipse">
            <a:avLst/>
          </a:prstGeom>
          <a:solidFill>
            <a:srgbClr val="FB9B51"/>
          </a:solidFill>
          <a:ln w="285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rgbClr val="D7C378"/>
                </a:solidFill>
                <a:effectLst/>
                <a:uLnTx/>
                <a:uFillTx/>
                <a:latin typeface="Calibri" panose="020F0502020204030204"/>
                <a:ea typeface="+mn-ea"/>
                <a:cs typeface="+mn-cs"/>
              </a:rPr>
              <a:t> </a:t>
            </a:r>
          </a:p>
        </p:txBody>
      </p:sp>
      <p:sp>
        <p:nvSpPr>
          <p:cNvPr id="9" name="Oval 34">
            <a:extLst>
              <a:ext uri="{FF2B5EF4-FFF2-40B4-BE49-F238E27FC236}">
                <a16:creationId xmlns:a16="http://schemas.microsoft.com/office/drawing/2014/main" id="{5D65272E-016C-25DB-47A1-AFBBB320BD73}"/>
              </a:ext>
            </a:extLst>
          </p:cNvPr>
          <p:cNvSpPr/>
          <p:nvPr userDrawn="1"/>
        </p:nvSpPr>
        <p:spPr>
          <a:xfrm>
            <a:off x="-597442" y="2265164"/>
            <a:ext cx="335961" cy="320356"/>
          </a:xfrm>
          <a:prstGeom prst="ellipse">
            <a:avLst/>
          </a:prstGeom>
          <a:solidFill>
            <a:srgbClr val="DB6B17"/>
          </a:solidFill>
          <a:ln w="285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rgbClr val="D7C378"/>
                </a:solidFill>
                <a:effectLst/>
                <a:uLnTx/>
                <a:uFillTx/>
                <a:latin typeface="Calibri" panose="020F0502020204030204"/>
                <a:ea typeface="+mn-ea"/>
                <a:cs typeface="+mn-cs"/>
              </a:rPr>
              <a:t> </a:t>
            </a:r>
          </a:p>
        </p:txBody>
      </p:sp>
      <p:sp>
        <p:nvSpPr>
          <p:cNvPr id="10" name="Oval 34">
            <a:extLst>
              <a:ext uri="{FF2B5EF4-FFF2-40B4-BE49-F238E27FC236}">
                <a16:creationId xmlns:a16="http://schemas.microsoft.com/office/drawing/2014/main" id="{F559CBCF-8747-9BB9-474A-1B8B9A8FACAD}"/>
              </a:ext>
            </a:extLst>
          </p:cNvPr>
          <p:cNvSpPr/>
          <p:nvPr userDrawn="1"/>
        </p:nvSpPr>
        <p:spPr>
          <a:xfrm>
            <a:off x="-597443" y="3550019"/>
            <a:ext cx="335961" cy="320356"/>
          </a:xfrm>
          <a:prstGeom prst="ellipse">
            <a:avLst/>
          </a:prstGeom>
          <a:solidFill>
            <a:srgbClr val="FFB375"/>
          </a:solidFill>
          <a:ln w="285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rgbClr val="D7C378"/>
                </a:solidFill>
                <a:effectLst/>
                <a:uLnTx/>
                <a:uFillTx/>
                <a:latin typeface="Calibri" panose="020F0502020204030204"/>
                <a:ea typeface="+mn-ea"/>
                <a:cs typeface="+mn-cs"/>
              </a:rPr>
              <a:t> </a:t>
            </a:r>
          </a:p>
        </p:txBody>
      </p:sp>
      <p:sp>
        <p:nvSpPr>
          <p:cNvPr id="11" name="Oval 34">
            <a:extLst>
              <a:ext uri="{FF2B5EF4-FFF2-40B4-BE49-F238E27FC236}">
                <a16:creationId xmlns:a16="http://schemas.microsoft.com/office/drawing/2014/main" id="{C6A9D23A-9C57-5590-B13B-FDFBD9381C0E}"/>
              </a:ext>
            </a:extLst>
          </p:cNvPr>
          <p:cNvSpPr/>
          <p:nvPr userDrawn="1"/>
        </p:nvSpPr>
        <p:spPr>
          <a:xfrm>
            <a:off x="-597443" y="60178"/>
            <a:ext cx="335961" cy="320356"/>
          </a:xfrm>
          <a:prstGeom prst="ellipse">
            <a:avLst/>
          </a:prstGeom>
          <a:solidFill>
            <a:srgbClr val="09456D"/>
          </a:solidFill>
          <a:ln w="285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rgbClr val="D7C378"/>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905682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3" Type="http://schemas.openxmlformats.org/officeDocument/2006/relationships/slideLayout" Target="../slideLayouts/slideLayout12.xml"/><Relationship Id="rId21" Type="http://schemas.openxmlformats.org/officeDocument/2006/relationships/slideLayout" Target="../slideLayouts/slideLayout30.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slideLayout" Target="../slideLayouts/slideLayout29.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990" y="539750"/>
            <a:ext cx="11765665" cy="432000"/>
          </a:xfrm>
          <a:prstGeom prst="rect">
            <a:avLst/>
          </a:prstGeom>
        </p:spPr>
        <p:txBody>
          <a:bodyPr vert="horz" lIns="0" tIns="0" rIns="0" bIns="0" rtlCol="0" anchor="t" anchorCtr="0">
            <a:noAutofit/>
          </a:bodyPr>
          <a:lstStyle/>
          <a:p>
            <a:r>
              <a:rPr lang="fr-FR"/>
              <a:t>Cliquer pour insérer un titre</a:t>
            </a:r>
            <a:endParaRPr lang="en-US"/>
          </a:p>
        </p:txBody>
      </p:sp>
      <p:sp>
        <p:nvSpPr>
          <p:cNvPr id="3" name="Text Placeholder 2"/>
          <p:cNvSpPr>
            <a:spLocks noGrp="1"/>
          </p:cNvSpPr>
          <p:nvPr>
            <p:ph type="body" idx="1"/>
          </p:nvPr>
        </p:nvSpPr>
        <p:spPr>
          <a:xfrm>
            <a:off x="837990" y="1927173"/>
            <a:ext cx="11765665" cy="4796544"/>
          </a:xfrm>
          <a:prstGeom prst="rect">
            <a:avLst/>
          </a:prstGeom>
        </p:spPr>
        <p:txBody>
          <a:bodyPr vert="horz" lIns="0" tIns="0" rIns="0" bIns="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numéro de diapositive 3">
            <a:extLst>
              <a:ext uri="{FF2B5EF4-FFF2-40B4-BE49-F238E27FC236}">
                <a16:creationId xmlns:a16="http://schemas.microsoft.com/office/drawing/2014/main" id="{7C596B05-583E-4ABE-8185-1BA79CD91E2C}"/>
              </a:ext>
            </a:extLst>
          </p:cNvPr>
          <p:cNvSpPr>
            <a:spLocks noGrp="1"/>
          </p:cNvSpPr>
          <p:nvPr>
            <p:ph type="sldNum" sz="quarter" idx="4"/>
          </p:nvPr>
        </p:nvSpPr>
        <p:spPr>
          <a:xfrm>
            <a:off x="12119691" y="7294574"/>
            <a:ext cx="483964" cy="114289"/>
          </a:xfrm>
          <a:prstGeom prst="rect">
            <a:avLst/>
          </a:prstGeom>
        </p:spPr>
        <p:txBody>
          <a:bodyPr vert="horz" lIns="91440" tIns="45720" rIns="91440" bIns="45720" rtlCol="0" anchor="ctr"/>
          <a:lstStyle>
            <a:lvl1pPr algn="r">
              <a:defRPr lang="fr-FR" sz="700" b="1" i="0" kern="1200" smtClean="0">
                <a:solidFill>
                  <a:srgbClr val="FF870F"/>
                </a:solidFill>
                <a:latin typeface="+mn-lt"/>
                <a:ea typeface="+mn-ea"/>
                <a:cs typeface="+mn-cs"/>
              </a:defRPr>
            </a:lvl1pPr>
          </a:lstStyle>
          <a:p>
            <a:fld id="{AF6E9375-5E9E-494D-987E-AF7A01FCEFC5}" type="slidenum">
              <a:rPr lang="fr-FR" smtClean="0"/>
              <a:pPr/>
              <a:t>‹N°›</a:t>
            </a:fld>
            <a:endParaRPr lang="fr-FR"/>
          </a:p>
        </p:txBody>
      </p:sp>
      <p:sp>
        <p:nvSpPr>
          <p:cNvPr id="5" name="Oval 34">
            <a:extLst>
              <a:ext uri="{FF2B5EF4-FFF2-40B4-BE49-F238E27FC236}">
                <a16:creationId xmlns:a16="http://schemas.microsoft.com/office/drawing/2014/main" id="{BB6BF494-8524-D350-8B9F-CD80CC3BAEB0}"/>
              </a:ext>
            </a:extLst>
          </p:cNvPr>
          <p:cNvSpPr/>
          <p:nvPr userDrawn="1"/>
        </p:nvSpPr>
        <p:spPr>
          <a:xfrm>
            <a:off x="-597442" y="2669470"/>
            <a:ext cx="335961" cy="320356"/>
          </a:xfrm>
          <a:prstGeom prst="ellipse">
            <a:avLst/>
          </a:prstGeom>
          <a:solidFill>
            <a:srgbClr val="FD7702"/>
          </a:solidFill>
          <a:ln w="285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rgbClr val="D7C378"/>
                </a:solidFill>
                <a:effectLst/>
                <a:uLnTx/>
                <a:uFillTx/>
                <a:latin typeface="Calibri" panose="020F0502020204030204"/>
                <a:ea typeface="+mn-ea"/>
                <a:cs typeface="+mn-cs"/>
              </a:rPr>
              <a:t> </a:t>
            </a:r>
          </a:p>
        </p:txBody>
      </p:sp>
      <p:sp>
        <p:nvSpPr>
          <p:cNvPr id="6" name="Oval 34">
            <a:extLst>
              <a:ext uri="{FF2B5EF4-FFF2-40B4-BE49-F238E27FC236}">
                <a16:creationId xmlns:a16="http://schemas.microsoft.com/office/drawing/2014/main" id="{86A99300-24B9-816B-B835-8FEC3DC1385E}"/>
              </a:ext>
            </a:extLst>
          </p:cNvPr>
          <p:cNvSpPr/>
          <p:nvPr userDrawn="1"/>
        </p:nvSpPr>
        <p:spPr>
          <a:xfrm>
            <a:off x="-597438" y="1828456"/>
            <a:ext cx="335961" cy="320356"/>
          </a:xfrm>
          <a:prstGeom prst="ellipse">
            <a:avLst/>
          </a:prstGeom>
          <a:solidFill>
            <a:srgbClr val="5C83C4"/>
          </a:solidFill>
          <a:ln w="285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rgbClr val="D7C378"/>
                </a:solidFill>
                <a:effectLst/>
                <a:uLnTx/>
                <a:uFillTx/>
                <a:latin typeface="Calibri" panose="020F0502020204030204"/>
                <a:ea typeface="+mn-ea"/>
                <a:cs typeface="+mn-cs"/>
              </a:rPr>
              <a:t> </a:t>
            </a:r>
          </a:p>
        </p:txBody>
      </p:sp>
      <p:sp>
        <p:nvSpPr>
          <p:cNvPr id="7" name="Oval 34">
            <a:extLst>
              <a:ext uri="{FF2B5EF4-FFF2-40B4-BE49-F238E27FC236}">
                <a16:creationId xmlns:a16="http://schemas.microsoft.com/office/drawing/2014/main" id="{BBDCBCEF-3D7C-7A95-99D7-31186281A80E}"/>
              </a:ext>
            </a:extLst>
          </p:cNvPr>
          <p:cNvSpPr/>
          <p:nvPr userDrawn="1"/>
        </p:nvSpPr>
        <p:spPr>
          <a:xfrm>
            <a:off x="-596900" y="962402"/>
            <a:ext cx="335961" cy="320356"/>
          </a:xfrm>
          <a:prstGeom prst="ellipse">
            <a:avLst/>
          </a:prstGeom>
          <a:solidFill>
            <a:srgbClr val="003F7D"/>
          </a:solidFill>
          <a:ln w="285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rgbClr val="D7C378"/>
                </a:solidFill>
                <a:effectLst/>
                <a:uLnTx/>
                <a:uFillTx/>
                <a:latin typeface="Calibri" panose="020F0502020204030204"/>
                <a:ea typeface="+mn-ea"/>
                <a:cs typeface="+mn-cs"/>
              </a:rPr>
              <a:t> </a:t>
            </a:r>
          </a:p>
        </p:txBody>
      </p:sp>
      <p:sp>
        <p:nvSpPr>
          <p:cNvPr id="8" name="Oval 34">
            <a:extLst>
              <a:ext uri="{FF2B5EF4-FFF2-40B4-BE49-F238E27FC236}">
                <a16:creationId xmlns:a16="http://schemas.microsoft.com/office/drawing/2014/main" id="{645985E7-1641-87DA-43BF-2BEBBA352102}"/>
              </a:ext>
            </a:extLst>
          </p:cNvPr>
          <p:cNvSpPr/>
          <p:nvPr userDrawn="1"/>
        </p:nvSpPr>
        <p:spPr>
          <a:xfrm>
            <a:off x="-596900" y="528148"/>
            <a:ext cx="335961" cy="320356"/>
          </a:xfrm>
          <a:prstGeom prst="ellipse">
            <a:avLst/>
          </a:prstGeom>
          <a:solidFill>
            <a:srgbClr val="F2EBD2"/>
          </a:solidFill>
          <a:ln w="285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rgbClr val="D7C378"/>
                </a:solidFill>
                <a:effectLst/>
                <a:uLnTx/>
                <a:uFillTx/>
                <a:latin typeface="Calibri" panose="020F0502020204030204"/>
                <a:ea typeface="+mn-ea"/>
                <a:cs typeface="+mn-cs"/>
              </a:rPr>
              <a:t> </a:t>
            </a:r>
          </a:p>
        </p:txBody>
      </p:sp>
      <p:sp>
        <p:nvSpPr>
          <p:cNvPr id="9" name="Oval 34">
            <a:extLst>
              <a:ext uri="{FF2B5EF4-FFF2-40B4-BE49-F238E27FC236}">
                <a16:creationId xmlns:a16="http://schemas.microsoft.com/office/drawing/2014/main" id="{9F12C3F1-CDBD-0C25-7D78-0FEAC58B0A55}"/>
              </a:ext>
            </a:extLst>
          </p:cNvPr>
          <p:cNvSpPr/>
          <p:nvPr userDrawn="1"/>
        </p:nvSpPr>
        <p:spPr>
          <a:xfrm>
            <a:off x="-597438" y="1396656"/>
            <a:ext cx="335961" cy="320356"/>
          </a:xfrm>
          <a:prstGeom prst="ellipse">
            <a:avLst/>
          </a:prstGeom>
          <a:solidFill>
            <a:srgbClr val="2C599D"/>
          </a:solidFill>
          <a:ln w="285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rgbClr val="D7C378"/>
                </a:solidFill>
                <a:effectLst/>
                <a:uLnTx/>
                <a:uFillTx/>
                <a:latin typeface="Calibri" panose="020F0502020204030204"/>
                <a:ea typeface="+mn-ea"/>
                <a:cs typeface="+mn-cs"/>
              </a:rPr>
              <a:t> </a:t>
            </a:r>
          </a:p>
        </p:txBody>
      </p:sp>
      <p:sp>
        <p:nvSpPr>
          <p:cNvPr id="10" name="Oval 34">
            <a:extLst>
              <a:ext uri="{FF2B5EF4-FFF2-40B4-BE49-F238E27FC236}">
                <a16:creationId xmlns:a16="http://schemas.microsoft.com/office/drawing/2014/main" id="{133B989B-F622-10F8-A29B-C457D12BAC09}"/>
              </a:ext>
            </a:extLst>
          </p:cNvPr>
          <p:cNvSpPr/>
          <p:nvPr userDrawn="1"/>
        </p:nvSpPr>
        <p:spPr>
          <a:xfrm>
            <a:off x="-597440" y="523240"/>
            <a:ext cx="335961" cy="320356"/>
          </a:xfrm>
          <a:prstGeom prst="ellipse">
            <a:avLst/>
          </a:prstGeom>
          <a:solidFill>
            <a:srgbClr val="003366"/>
          </a:solidFill>
          <a:ln w="285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a:ln>
                <a:noFill/>
              </a:ln>
              <a:solidFill>
                <a:srgbClr val="D7C378"/>
              </a:solidFill>
              <a:effectLst/>
              <a:uLnTx/>
              <a:uFillTx/>
              <a:latin typeface="Calibri" panose="020F0502020204030204"/>
              <a:ea typeface="+mn-ea"/>
              <a:cs typeface="+mn-cs"/>
            </a:endParaRPr>
          </a:p>
        </p:txBody>
      </p:sp>
      <p:sp>
        <p:nvSpPr>
          <p:cNvPr id="11" name="Oval 34">
            <a:extLst>
              <a:ext uri="{FF2B5EF4-FFF2-40B4-BE49-F238E27FC236}">
                <a16:creationId xmlns:a16="http://schemas.microsoft.com/office/drawing/2014/main" id="{CFFB939D-3C7D-E3E2-8F4B-F4A0F4CE923D}"/>
              </a:ext>
            </a:extLst>
          </p:cNvPr>
          <p:cNvSpPr/>
          <p:nvPr userDrawn="1"/>
        </p:nvSpPr>
        <p:spPr>
          <a:xfrm>
            <a:off x="-597443" y="3086957"/>
            <a:ext cx="335961" cy="320356"/>
          </a:xfrm>
          <a:prstGeom prst="ellipse">
            <a:avLst/>
          </a:prstGeom>
          <a:solidFill>
            <a:srgbClr val="FB9B51"/>
          </a:solidFill>
          <a:ln w="285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rgbClr val="D7C378"/>
                </a:solidFill>
                <a:effectLst/>
                <a:uLnTx/>
                <a:uFillTx/>
                <a:latin typeface="Calibri" panose="020F0502020204030204"/>
                <a:ea typeface="+mn-ea"/>
                <a:cs typeface="+mn-cs"/>
              </a:rPr>
              <a:t> </a:t>
            </a:r>
          </a:p>
        </p:txBody>
      </p:sp>
      <p:sp>
        <p:nvSpPr>
          <p:cNvPr id="12" name="Oval 34">
            <a:extLst>
              <a:ext uri="{FF2B5EF4-FFF2-40B4-BE49-F238E27FC236}">
                <a16:creationId xmlns:a16="http://schemas.microsoft.com/office/drawing/2014/main" id="{29C024BA-886B-6F2B-8979-74DCF0FB6D83}"/>
              </a:ext>
            </a:extLst>
          </p:cNvPr>
          <p:cNvSpPr/>
          <p:nvPr userDrawn="1"/>
        </p:nvSpPr>
        <p:spPr>
          <a:xfrm>
            <a:off x="-597442" y="2265164"/>
            <a:ext cx="335961" cy="320356"/>
          </a:xfrm>
          <a:prstGeom prst="ellipse">
            <a:avLst/>
          </a:prstGeom>
          <a:solidFill>
            <a:srgbClr val="DB6B17"/>
          </a:solidFill>
          <a:ln w="285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rgbClr val="D7C378"/>
                </a:solidFill>
                <a:effectLst/>
                <a:uLnTx/>
                <a:uFillTx/>
                <a:latin typeface="Calibri" panose="020F0502020204030204"/>
                <a:ea typeface="+mn-ea"/>
                <a:cs typeface="+mn-cs"/>
              </a:rPr>
              <a:t> </a:t>
            </a:r>
          </a:p>
        </p:txBody>
      </p:sp>
      <p:sp>
        <p:nvSpPr>
          <p:cNvPr id="13" name="Oval 34">
            <a:extLst>
              <a:ext uri="{FF2B5EF4-FFF2-40B4-BE49-F238E27FC236}">
                <a16:creationId xmlns:a16="http://schemas.microsoft.com/office/drawing/2014/main" id="{A284CE98-185C-A226-477A-6A998A470DE8}"/>
              </a:ext>
            </a:extLst>
          </p:cNvPr>
          <p:cNvSpPr/>
          <p:nvPr userDrawn="1"/>
        </p:nvSpPr>
        <p:spPr>
          <a:xfrm>
            <a:off x="-597443" y="3550019"/>
            <a:ext cx="335961" cy="320356"/>
          </a:xfrm>
          <a:prstGeom prst="ellipse">
            <a:avLst/>
          </a:prstGeom>
          <a:solidFill>
            <a:srgbClr val="FFB375"/>
          </a:solidFill>
          <a:ln w="285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rgbClr val="D7C378"/>
                </a:solidFill>
                <a:effectLst/>
                <a:uLnTx/>
                <a:uFillTx/>
                <a:latin typeface="Calibri" panose="020F0502020204030204"/>
                <a:ea typeface="+mn-ea"/>
                <a:cs typeface="+mn-cs"/>
              </a:rPr>
              <a:t> </a:t>
            </a:r>
          </a:p>
        </p:txBody>
      </p:sp>
      <p:sp>
        <p:nvSpPr>
          <p:cNvPr id="14" name="Oval 34">
            <a:extLst>
              <a:ext uri="{FF2B5EF4-FFF2-40B4-BE49-F238E27FC236}">
                <a16:creationId xmlns:a16="http://schemas.microsoft.com/office/drawing/2014/main" id="{1FA28C29-6AEA-FFE0-95AF-D96CA5627C90}"/>
              </a:ext>
            </a:extLst>
          </p:cNvPr>
          <p:cNvSpPr/>
          <p:nvPr userDrawn="1"/>
        </p:nvSpPr>
        <p:spPr>
          <a:xfrm>
            <a:off x="-597443" y="60178"/>
            <a:ext cx="335961" cy="320356"/>
          </a:xfrm>
          <a:prstGeom prst="ellipse">
            <a:avLst/>
          </a:prstGeom>
          <a:solidFill>
            <a:srgbClr val="09456D"/>
          </a:solidFill>
          <a:ln w="285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rgbClr val="D7C378"/>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184051126"/>
      </p:ext>
    </p:extLst>
  </p:cSld>
  <p:clrMap bg1="lt1" tx1="dk1" bg2="lt2" tx2="dk2" accent1="accent1" accent2="accent2" accent3="accent3" accent4="accent4" accent5="accent5" accent6="accent6" hlink="hlink" folHlink="folHlink"/>
  <p:sldLayoutIdLst>
    <p:sldLayoutId id="2147483739" r:id="rId1"/>
    <p:sldLayoutId id="2147483754" r:id="rId2"/>
    <p:sldLayoutId id="2147483661" r:id="rId3"/>
    <p:sldLayoutId id="2147483740" r:id="rId4"/>
    <p:sldLayoutId id="2147483752" r:id="rId5"/>
    <p:sldLayoutId id="2147483674" r:id="rId6"/>
    <p:sldLayoutId id="2147483722" r:id="rId7"/>
    <p:sldLayoutId id="2147483678" r:id="rId8"/>
    <p:sldLayoutId id="2147483696" r:id="rId9"/>
  </p:sldLayoutIdLst>
  <p:hf hdr="0" dt="0"/>
  <p:txStyles>
    <p:titleStyle>
      <a:lvl1pPr algn="l" defTabSz="1007943" rtl="0" eaLnBrk="1" latinLnBrk="0" hangingPunct="1">
        <a:lnSpc>
          <a:spcPct val="90000"/>
        </a:lnSpc>
        <a:spcBef>
          <a:spcPct val="0"/>
        </a:spcBef>
        <a:buNone/>
        <a:defRPr sz="3000" b="0" i="0" kern="1200" spc="0" baseline="0">
          <a:solidFill>
            <a:srgbClr val="00465A"/>
          </a:solidFill>
          <a:latin typeface="+mj-lt"/>
          <a:ea typeface="+mj-ea"/>
          <a:cs typeface="+mj-cs"/>
        </a:defRPr>
      </a:lvl1pPr>
    </p:titleStyle>
    <p:bodyStyle>
      <a:lvl1pPr marL="179986" indent="-216000" algn="l" defTabSz="1007943" rtl="0" eaLnBrk="1" latinLnBrk="0" hangingPunct="1">
        <a:lnSpc>
          <a:spcPct val="100000"/>
        </a:lnSpc>
        <a:spcBef>
          <a:spcPts val="0"/>
        </a:spcBef>
        <a:spcAft>
          <a:spcPts val="1200"/>
        </a:spcAft>
        <a:buClr>
          <a:srgbClr val="FF870F"/>
        </a:buClr>
        <a:buFont typeface="Wingdings" pitchFamily="2" charset="2"/>
        <a:buChar char="§"/>
        <a:defRPr sz="1600" b="0" i="0" kern="1200">
          <a:solidFill>
            <a:schemeClr val="tx1"/>
          </a:solidFill>
          <a:latin typeface="+mj-lt"/>
          <a:ea typeface="+mn-ea"/>
          <a:cs typeface="+mn-cs"/>
        </a:defRPr>
      </a:lvl1pPr>
      <a:lvl2pPr marL="540000" indent="-216000" algn="l" defTabSz="1007943" rtl="0" eaLnBrk="1" latinLnBrk="0" hangingPunct="1">
        <a:lnSpc>
          <a:spcPct val="100000"/>
        </a:lnSpc>
        <a:spcBef>
          <a:spcPts val="0"/>
        </a:spcBef>
        <a:spcAft>
          <a:spcPts val="600"/>
        </a:spcAft>
        <a:buClr>
          <a:srgbClr val="00465A"/>
        </a:buClr>
        <a:buSzPct val="100000"/>
        <a:buFont typeface="Apple Symbols" panose="02000000000000000000" pitchFamily="2" charset="-79"/>
        <a:buChar char="≫"/>
        <a:tabLst/>
        <a:defRPr sz="1400" b="0" i="0" kern="1200">
          <a:solidFill>
            <a:schemeClr val="tx1"/>
          </a:solidFill>
          <a:latin typeface="+mj-lt"/>
          <a:ea typeface="+mn-ea"/>
          <a:cs typeface="+mn-cs"/>
        </a:defRPr>
      </a:lvl2pPr>
      <a:lvl3pPr marL="900000" indent="-216000" algn="l" defTabSz="1007943" rtl="0" eaLnBrk="1" latinLnBrk="0" hangingPunct="1">
        <a:lnSpc>
          <a:spcPct val="100000"/>
        </a:lnSpc>
        <a:spcBef>
          <a:spcPts val="0"/>
        </a:spcBef>
        <a:spcAft>
          <a:spcPts val="600"/>
        </a:spcAft>
        <a:buClr>
          <a:srgbClr val="00465A"/>
        </a:buClr>
        <a:buFont typeface="Apple Symbols" panose="02000000000000000000" pitchFamily="2" charset="-79"/>
        <a:buChar char="⊹"/>
        <a:defRPr sz="1400" b="0" i="0" kern="1200">
          <a:solidFill>
            <a:schemeClr val="tx1"/>
          </a:solidFill>
          <a:latin typeface="+mj-lt"/>
          <a:ea typeface="+mn-ea"/>
          <a:cs typeface="+mn-cs"/>
        </a:defRPr>
      </a:lvl3pPr>
      <a:lvl4pPr marL="1260000" indent="-216000" algn="l" defTabSz="1007943" rtl="0" eaLnBrk="1" latinLnBrk="0" hangingPunct="1">
        <a:lnSpc>
          <a:spcPct val="100000"/>
        </a:lnSpc>
        <a:spcBef>
          <a:spcPts val="0"/>
        </a:spcBef>
        <a:spcAft>
          <a:spcPts val="600"/>
        </a:spcAft>
        <a:buFont typeface="Arial" panose="020B0604020202020204" pitchFamily="34" charset="0"/>
        <a:buChar char="•"/>
        <a:defRPr sz="1400" b="0" i="0" kern="1200">
          <a:solidFill>
            <a:schemeClr val="tx1"/>
          </a:solidFill>
          <a:latin typeface="+mj-lt"/>
          <a:ea typeface="+mn-ea"/>
          <a:cs typeface="+mn-cs"/>
        </a:defRPr>
      </a:lvl4pPr>
      <a:lvl5pPr marL="1620000" indent="-216000" algn="l" defTabSz="1007943" rtl="0" eaLnBrk="1" latinLnBrk="0" hangingPunct="1">
        <a:lnSpc>
          <a:spcPct val="100000"/>
        </a:lnSpc>
        <a:spcBef>
          <a:spcPts val="0"/>
        </a:spcBef>
        <a:spcAft>
          <a:spcPts val="600"/>
        </a:spcAft>
        <a:buFont typeface="Arial" panose="020B0604020202020204" pitchFamily="34" charset="0"/>
        <a:buChar char="•"/>
        <a:defRPr sz="1400" b="0" i="0" kern="1200">
          <a:solidFill>
            <a:schemeClr val="tx1"/>
          </a:solidFill>
          <a:latin typeface="+mj-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7" userDrawn="1">
          <p15:clr>
            <a:srgbClr val="547EBF"/>
          </p15:clr>
        </p15:guide>
        <p15:guide id="2" pos="7939" userDrawn="1">
          <p15:clr>
            <a:srgbClr val="547EBF"/>
          </p15:clr>
        </p15:guide>
        <p15:guide id="3" orient="horz" pos="340" userDrawn="1">
          <p15:clr>
            <a:srgbClr val="547EBF"/>
          </p15:clr>
        </p15:guide>
        <p15:guide id="4" orient="horz" pos="4422" userDrawn="1">
          <p15:clr>
            <a:srgbClr val="547EBF"/>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990" y="180000"/>
            <a:ext cx="11765665" cy="792000"/>
          </a:xfrm>
          <a:prstGeom prst="rect">
            <a:avLst/>
          </a:prstGeom>
        </p:spPr>
        <p:txBody>
          <a:bodyPr vert="horz" lIns="0" tIns="0" rIns="0" bIns="0" rtlCol="0" anchor="b" anchorCtr="0">
            <a:noAutofit/>
          </a:bodyPr>
          <a:lstStyle/>
          <a:p>
            <a:r>
              <a:rPr lang="fr-FR"/>
              <a:t>Cliquer pour insérer un titre</a:t>
            </a:r>
            <a:endParaRPr lang="en-US"/>
          </a:p>
        </p:txBody>
      </p:sp>
      <p:sp>
        <p:nvSpPr>
          <p:cNvPr id="3" name="Text Placeholder 2"/>
          <p:cNvSpPr>
            <a:spLocks noGrp="1"/>
          </p:cNvSpPr>
          <p:nvPr>
            <p:ph type="body" idx="1"/>
          </p:nvPr>
        </p:nvSpPr>
        <p:spPr>
          <a:xfrm>
            <a:off x="837990" y="1620000"/>
            <a:ext cx="11765665" cy="5040000"/>
          </a:xfrm>
          <a:prstGeom prst="rect">
            <a:avLst/>
          </a:prstGeom>
        </p:spPr>
        <p:txBody>
          <a:bodyPr vert="horz" lIns="0" tIns="0" rIns="0" bIns="0" rtlCol="0">
            <a:noAutofit/>
          </a:bodyPr>
          <a:lstStyle/>
          <a:p>
            <a:pPr lvl="0"/>
            <a:r>
              <a:rPr lang="fr-FR"/>
              <a:t>Premier niveau / Sous-titre</a:t>
            </a:r>
          </a:p>
          <a:p>
            <a:pPr lvl="1"/>
            <a:r>
              <a:rPr lang="fr-FR"/>
              <a:t>Deuxième niveau / Sous-titre Puce</a:t>
            </a:r>
          </a:p>
          <a:p>
            <a:pPr lvl="2"/>
            <a:r>
              <a:rPr lang="fr-FR"/>
              <a:t>Troisième niveau / Corps de texte</a:t>
            </a:r>
          </a:p>
          <a:p>
            <a:pPr lvl="3"/>
            <a:r>
              <a:rPr lang="fr-FR"/>
              <a:t>Quatrième niveau / texte coloré </a:t>
            </a:r>
          </a:p>
          <a:p>
            <a:pPr lvl="4"/>
            <a:r>
              <a:rPr lang="fr-FR"/>
              <a:t>Cinquième niveau / texte simple</a:t>
            </a:r>
            <a:endParaRPr lang="en-US"/>
          </a:p>
        </p:txBody>
      </p:sp>
      <p:sp>
        <p:nvSpPr>
          <p:cNvPr id="6" name="Slide Number Placeholder 5"/>
          <p:cNvSpPr>
            <a:spLocks noGrp="1"/>
          </p:cNvSpPr>
          <p:nvPr>
            <p:ph type="sldNum" sz="quarter" idx="4"/>
          </p:nvPr>
        </p:nvSpPr>
        <p:spPr>
          <a:xfrm>
            <a:off x="12376575" y="7200900"/>
            <a:ext cx="226263" cy="108000"/>
          </a:xfrm>
          <a:prstGeom prst="rect">
            <a:avLst/>
          </a:prstGeom>
        </p:spPr>
        <p:txBody>
          <a:bodyPr vert="horz" lIns="0" tIns="0" rIns="0" bIns="0" rtlCol="0" anchor="ctr"/>
          <a:lstStyle>
            <a:lvl1pPr algn="r">
              <a:defRPr sz="700" b="1" i="0">
                <a:solidFill>
                  <a:srgbClr val="FF870F"/>
                </a:solidFill>
                <a:latin typeface="+mn-lt"/>
              </a:defRPr>
            </a:lvl1pPr>
          </a:lstStyle>
          <a:p>
            <a:fld id="{2069B0F2-0842-FB4D-BE8C-87114636FAF2}" type="slidenum">
              <a:rPr lang="fr-FR" smtClean="0"/>
              <a:pPr/>
              <a:t>‹N°›</a:t>
            </a:fld>
            <a:endParaRPr lang="fr-FR"/>
          </a:p>
        </p:txBody>
      </p:sp>
    </p:spTree>
    <p:extLst>
      <p:ext uri="{BB962C8B-B14F-4D97-AF65-F5344CB8AC3E}">
        <p14:creationId xmlns:p14="http://schemas.microsoft.com/office/powerpoint/2010/main" val="4195623908"/>
      </p:ext>
    </p:extLst>
  </p:cSld>
  <p:clrMap bg1="lt1" tx1="dk1" bg2="lt2" tx2="dk2" accent1="accent1" accent2="accent2" accent3="accent3" accent4="accent4" accent5="accent5" accent6="accent6" hlink="hlink" folHlink="folHlink"/>
  <p:sldLayoutIdLst>
    <p:sldLayoutId id="2147483701" r:id="rId1"/>
    <p:sldLayoutId id="2147483703" r:id="rId2"/>
    <p:sldLayoutId id="2147483734" r:id="rId3"/>
    <p:sldLayoutId id="2147483735" r:id="rId4"/>
    <p:sldLayoutId id="2147483736" r:id="rId5"/>
    <p:sldLayoutId id="2147483738" r:id="rId6"/>
    <p:sldLayoutId id="2147483737" r:id="rId7"/>
    <p:sldLayoutId id="2147483704" r:id="rId8"/>
    <p:sldLayoutId id="2147483705" r:id="rId9"/>
    <p:sldLayoutId id="2147483706" r:id="rId10"/>
    <p:sldLayoutId id="2147483708" r:id="rId11"/>
    <p:sldLayoutId id="2147483709" r:id="rId12"/>
    <p:sldLayoutId id="2147483710" r:id="rId13"/>
    <p:sldLayoutId id="2147483725" r:id="rId14"/>
    <p:sldLayoutId id="2147483712" r:id="rId15"/>
    <p:sldLayoutId id="2147483726" r:id="rId16"/>
    <p:sldLayoutId id="2147483713" r:id="rId17"/>
    <p:sldLayoutId id="2147483715" r:id="rId18"/>
    <p:sldLayoutId id="2147483716" r:id="rId19"/>
    <p:sldLayoutId id="2147483718" r:id="rId20"/>
    <p:sldLayoutId id="2147483721" r:id="rId21"/>
  </p:sldLayoutIdLst>
  <p:hf hdr="0" dt="0"/>
  <p:txStyles>
    <p:titleStyle>
      <a:lvl1pPr marL="360000" indent="-360000" algn="l" defTabSz="1007943" rtl="0" eaLnBrk="1" latinLnBrk="0" hangingPunct="1">
        <a:lnSpc>
          <a:spcPct val="100000"/>
        </a:lnSpc>
        <a:spcBef>
          <a:spcPct val="0"/>
        </a:spcBef>
        <a:buClr>
          <a:srgbClr val="FF870F"/>
        </a:buClr>
        <a:buFont typeface="Apple Symbols" panose="02000000000000000000" pitchFamily="2" charset="-79"/>
        <a:buChar char="⊹"/>
        <a:defRPr sz="2400" b="0" i="0" kern="1200" spc="0" baseline="0">
          <a:solidFill>
            <a:srgbClr val="00465A"/>
          </a:solidFill>
          <a:latin typeface="+mj-lt"/>
          <a:ea typeface="+mj-ea"/>
          <a:cs typeface="+mj-cs"/>
        </a:defRPr>
      </a:lvl1pPr>
    </p:titleStyle>
    <p:bodyStyle>
      <a:lvl1pPr marL="288000" indent="-288000" algn="l" defTabSz="1007943" rtl="0" eaLnBrk="1" latinLnBrk="0" hangingPunct="1">
        <a:lnSpc>
          <a:spcPct val="114000"/>
        </a:lnSpc>
        <a:spcBef>
          <a:spcPts val="600"/>
        </a:spcBef>
        <a:spcAft>
          <a:spcPts val="1200"/>
        </a:spcAft>
        <a:buClr>
          <a:schemeClr val="accent2"/>
        </a:buClr>
        <a:buSzPct val="100000"/>
        <a:buFont typeface="Apple Symbols" panose="02000000000000000000" pitchFamily="2" charset="-79"/>
        <a:buChar char="≫"/>
        <a:tabLst/>
        <a:defRPr sz="1800" b="0" i="0" kern="1200">
          <a:solidFill>
            <a:srgbClr val="0F7D8C"/>
          </a:solidFill>
          <a:latin typeface="+mn-lt"/>
          <a:ea typeface="+mn-ea"/>
          <a:cs typeface="+mn-cs"/>
        </a:defRPr>
      </a:lvl1pPr>
      <a:lvl2pPr marL="468000" indent="-288000" algn="l" defTabSz="1007943" rtl="0" eaLnBrk="1" latinLnBrk="0" hangingPunct="1">
        <a:lnSpc>
          <a:spcPct val="100000"/>
        </a:lnSpc>
        <a:spcBef>
          <a:spcPts val="0"/>
        </a:spcBef>
        <a:spcAft>
          <a:spcPts val="900"/>
        </a:spcAft>
        <a:buClr>
          <a:srgbClr val="FF870F"/>
        </a:buClr>
        <a:buFont typeface="Apple Symbols" panose="02000000000000000000" pitchFamily="2" charset="-79"/>
        <a:buChar char="⊹"/>
        <a:defRPr sz="1600" b="0" i="0" kern="1200">
          <a:solidFill>
            <a:schemeClr val="tx1"/>
          </a:solidFill>
          <a:latin typeface="+mn-lt"/>
          <a:ea typeface="+mn-ea"/>
          <a:cs typeface="+mn-cs"/>
        </a:defRPr>
      </a:lvl2pPr>
      <a:lvl3pPr marL="828000" indent="-288000" algn="l" defTabSz="1007943" rtl="0" eaLnBrk="1" latinLnBrk="0" hangingPunct="1">
        <a:lnSpc>
          <a:spcPct val="100000"/>
        </a:lnSpc>
        <a:spcBef>
          <a:spcPts val="0"/>
        </a:spcBef>
        <a:spcAft>
          <a:spcPts val="600"/>
        </a:spcAft>
        <a:buClr>
          <a:srgbClr val="FF870F"/>
        </a:buClr>
        <a:buFont typeface="Courier New" panose="02070309020205020404" pitchFamily="49" charset="0"/>
        <a:buChar char="o"/>
        <a:defRPr sz="1400" b="0" i="0" kern="1200">
          <a:solidFill>
            <a:schemeClr val="tx1"/>
          </a:solidFill>
          <a:latin typeface="+mn-lt"/>
          <a:ea typeface="+mn-ea"/>
          <a:cs typeface="+mn-cs"/>
        </a:defRPr>
      </a:lvl3pPr>
      <a:lvl4pPr marL="0" indent="0" algn="l" defTabSz="1007943" rtl="0" eaLnBrk="1" latinLnBrk="0" hangingPunct="1">
        <a:lnSpc>
          <a:spcPct val="100000"/>
        </a:lnSpc>
        <a:spcBef>
          <a:spcPts val="1500"/>
        </a:spcBef>
        <a:spcAft>
          <a:spcPts val="1500"/>
        </a:spcAft>
        <a:buClr>
          <a:srgbClr val="0F7D8C"/>
        </a:buClr>
        <a:buFontTx/>
        <a:buNone/>
        <a:defRPr sz="1800" b="0" i="0" kern="1200">
          <a:solidFill>
            <a:srgbClr val="0F7D8C"/>
          </a:solidFill>
          <a:latin typeface="+mn-lt"/>
          <a:ea typeface="+mn-ea"/>
          <a:cs typeface="+mn-cs"/>
        </a:defRPr>
      </a:lvl4pPr>
      <a:lvl5pPr marL="0" indent="0" algn="l" defTabSz="1007943" rtl="0" eaLnBrk="1" latinLnBrk="0" hangingPunct="1">
        <a:lnSpc>
          <a:spcPct val="100000"/>
        </a:lnSpc>
        <a:spcBef>
          <a:spcPts val="900"/>
        </a:spcBef>
        <a:spcAft>
          <a:spcPts val="900"/>
        </a:spcAft>
        <a:buClr>
          <a:srgbClr val="FF870F"/>
        </a:buClr>
        <a:buFontTx/>
        <a:buNone/>
        <a:defRPr sz="1600" b="0" i="0"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7" userDrawn="1">
          <p15:clr>
            <a:srgbClr val="547EBF"/>
          </p15:clr>
        </p15:guide>
        <p15:guide id="2" pos="7939" userDrawn="1">
          <p15:clr>
            <a:srgbClr val="547EBF"/>
          </p15:clr>
        </p15:guide>
        <p15:guide id="3" orient="horz" pos="340" userDrawn="1">
          <p15:clr>
            <a:srgbClr val="547EBF"/>
          </p15:clr>
        </p15:guide>
        <p15:guide id="5" orient="horz" pos="4536" userDrawn="1">
          <p15:clr>
            <a:srgbClr val="547EBF"/>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3.png"/><Relationship Id="rId1" Type="http://schemas.openxmlformats.org/officeDocument/2006/relationships/slideLayout" Target="../slideLayouts/slideLayout9.xml"/><Relationship Id="rId4" Type="http://schemas.openxmlformats.org/officeDocument/2006/relationships/image" Target="../media/image18.svg"/></Relationships>
</file>

<file path=ppt/slides/_rels/slide12.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notesSlide" Target="../notesSlides/notesSlide2.xml"/><Relationship Id="rId7" Type="http://schemas.openxmlformats.org/officeDocument/2006/relationships/image" Target="../media/image22.png"/><Relationship Id="rId2" Type="http://schemas.openxmlformats.org/officeDocument/2006/relationships/slideLayout" Target="../slideLayouts/slideLayout9.xml"/><Relationship Id="rId1" Type="http://schemas.openxmlformats.org/officeDocument/2006/relationships/tags" Target="../tags/tag1.xml"/><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png"/><Relationship Id="rId9" Type="http://schemas.openxmlformats.org/officeDocument/2006/relationships/image" Target="../media/image24.png"/></Relationships>
</file>

<file path=ppt/slides/_rels/slide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9.xml"/><Relationship Id="rId1" Type="http://schemas.openxmlformats.org/officeDocument/2006/relationships/tags" Target="../tags/tag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9.png"/><Relationship Id="rId4" Type="http://schemas.openxmlformats.org/officeDocument/2006/relationships/diagramLayout" Target="../diagrams/layout1.xml"/><Relationship Id="rId9" Type="http://schemas.openxmlformats.org/officeDocument/2006/relationships/image" Target="../media/image27.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chart" Target="../charts/chart1.xml"/><Relationship Id="rId1" Type="http://schemas.openxmlformats.org/officeDocument/2006/relationships/slideLayout" Target="../slideLayouts/slideLayout9.xml"/><Relationship Id="rId4" Type="http://schemas.openxmlformats.org/officeDocument/2006/relationships/image" Target="../media/image31.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33CA36A0-7D5A-82EA-2BB6-87C3DDF7E5F0}"/>
              </a:ext>
            </a:extLst>
          </p:cNvPr>
          <p:cNvSpPr>
            <a:spLocks noGrp="1"/>
          </p:cNvSpPr>
          <p:nvPr>
            <p:ph type="sldNum" sz="quarter" idx="4294967295"/>
          </p:nvPr>
        </p:nvSpPr>
        <p:spPr>
          <a:xfrm>
            <a:off x="13212763" y="7200900"/>
            <a:ext cx="227012" cy="107950"/>
          </a:xfrm>
        </p:spPr>
        <p:txBody>
          <a:bodyPr/>
          <a:lstStyle/>
          <a:p>
            <a:fld id="{2069B0F2-0842-FB4D-BE8C-87114636FAF2}" type="slidenum">
              <a:rPr lang="fr-FR" smtClean="0"/>
              <a:pPr/>
              <a:t>1</a:t>
            </a:fld>
            <a:endParaRPr lang="fr-FR"/>
          </a:p>
        </p:txBody>
      </p:sp>
      <p:pic>
        <p:nvPicPr>
          <p:cNvPr id="8" name="Image 7">
            <a:extLst>
              <a:ext uri="{FF2B5EF4-FFF2-40B4-BE49-F238E27FC236}">
                <a16:creationId xmlns:a16="http://schemas.microsoft.com/office/drawing/2014/main" id="{F99CA66A-698E-48FF-4B5A-94A4BCADEDDE}"/>
              </a:ext>
            </a:extLst>
          </p:cNvPr>
          <p:cNvPicPr>
            <a:picLocks noChangeAspect="1"/>
          </p:cNvPicPr>
          <p:nvPr/>
        </p:nvPicPr>
        <p:blipFill rotWithShape="1">
          <a:blip r:embed="rId3"/>
          <a:srcRect l="11049"/>
          <a:stretch/>
        </p:blipFill>
        <p:spPr>
          <a:xfrm>
            <a:off x="-1" y="-4"/>
            <a:ext cx="13448853" cy="7559678"/>
          </a:xfrm>
          <a:prstGeom prst="rect">
            <a:avLst/>
          </a:prstGeom>
        </p:spPr>
      </p:pic>
      <p:sp>
        <p:nvSpPr>
          <p:cNvPr id="9" name="Rectangle 8">
            <a:extLst>
              <a:ext uri="{FF2B5EF4-FFF2-40B4-BE49-F238E27FC236}">
                <a16:creationId xmlns:a16="http://schemas.microsoft.com/office/drawing/2014/main" id="{CCD226D5-7517-CDBE-D984-002D95F940E2}"/>
              </a:ext>
            </a:extLst>
          </p:cNvPr>
          <p:cNvSpPr/>
          <p:nvPr/>
        </p:nvSpPr>
        <p:spPr>
          <a:xfrm>
            <a:off x="9077" y="-5"/>
            <a:ext cx="13439775" cy="7559679"/>
          </a:xfrm>
          <a:prstGeom prst="rect">
            <a:avLst/>
          </a:prstGeom>
          <a:solidFill>
            <a:srgbClr val="003F7D">
              <a:alpha val="49804"/>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pic>
        <p:nvPicPr>
          <p:cNvPr id="10" name="Image 9" descr="Une image contenant Police, Graphique, texte, graphisme&#10;&#10;Description générée automatiquement">
            <a:extLst>
              <a:ext uri="{FF2B5EF4-FFF2-40B4-BE49-F238E27FC236}">
                <a16:creationId xmlns:a16="http://schemas.microsoft.com/office/drawing/2014/main" id="{5065C555-215C-1882-F6D5-B0D1C269F7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36645" y="6677775"/>
            <a:ext cx="1876118" cy="631075"/>
          </a:xfrm>
          <a:prstGeom prst="rect">
            <a:avLst/>
          </a:prstGeom>
        </p:spPr>
      </p:pic>
      <p:sp>
        <p:nvSpPr>
          <p:cNvPr id="11" name="Rectangle 10">
            <a:extLst>
              <a:ext uri="{FF2B5EF4-FFF2-40B4-BE49-F238E27FC236}">
                <a16:creationId xmlns:a16="http://schemas.microsoft.com/office/drawing/2014/main" id="{E5DE02FD-C283-E4DC-90B5-DAF8E2375E42}"/>
              </a:ext>
            </a:extLst>
          </p:cNvPr>
          <p:cNvSpPr/>
          <p:nvPr/>
        </p:nvSpPr>
        <p:spPr>
          <a:xfrm>
            <a:off x="-6402" y="4800297"/>
            <a:ext cx="6145946" cy="892932"/>
          </a:xfrm>
          <a:prstGeom prst="rect">
            <a:avLst/>
          </a:prstGeom>
          <a:solidFill>
            <a:srgbClr val="DB6B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fr-FR" sz="2400" b="1" dirty="0">
                <a:solidFill>
                  <a:schemeClr val="bg1"/>
                </a:solidFill>
              </a:rPr>
              <a:t>Synthèse - Tous Pop</a:t>
            </a:r>
          </a:p>
          <a:p>
            <a:pPr algn="r"/>
            <a:r>
              <a:rPr lang="fr-FR" sz="2400" dirty="0">
                <a:solidFill>
                  <a:schemeClr val="bg1"/>
                </a:solidFill>
              </a:rPr>
              <a:t>4 juillet 2024</a:t>
            </a:r>
          </a:p>
        </p:txBody>
      </p:sp>
      <p:sp>
        <p:nvSpPr>
          <p:cNvPr id="12" name="ZoneTexte 11">
            <a:extLst>
              <a:ext uri="{FF2B5EF4-FFF2-40B4-BE49-F238E27FC236}">
                <a16:creationId xmlns:a16="http://schemas.microsoft.com/office/drawing/2014/main" id="{930D382D-28D0-FD80-6C66-9DF24DB861BD}"/>
              </a:ext>
            </a:extLst>
          </p:cNvPr>
          <p:cNvSpPr txBox="1"/>
          <p:nvPr/>
        </p:nvSpPr>
        <p:spPr>
          <a:xfrm>
            <a:off x="940029" y="1022509"/>
            <a:ext cx="8574085" cy="3139321"/>
          </a:xfrm>
          <a:prstGeom prst="rect">
            <a:avLst/>
          </a:prstGeom>
          <a:noFill/>
        </p:spPr>
        <p:txBody>
          <a:bodyPr wrap="square">
            <a:spAutoFit/>
          </a:bodyPr>
          <a:lstStyle/>
          <a:p>
            <a:r>
              <a:rPr lang="fr-FR" sz="6600" b="1" dirty="0">
                <a:solidFill>
                  <a:schemeClr val="bg1"/>
                </a:solidFill>
              </a:rPr>
              <a:t>Mesure d’impact de l’accompagnement de </a:t>
            </a:r>
            <a:r>
              <a:rPr lang="fr-FR" sz="6600" b="1" dirty="0" err="1">
                <a:solidFill>
                  <a:schemeClr val="bg1"/>
                </a:solidFill>
              </a:rPr>
              <a:t>Positiv</a:t>
            </a:r>
            <a:endParaRPr lang="fr-FR" sz="6600" b="1" dirty="0">
              <a:solidFill>
                <a:schemeClr val="bg1"/>
              </a:solidFill>
            </a:endParaRPr>
          </a:p>
        </p:txBody>
      </p:sp>
      <p:pic>
        <p:nvPicPr>
          <p:cNvPr id="15" name="Graphique 14">
            <a:extLst>
              <a:ext uri="{FF2B5EF4-FFF2-40B4-BE49-F238E27FC236}">
                <a16:creationId xmlns:a16="http://schemas.microsoft.com/office/drawing/2014/main" id="{6F35B464-1B4C-E7B6-9F85-1CD9509F713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39607" y="6044565"/>
            <a:ext cx="2297377" cy="795246"/>
          </a:xfrm>
          <a:prstGeom prst="rect">
            <a:avLst/>
          </a:prstGeom>
        </p:spPr>
      </p:pic>
    </p:spTree>
    <p:extLst>
      <p:ext uri="{BB962C8B-B14F-4D97-AF65-F5344CB8AC3E}">
        <p14:creationId xmlns:p14="http://schemas.microsoft.com/office/powerpoint/2010/main" val="549273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Une image contenant personne, habits, intérieur, table&#10;&#10;Description générée automatiquement">
            <a:extLst>
              <a:ext uri="{FF2B5EF4-FFF2-40B4-BE49-F238E27FC236}">
                <a16:creationId xmlns:a16="http://schemas.microsoft.com/office/drawing/2014/main" id="{5270129E-AADA-AF59-61AF-87DABF6DD593}"/>
              </a:ext>
            </a:extLst>
          </p:cNvPr>
          <p:cNvPicPr>
            <a:picLocks noChangeAspect="1"/>
          </p:cNvPicPr>
          <p:nvPr/>
        </p:nvPicPr>
        <p:blipFill>
          <a:blip r:embed="rId2"/>
          <a:stretch>
            <a:fillRect/>
          </a:stretch>
        </p:blipFill>
        <p:spPr>
          <a:xfrm>
            <a:off x="-1" y="-1"/>
            <a:ext cx="13439775" cy="7771883"/>
          </a:xfrm>
          <a:prstGeom prst="rect">
            <a:avLst/>
          </a:prstGeom>
        </p:spPr>
      </p:pic>
    </p:spTree>
    <p:extLst>
      <p:ext uri="{BB962C8B-B14F-4D97-AF65-F5344CB8AC3E}">
        <p14:creationId xmlns:p14="http://schemas.microsoft.com/office/powerpoint/2010/main" val="1911611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CCF62B-C42F-E363-E5E4-0580BD0E2522}"/>
              </a:ext>
            </a:extLst>
          </p:cNvPr>
          <p:cNvSpPr/>
          <p:nvPr/>
        </p:nvSpPr>
        <p:spPr>
          <a:xfrm>
            <a:off x="-1" y="1"/>
            <a:ext cx="13439775" cy="7559673"/>
          </a:xfrm>
          <a:prstGeom prst="rect">
            <a:avLst/>
          </a:prstGeom>
          <a:solidFill>
            <a:srgbClr val="0945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866"/>
          </a:p>
        </p:txBody>
      </p:sp>
      <p:cxnSp>
        <p:nvCxnSpPr>
          <p:cNvPr id="3" name="Connecteur droit 2">
            <a:extLst>
              <a:ext uri="{FF2B5EF4-FFF2-40B4-BE49-F238E27FC236}">
                <a16:creationId xmlns:a16="http://schemas.microsoft.com/office/drawing/2014/main" id="{329A27FA-2A06-69FC-2971-313DBE420530}"/>
              </a:ext>
            </a:extLst>
          </p:cNvPr>
          <p:cNvCxnSpPr>
            <a:cxnSpLocks/>
          </p:cNvCxnSpPr>
          <p:nvPr/>
        </p:nvCxnSpPr>
        <p:spPr>
          <a:xfrm>
            <a:off x="-1" y="7559674"/>
            <a:ext cx="13439776" cy="0"/>
          </a:xfrm>
          <a:prstGeom prst="line">
            <a:avLst/>
          </a:prstGeom>
          <a:ln w="57150">
            <a:solidFill>
              <a:srgbClr val="DB6B17"/>
            </a:solidFill>
          </a:ln>
        </p:spPr>
        <p:style>
          <a:lnRef idx="2">
            <a:schemeClr val="accent1"/>
          </a:lnRef>
          <a:fillRef idx="0">
            <a:schemeClr val="accent1"/>
          </a:fillRef>
          <a:effectRef idx="1">
            <a:schemeClr val="accent1"/>
          </a:effectRef>
          <a:fontRef idx="minor">
            <a:schemeClr val="tx1"/>
          </a:fontRef>
        </p:style>
      </p:cxnSp>
      <p:sp>
        <p:nvSpPr>
          <p:cNvPr id="4" name="ZoneTexte 3">
            <a:extLst>
              <a:ext uri="{FF2B5EF4-FFF2-40B4-BE49-F238E27FC236}">
                <a16:creationId xmlns:a16="http://schemas.microsoft.com/office/drawing/2014/main" id="{7ACE7FAA-F39B-5128-0639-5BC2D517B18E}"/>
              </a:ext>
            </a:extLst>
          </p:cNvPr>
          <p:cNvSpPr txBox="1"/>
          <p:nvPr/>
        </p:nvSpPr>
        <p:spPr>
          <a:xfrm>
            <a:off x="3074562" y="2557428"/>
            <a:ext cx="8528157" cy="2862322"/>
          </a:xfrm>
          <a:prstGeom prst="rect">
            <a:avLst/>
          </a:prstGeom>
          <a:noFill/>
        </p:spPr>
        <p:txBody>
          <a:bodyPr wrap="square">
            <a:spAutoFit/>
          </a:bodyPr>
          <a:lstStyle/>
          <a:p>
            <a:pPr algn="ctr"/>
            <a:r>
              <a:rPr lang="fr-FR" sz="6000" b="1">
                <a:solidFill>
                  <a:schemeClr val="bg1"/>
                </a:solidFill>
              </a:rPr>
              <a:t>Evaluation de l’impact de l’accompagnement de Positiv</a:t>
            </a:r>
          </a:p>
        </p:txBody>
      </p:sp>
      <p:pic>
        <p:nvPicPr>
          <p:cNvPr id="5" name="Image 4" descr="Une image contenant texte, Police, Graphique, logo&#10;&#10;Description générée automatiquement">
            <a:extLst>
              <a:ext uri="{FF2B5EF4-FFF2-40B4-BE49-F238E27FC236}">
                <a16:creationId xmlns:a16="http://schemas.microsoft.com/office/drawing/2014/main" id="{6ADFCFD2-0A4C-8E02-2976-99FB223ECF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926" y="358895"/>
            <a:ext cx="1732607" cy="582801"/>
          </a:xfrm>
          <a:prstGeom prst="rect">
            <a:avLst/>
          </a:prstGeom>
        </p:spPr>
      </p:pic>
      <p:pic>
        <p:nvPicPr>
          <p:cNvPr id="8" name="Graphique 7">
            <a:extLst>
              <a:ext uri="{FF2B5EF4-FFF2-40B4-BE49-F238E27FC236}">
                <a16:creationId xmlns:a16="http://schemas.microsoft.com/office/drawing/2014/main" id="{F51B0A28-309C-D0E4-A110-0601DDFA649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29907" y="254772"/>
            <a:ext cx="2375210" cy="822188"/>
          </a:xfrm>
          <a:prstGeom prst="rect">
            <a:avLst/>
          </a:prstGeom>
        </p:spPr>
      </p:pic>
    </p:spTree>
    <p:extLst>
      <p:ext uri="{BB962C8B-B14F-4D97-AF65-F5344CB8AC3E}">
        <p14:creationId xmlns:p14="http://schemas.microsoft.com/office/powerpoint/2010/main" val="1053111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09C73A9A-33FD-6F82-020D-DB54971E9067}"/>
              </a:ext>
            </a:extLst>
          </p:cNvPr>
          <p:cNvSpPr txBox="1"/>
          <p:nvPr/>
        </p:nvSpPr>
        <p:spPr>
          <a:xfrm>
            <a:off x="1242233" y="1481344"/>
            <a:ext cx="11454580" cy="5481431"/>
          </a:xfrm>
          <a:prstGeom prst="rect">
            <a:avLst/>
          </a:prstGeom>
          <a:solidFill>
            <a:srgbClr val="FFF0E1"/>
          </a:solidFill>
          <a:ln w="19050">
            <a:noFill/>
            <a:extLst>
              <a:ext uri="{C807C97D-BFC1-408E-A445-0C87EB9F89A2}">
                <ask:lineSketchStyleProps xmlns:ask="http://schemas.microsoft.com/office/drawing/2018/sketchyshapes" sd="4060778222">
                  <a:custGeom>
                    <a:avLst/>
                    <a:gdLst>
                      <a:gd name="connsiteX0" fmla="*/ 0 w 12327324"/>
                      <a:gd name="connsiteY0" fmla="*/ 0 h 3650045"/>
                      <a:gd name="connsiteX1" fmla="*/ 438305 w 12327324"/>
                      <a:gd name="connsiteY1" fmla="*/ 0 h 3650045"/>
                      <a:gd name="connsiteX2" fmla="*/ 753336 w 12327324"/>
                      <a:gd name="connsiteY2" fmla="*/ 0 h 3650045"/>
                      <a:gd name="connsiteX3" fmla="*/ 1068368 w 12327324"/>
                      <a:gd name="connsiteY3" fmla="*/ 0 h 3650045"/>
                      <a:gd name="connsiteX4" fmla="*/ 1506673 w 12327324"/>
                      <a:gd name="connsiteY4" fmla="*/ 0 h 3650045"/>
                      <a:gd name="connsiteX5" fmla="*/ 2068251 w 12327324"/>
                      <a:gd name="connsiteY5" fmla="*/ 0 h 3650045"/>
                      <a:gd name="connsiteX6" fmla="*/ 2629829 w 12327324"/>
                      <a:gd name="connsiteY6" fmla="*/ 0 h 3650045"/>
                      <a:gd name="connsiteX7" fmla="*/ 3068134 w 12327324"/>
                      <a:gd name="connsiteY7" fmla="*/ 0 h 3650045"/>
                      <a:gd name="connsiteX8" fmla="*/ 3629712 w 12327324"/>
                      <a:gd name="connsiteY8" fmla="*/ 0 h 3650045"/>
                      <a:gd name="connsiteX9" fmla="*/ 4437837 w 12327324"/>
                      <a:gd name="connsiteY9" fmla="*/ 0 h 3650045"/>
                      <a:gd name="connsiteX10" fmla="*/ 4999415 w 12327324"/>
                      <a:gd name="connsiteY10" fmla="*/ 0 h 3650045"/>
                      <a:gd name="connsiteX11" fmla="*/ 5807539 w 12327324"/>
                      <a:gd name="connsiteY11" fmla="*/ 0 h 3650045"/>
                      <a:gd name="connsiteX12" fmla="*/ 6738937 w 12327324"/>
                      <a:gd name="connsiteY12" fmla="*/ 0 h 3650045"/>
                      <a:gd name="connsiteX13" fmla="*/ 7177242 w 12327324"/>
                      <a:gd name="connsiteY13" fmla="*/ 0 h 3650045"/>
                      <a:gd name="connsiteX14" fmla="*/ 7738820 w 12327324"/>
                      <a:gd name="connsiteY14" fmla="*/ 0 h 3650045"/>
                      <a:gd name="connsiteX15" fmla="*/ 8546945 w 12327324"/>
                      <a:gd name="connsiteY15" fmla="*/ 0 h 3650045"/>
                      <a:gd name="connsiteX16" fmla="*/ 9478342 w 12327324"/>
                      <a:gd name="connsiteY16" fmla="*/ 0 h 3650045"/>
                      <a:gd name="connsiteX17" fmla="*/ 9793374 w 12327324"/>
                      <a:gd name="connsiteY17" fmla="*/ 0 h 3650045"/>
                      <a:gd name="connsiteX18" fmla="*/ 10601499 w 12327324"/>
                      <a:gd name="connsiteY18" fmla="*/ 0 h 3650045"/>
                      <a:gd name="connsiteX19" fmla="*/ 11532896 w 12327324"/>
                      <a:gd name="connsiteY19" fmla="*/ 0 h 3650045"/>
                      <a:gd name="connsiteX20" fmla="*/ 12327324 w 12327324"/>
                      <a:gd name="connsiteY20" fmla="*/ 0 h 3650045"/>
                      <a:gd name="connsiteX21" fmla="*/ 12327324 w 12327324"/>
                      <a:gd name="connsiteY21" fmla="*/ 498839 h 3650045"/>
                      <a:gd name="connsiteX22" fmla="*/ 12327324 w 12327324"/>
                      <a:gd name="connsiteY22" fmla="*/ 997679 h 3650045"/>
                      <a:gd name="connsiteX23" fmla="*/ 12327324 w 12327324"/>
                      <a:gd name="connsiteY23" fmla="*/ 1679021 h 3650045"/>
                      <a:gd name="connsiteX24" fmla="*/ 12327324 w 12327324"/>
                      <a:gd name="connsiteY24" fmla="*/ 2323862 h 3650045"/>
                      <a:gd name="connsiteX25" fmla="*/ 12327324 w 12327324"/>
                      <a:gd name="connsiteY25" fmla="*/ 2968703 h 3650045"/>
                      <a:gd name="connsiteX26" fmla="*/ 12327324 w 12327324"/>
                      <a:gd name="connsiteY26" fmla="*/ 3650045 h 3650045"/>
                      <a:gd name="connsiteX27" fmla="*/ 11519199 w 12327324"/>
                      <a:gd name="connsiteY27" fmla="*/ 3650045 h 3650045"/>
                      <a:gd name="connsiteX28" fmla="*/ 10834348 w 12327324"/>
                      <a:gd name="connsiteY28" fmla="*/ 3650045 h 3650045"/>
                      <a:gd name="connsiteX29" fmla="*/ 10519316 w 12327324"/>
                      <a:gd name="connsiteY29" fmla="*/ 3650045 h 3650045"/>
                      <a:gd name="connsiteX30" fmla="*/ 9711192 w 12327324"/>
                      <a:gd name="connsiteY30" fmla="*/ 3650045 h 3650045"/>
                      <a:gd name="connsiteX31" fmla="*/ 8779794 w 12327324"/>
                      <a:gd name="connsiteY31" fmla="*/ 3650045 h 3650045"/>
                      <a:gd name="connsiteX32" fmla="*/ 7848396 w 12327324"/>
                      <a:gd name="connsiteY32" fmla="*/ 3650045 h 3650045"/>
                      <a:gd name="connsiteX33" fmla="*/ 7286818 w 12327324"/>
                      <a:gd name="connsiteY33" fmla="*/ 3650045 h 3650045"/>
                      <a:gd name="connsiteX34" fmla="*/ 6971787 w 12327324"/>
                      <a:gd name="connsiteY34" fmla="*/ 3650045 h 3650045"/>
                      <a:gd name="connsiteX35" fmla="*/ 6040389 w 12327324"/>
                      <a:gd name="connsiteY35" fmla="*/ 3650045 h 3650045"/>
                      <a:gd name="connsiteX36" fmla="*/ 5602084 w 12327324"/>
                      <a:gd name="connsiteY36" fmla="*/ 3650045 h 3650045"/>
                      <a:gd name="connsiteX37" fmla="*/ 5287052 w 12327324"/>
                      <a:gd name="connsiteY37" fmla="*/ 3650045 h 3650045"/>
                      <a:gd name="connsiteX38" fmla="*/ 4725474 w 12327324"/>
                      <a:gd name="connsiteY38" fmla="*/ 3650045 h 3650045"/>
                      <a:gd name="connsiteX39" fmla="*/ 3917350 w 12327324"/>
                      <a:gd name="connsiteY39" fmla="*/ 3650045 h 3650045"/>
                      <a:gd name="connsiteX40" fmla="*/ 3232498 w 12327324"/>
                      <a:gd name="connsiteY40" fmla="*/ 3650045 h 3650045"/>
                      <a:gd name="connsiteX41" fmla="*/ 2917467 w 12327324"/>
                      <a:gd name="connsiteY41" fmla="*/ 3650045 h 3650045"/>
                      <a:gd name="connsiteX42" fmla="*/ 2355889 w 12327324"/>
                      <a:gd name="connsiteY42" fmla="*/ 3650045 h 3650045"/>
                      <a:gd name="connsiteX43" fmla="*/ 1424491 w 12327324"/>
                      <a:gd name="connsiteY43" fmla="*/ 3650045 h 3650045"/>
                      <a:gd name="connsiteX44" fmla="*/ 616366 w 12327324"/>
                      <a:gd name="connsiteY44" fmla="*/ 3650045 h 3650045"/>
                      <a:gd name="connsiteX45" fmla="*/ 0 w 12327324"/>
                      <a:gd name="connsiteY45" fmla="*/ 3650045 h 3650045"/>
                      <a:gd name="connsiteX46" fmla="*/ 0 w 12327324"/>
                      <a:gd name="connsiteY46" fmla="*/ 3078205 h 3650045"/>
                      <a:gd name="connsiteX47" fmla="*/ 0 w 12327324"/>
                      <a:gd name="connsiteY47" fmla="*/ 2433363 h 3650045"/>
                      <a:gd name="connsiteX48" fmla="*/ 0 w 12327324"/>
                      <a:gd name="connsiteY48" fmla="*/ 1898023 h 3650045"/>
                      <a:gd name="connsiteX49" fmla="*/ 0 w 12327324"/>
                      <a:gd name="connsiteY49" fmla="*/ 1326183 h 3650045"/>
                      <a:gd name="connsiteX50" fmla="*/ 0 w 12327324"/>
                      <a:gd name="connsiteY50" fmla="*/ 717842 h 3650045"/>
                      <a:gd name="connsiteX51" fmla="*/ 0 w 12327324"/>
                      <a:gd name="connsiteY51" fmla="*/ 0 h 3650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327324" h="3650045" extrusionOk="0">
                        <a:moveTo>
                          <a:pt x="0" y="0"/>
                        </a:moveTo>
                        <a:cubicBezTo>
                          <a:pt x="180198" y="-6294"/>
                          <a:pt x="330622" y="11977"/>
                          <a:pt x="438305" y="0"/>
                        </a:cubicBezTo>
                        <a:cubicBezTo>
                          <a:pt x="545989" y="-11977"/>
                          <a:pt x="611857" y="-2349"/>
                          <a:pt x="753336" y="0"/>
                        </a:cubicBezTo>
                        <a:cubicBezTo>
                          <a:pt x="894815" y="2349"/>
                          <a:pt x="914244" y="-6878"/>
                          <a:pt x="1068368" y="0"/>
                        </a:cubicBezTo>
                        <a:cubicBezTo>
                          <a:pt x="1222492" y="6878"/>
                          <a:pt x="1336537" y="9022"/>
                          <a:pt x="1506673" y="0"/>
                        </a:cubicBezTo>
                        <a:cubicBezTo>
                          <a:pt x="1676809" y="-9022"/>
                          <a:pt x="1800616" y="22939"/>
                          <a:pt x="2068251" y="0"/>
                        </a:cubicBezTo>
                        <a:cubicBezTo>
                          <a:pt x="2335886" y="-22939"/>
                          <a:pt x="2378053" y="-13868"/>
                          <a:pt x="2629829" y="0"/>
                        </a:cubicBezTo>
                        <a:cubicBezTo>
                          <a:pt x="2881605" y="13868"/>
                          <a:pt x="2928680" y="4344"/>
                          <a:pt x="3068134" y="0"/>
                        </a:cubicBezTo>
                        <a:cubicBezTo>
                          <a:pt x="3207588" y="-4344"/>
                          <a:pt x="3456756" y="-7634"/>
                          <a:pt x="3629712" y="0"/>
                        </a:cubicBezTo>
                        <a:cubicBezTo>
                          <a:pt x="3802668" y="7634"/>
                          <a:pt x="4043810" y="29075"/>
                          <a:pt x="4437837" y="0"/>
                        </a:cubicBezTo>
                        <a:cubicBezTo>
                          <a:pt x="4831865" y="-29075"/>
                          <a:pt x="4742316" y="15127"/>
                          <a:pt x="4999415" y="0"/>
                        </a:cubicBezTo>
                        <a:cubicBezTo>
                          <a:pt x="5256514" y="-15127"/>
                          <a:pt x="5513647" y="9698"/>
                          <a:pt x="5807539" y="0"/>
                        </a:cubicBezTo>
                        <a:cubicBezTo>
                          <a:pt x="6101431" y="-9698"/>
                          <a:pt x="6319217" y="4525"/>
                          <a:pt x="6738937" y="0"/>
                        </a:cubicBezTo>
                        <a:cubicBezTo>
                          <a:pt x="7158657" y="-4525"/>
                          <a:pt x="7020014" y="-19003"/>
                          <a:pt x="7177242" y="0"/>
                        </a:cubicBezTo>
                        <a:cubicBezTo>
                          <a:pt x="7334471" y="19003"/>
                          <a:pt x="7608993" y="22771"/>
                          <a:pt x="7738820" y="0"/>
                        </a:cubicBezTo>
                        <a:cubicBezTo>
                          <a:pt x="7868647" y="-22771"/>
                          <a:pt x="8259171" y="32431"/>
                          <a:pt x="8546945" y="0"/>
                        </a:cubicBezTo>
                        <a:cubicBezTo>
                          <a:pt x="8834720" y="-32431"/>
                          <a:pt x="9098059" y="32592"/>
                          <a:pt x="9478342" y="0"/>
                        </a:cubicBezTo>
                        <a:cubicBezTo>
                          <a:pt x="9858625" y="-32592"/>
                          <a:pt x="9712631" y="-8088"/>
                          <a:pt x="9793374" y="0"/>
                        </a:cubicBezTo>
                        <a:cubicBezTo>
                          <a:pt x="9874117" y="8088"/>
                          <a:pt x="10314979" y="-2733"/>
                          <a:pt x="10601499" y="0"/>
                        </a:cubicBezTo>
                        <a:cubicBezTo>
                          <a:pt x="10888020" y="2733"/>
                          <a:pt x="11083655" y="-39509"/>
                          <a:pt x="11532896" y="0"/>
                        </a:cubicBezTo>
                        <a:cubicBezTo>
                          <a:pt x="11982137" y="39509"/>
                          <a:pt x="11939155" y="3897"/>
                          <a:pt x="12327324" y="0"/>
                        </a:cubicBezTo>
                        <a:cubicBezTo>
                          <a:pt x="12341606" y="183016"/>
                          <a:pt x="12327906" y="323905"/>
                          <a:pt x="12327324" y="498839"/>
                        </a:cubicBezTo>
                        <a:cubicBezTo>
                          <a:pt x="12326742" y="673773"/>
                          <a:pt x="12306162" y="880816"/>
                          <a:pt x="12327324" y="997679"/>
                        </a:cubicBezTo>
                        <a:cubicBezTo>
                          <a:pt x="12348486" y="1114542"/>
                          <a:pt x="12349533" y="1467963"/>
                          <a:pt x="12327324" y="1679021"/>
                        </a:cubicBezTo>
                        <a:cubicBezTo>
                          <a:pt x="12305115" y="1890079"/>
                          <a:pt x="12321789" y="2019583"/>
                          <a:pt x="12327324" y="2323862"/>
                        </a:cubicBezTo>
                        <a:cubicBezTo>
                          <a:pt x="12332859" y="2628141"/>
                          <a:pt x="12337042" y="2745147"/>
                          <a:pt x="12327324" y="2968703"/>
                        </a:cubicBezTo>
                        <a:cubicBezTo>
                          <a:pt x="12317606" y="3192259"/>
                          <a:pt x="12337810" y="3464957"/>
                          <a:pt x="12327324" y="3650045"/>
                        </a:cubicBezTo>
                        <a:cubicBezTo>
                          <a:pt x="11967158" y="3644118"/>
                          <a:pt x="11806007" y="3649682"/>
                          <a:pt x="11519199" y="3650045"/>
                        </a:cubicBezTo>
                        <a:cubicBezTo>
                          <a:pt x="11232391" y="3650408"/>
                          <a:pt x="11043575" y="3661206"/>
                          <a:pt x="10834348" y="3650045"/>
                        </a:cubicBezTo>
                        <a:cubicBezTo>
                          <a:pt x="10625121" y="3638884"/>
                          <a:pt x="10621649" y="3660646"/>
                          <a:pt x="10519316" y="3650045"/>
                        </a:cubicBezTo>
                        <a:cubicBezTo>
                          <a:pt x="10416983" y="3639444"/>
                          <a:pt x="9988694" y="3681763"/>
                          <a:pt x="9711192" y="3650045"/>
                        </a:cubicBezTo>
                        <a:cubicBezTo>
                          <a:pt x="9433690" y="3618327"/>
                          <a:pt x="9214473" y="3655752"/>
                          <a:pt x="8779794" y="3650045"/>
                        </a:cubicBezTo>
                        <a:cubicBezTo>
                          <a:pt x="8345115" y="3644338"/>
                          <a:pt x="8251802" y="3654230"/>
                          <a:pt x="7848396" y="3650045"/>
                        </a:cubicBezTo>
                        <a:cubicBezTo>
                          <a:pt x="7444990" y="3645860"/>
                          <a:pt x="7438395" y="3662202"/>
                          <a:pt x="7286818" y="3650045"/>
                        </a:cubicBezTo>
                        <a:cubicBezTo>
                          <a:pt x="7135241" y="3637888"/>
                          <a:pt x="7112769" y="3663484"/>
                          <a:pt x="6971787" y="3650045"/>
                        </a:cubicBezTo>
                        <a:cubicBezTo>
                          <a:pt x="6830805" y="3636606"/>
                          <a:pt x="6281815" y="3680980"/>
                          <a:pt x="6040389" y="3650045"/>
                        </a:cubicBezTo>
                        <a:cubicBezTo>
                          <a:pt x="5798963" y="3619110"/>
                          <a:pt x="5723804" y="3664008"/>
                          <a:pt x="5602084" y="3650045"/>
                        </a:cubicBezTo>
                        <a:cubicBezTo>
                          <a:pt x="5480364" y="3636082"/>
                          <a:pt x="5362882" y="3652657"/>
                          <a:pt x="5287052" y="3650045"/>
                        </a:cubicBezTo>
                        <a:cubicBezTo>
                          <a:pt x="5211222" y="3647433"/>
                          <a:pt x="4897934" y="3638569"/>
                          <a:pt x="4725474" y="3650045"/>
                        </a:cubicBezTo>
                        <a:cubicBezTo>
                          <a:pt x="4553014" y="3661521"/>
                          <a:pt x="4135026" y="3673857"/>
                          <a:pt x="3917350" y="3650045"/>
                        </a:cubicBezTo>
                        <a:cubicBezTo>
                          <a:pt x="3699674" y="3626233"/>
                          <a:pt x="3514589" y="3659550"/>
                          <a:pt x="3232498" y="3650045"/>
                        </a:cubicBezTo>
                        <a:cubicBezTo>
                          <a:pt x="2950407" y="3640540"/>
                          <a:pt x="3074304" y="3658008"/>
                          <a:pt x="2917467" y="3650045"/>
                        </a:cubicBezTo>
                        <a:cubicBezTo>
                          <a:pt x="2760630" y="3642082"/>
                          <a:pt x="2582156" y="3672860"/>
                          <a:pt x="2355889" y="3650045"/>
                        </a:cubicBezTo>
                        <a:cubicBezTo>
                          <a:pt x="2129622" y="3627230"/>
                          <a:pt x="1628831" y="3655964"/>
                          <a:pt x="1424491" y="3650045"/>
                        </a:cubicBezTo>
                        <a:cubicBezTo>
                          <a:pt x="1220151" y="3644126"/>
                          <a:pt x="818999" y="3619803"/>
                          <a:pt x="616366" y="3650045"/>
                        </a:cubicBezTo>
                        <a:cubicBezTo>
                          <a:pt x="413733" y="3680287"/>
                          <a:pt x="148693" y="3626254"/>
                          <a:pt x="0" y="3650045"/>
                        </a:cubicBezTo>
                        <a:cubicBezTo>
                          <a:pt x="-18762" y="3380888"/>
                          <a:pt x="-6602" y="3226753"/>
                          <a:pt x="0" y="3078205"/>
                        </a:cubicBezTo>
                        <a:cubicBezTo>
                          <a:pt x="6602" y="2929657"/>
                          <a:pt x="6178" y="2611965"/>
                          <a:pt x="0" y="2433363"/>
                        </a:cubicBezTo>
                        <a:cubicBezTo>
                          <a:pt x="-6178" y="2254761"/>
                          <a:pt x="13705" y="2036623"/>
                          <a:pt x="0" y="1898023"/>
                        </a:cubicBezTo>
                        <a:cubicBezTo>
                          <a:pt x="-13705" y="1759423"/>
                          <a:pt x="-3046" y="1468439"/>
                          <a:pt x="0" y="1326183"/>
                        </a:cubicBezTo>
                        <a:cubicBezTo>
                          <a:pt x="3046" y="1183927"/>
                          <a:pt x="11075" y="956875"/>
                          <a:pt x="0" y="717842"/>
                        </a:cubicBezTo>
                        <a:cubicBezTo>
                          <a:pt x="-11075" y="478809"/>
                          <a:pt x="1290" y="311955"/>
                          <a:pt x="0" y="0"/>
                        </a:cubicBezTo>
                        <a:close/>
                      </a:path>
                    </a:pathLst>
                  </a:custGeom>
                  <ask:type>
                    <ask:lineSketchNone/>
                  </ask:type>
                </ask:lineSketchStyleProps>
              </a:ext>
            </a:extLst>
          </a:ln>
        </p:spPr>
        <p:txBody>
          <a:bodyPr wrap="square" numCol="2" spcCol="144000" rtlCol="0">
            <a:spAutoFit/>
          </a:bodyPr>
          <a:lstStyle/>
          <a:p>
            <a:pPr marL="171450" indent="-171450">
              <a:spcBef>
                <a:spcPts val="600"/>
              </a:spcBef>
              <a:spcAft>
                <a:spcPts val="600"/>
              </a:spcAft>
              <a:buFont typeface="Arial" panose="020B0604020202020204" pitchFamily="34" charset="0"/>
              <a:buChar char="•"/>
            </a:pPr>
            <a:r>
              <a:rPr lang="fr-FR" dirty="0">
                <a:latin typeface="Aptos" panose="020B0004020202020204" pitchFamily="34" charset="0"/>
              </a:rPr>
              <a:t>Bonne qualité d’écoute et bonne disponibilité de ma conseillère</a:t>
            </a:r>
          </a:p>
          <a:p>
            <a:pPr marL="171450" indent="-171450">
              <a:spcBef>
                <a:spcPts val="600"/>
              </a:spcBef>
              <a:spcAft>
                <a:spcPts val="600"/>
              </a:spcAft>
              <a:buFont typeface="Arial" panose="020B0604020202020204" pitchFamily="34" charset="0"/>
              <a:buChar char="•"/>
            </a:pPr>
            <a:r>
              <a:rPr lang="fr-FR" dirty="0">
                <a:latin typeface="Aptos" panose="020B0004020202020204" pitchFamily="34" charset="0"/>
              </a:rPr>
              <a:t>J’ai vraiment eu la sensation d’être écouté, aidé et compris par ma conseillère</a:t>
            </a:r>
          </a:p>
          <a:p>
            <a:pPr marL="171450" indent="-171450">
              <a:spcBef>
                <a:spcPts val="600"/>
              </a:spcBef>
              <a:spcAft>
                <a:spcPts val="600"/>
              </a:spcAft>
              <a:buFont typeface="Arial" panose="020B0604020202020204" pitchFamily="34" charset="0"/>
              <a:buChar char="•"/>
            </a:pPr>
            <a:r>
              <a:rPr lang="fr-FR" dirty="0">
                <a:latin typeface="Aptos" panose="020B0004020202020204" pitchFamily="34" charset="0"/>
              </a:rPr>
              <a:t>Équipe top ! </a:t>
            </a:r>
          </a:p>
          <a:p>
            <a:pPr marL="171450" indent="-171450">
              <a:spcBef>
                <a:spcPts val="600"/>
              </a:spcBef>
              <a:spcAft>
                <a:spcPts val="600"/>
              </a:spcAft>
              <a:buFont typeface="Arial" panose="020B0604020202020204" pitchFamily="34" charset="0"/>
              <a:buChar char="•"/>
            </a:pPr>
            <a:r>
              <a:rPr lang="fr-FR" dirty="0">
                <a:latin typeface="Aptos" panose="020B0004020202020204" pitchFamily="34" charset="0"/>
              </a:rPr>
              <a:t>C'est une association incroyable pour le bien commun</a:t>
            </a:r>
          </a:p>
          <a:p>
            <a:pPr marL="171450" indent="-171450">
              <a:spcBef>
                <a:spcPts val="600"/>
              </a:spcBef>
              <a:spcAft>
                <a:spcPts val="600"/>
              </a:spcAft>
              <a:buFont typeface="Arial" panose="020B0604020202020204" pitchFamily="34" charset="0"/>
              <a:buChar char="•"/>
            </a:pPr>
            <a:r>
              <a:rPr lang="fr-FR" dirty="0">
                <a:latin typeface="Aptos" panose="020B0004020202020204" pitchFamily="34" charset="0"/>
              </a:rPr>
              <a:t>La conseillère est très aimable et ses conseils précieux</a:t>
            </a:r>
          </a:p>
          <a:p>
            <a:pPr marL="171450" indent="-171450">
              <a:spcBef>
                <a:spcPts val="600"/>
              </a:spcBef>
              <a:spcAft>
                <a:spcPts val="600"/>
              </a:spcAft>
              <a:buFont typeface="Arial" panose="020B0604020202020204" pitchFamily="34" charset="0"/>
              <a:buChar char="•"/>
            </a:pPr>
            <a:r>
              <a:rPr lang="fr-FR" dirty="0">
                <a:latin typeface="Aptos" panose="020B0004020202020204" pitchFamily="34" charset="0"/>
              </a:rPr>
              <a:t>Fluide et rapide</a:t>
            </a:r>
          </a:p>
          <a:p>
            <a:pPr marL="171450" indent="-171450">
              <a:spcBef>
                <a:spcPts val="600"/>
              </a:spcBef>
              <a:spcAft>
                <a:spcPts val="600"/>
              </a:spcAft>
              <a:buFont typeface="Arial" panose="020B0604020202020204" pitchFamily="34" charset="0"/>
              <a:buChar char="•"/>
            </a:pPr>
            <a:r>
              <a:rPr lang="fr-FR" dirty="0">
                <a:latin typeface="Aptos" panose="020B0004020202020204" pitchFamily="34" charset="0"/>
              </a:rPr>
              <a:t>Poursuivez votre travail, vous faites la différence auprès des jeunes.</a:t>
            </a:r>
          </a:p>
          <a:p>
            <a:pPr marL="171450" indent="-171450">
              <a:spcBef>
                <a:spcPts val="600"/>
              </a:spcBef>
              <a:spcAft>
                <a:spcPts val="600"/>
              </a:spcAft>
              <a:buFont typeface="Arial" panose="020B0604020202020204" pitchFamily="34" charset="0"/>
              <a:buChar char="•"/>
            </a:pPr>
            <a:r>
              <a:rPr lang="fr-FR" dirty="0">
                <a:latin typeface="Aptos" panose="020B0004020202020204" pitchFamily="34" charset="0"/>
              </a:rPr>
              <a:t>J'ai aiguillé plusieurs collègues nouveau diplômé du sport vers positive planète</a:t>
            </a:r>
          </a:p>
          <a:p>
            <a:pPr marL="171450" indent="-171450">
              <a:spcBef>
                <a:spcPts val="600"/>
              </a:spcBef>
              <a:spcAft>
                <a:spcPts val="600"/>
              </a:spcAft>
              <a:buFont typeface="Arial" panose="020B0604020202020204" pitchFamily="34" charset="0"/>
              <a:buChar char="•"/>
            </a:pPr>
            <a:r>
              <a:rPr lang="fr-FR" dirty="0">
                <a:latin typeface="Aptos" panose="020B0004020202020204" pitchFamily="34" charset="0"/>
              </a:rPr>
              <a:t>Continuez comme ça et surtout merci👍🏼</a:t>
            </a:r>
          </a:p>
          <a:p>
            <a:pPr marL="171450" indent="-171450">
              <a:spcBef>
                <a:spcPts val="600"/>
              </a:spcBef>
              <a:spcAft>
                <a:spcPts val="600"/>
              </a:spcAft>
              <a:buFont typeface="Arial" panose="020B0604020202020204" pitchFamily="34" charset="0"/>
              <a:buChar char="•"/>
            </a:pPr>
            <a:r>
              <a:rPr lang="fr-FR" dirty="0">
                <a:latin typeface="Aptos" panose="020B0004020202020204" pitchFamily="34" charset="0"/>
              </a:rPr>
              <a:t>Merci de m'avoir laissé ma chance. Tout était parfait!</a:t>
            </a:r>
          </a:p>
          <a:p>
            <a:pPr marL="171450" indent="-171450">
              <a:spcBef>
                <a:spcPts val="600"/>
              </a:spcBef>
              <a:spcAft>
                <a:spcPts val="600"/>
              </a:spcAft>
              <a:buFont typeface="Arial" panose="020B0604020202020204" pitchFamily="34" charset="0"/>
              <a:buChar char="•"/>
            </a:pPr>
            <a:r>
              <a:rPr lang="fr-FR" dirty="0">
                <a:latin typeface="Aptos" panose="020B0004020202020204" pitchFamily="34" charset="0"/>
              </a:rPr>
              <a:t>Ma conseillère m'a beaucoup aidé et bien conseillé notamment pour la location d'un local. Elle a bien pris en compte ma situation familiale.</a:t>
            </a:r>
          </a:p>
          <a:p>
            <a:pPr marL="171450" indent="-171450">
              <a:spcBef>
                <a:spcPts val="600"/>
              </a:spcBef>
              <a:spcAft>
                <a:spcPts val="600"/>
              </a:spcAft>
              <a:buFont typeface="Arial" panose="020B0604020202020204" pitchFamily="34" charset="0"/>
              <a:buChar char="•"/>
            </a:pPr>
            <a:r>
              <a:rPr lang="fr-FR" dirty="0">
                <a:latin typeface="Aptos" panose="020B0004020202020204" pitchFamily="34" charset="0"/>
              </a:rPr>
              <a:t>J'ai régulièrement des stagiaires qui souhaitent se lancer et je donne les coordonnées positive planète</a:t>
            </a:r>
          </a:p>
          <a:p>
            <a:pPr marL="171450" indent="-171450">
              <a:spcBef>
                <a:spcPts val="600"/>
              </a:spcBef>
              <a:spcAft>
                <a:spcPts val="600"/>
              </a:spcAft>
              <a:buFont typeface="Arial" panose="020B0604020202020204" pitchFamily="34" charset="0"/>
              <a:buChar char="•"/>
            </a:pPr>
            <a:r>
              <a:rPr lang="fr-FR" dirty="0">
                <a:latin typeface="Aptos" panose="020B0004020202020204" pitchFamily="34" charset="0"/>
              </a:rPr>
              <a:t>Je recommande </a:t>
            </a:r>
            <a:r>
              <a:rPr lang="fr-FR" dirty="0" err="1">
                <a:latin typeface="Aptos" panose="020B0004020202020204" pitchFamily="34" charset="0"/>
              </a:rPr>
              <a:t>positiv</a:t>
            </a:r>
            <a:r>
              <a:rPr lang="fr-FR" dirty="0">
                <a:latin typeface="Aptos" panose="020B0004020202020204" pitchFamily="34" charset="0"/>
              </a:rPr>
              <a:t>. C'est le meilleur accompagnateur pour la création d'entreprise le plus efficace et le moins coûteux.</a:t>
            </a:r>
          </a:p>
          <a:p>
            <a:pPr marL="171450" indent="-171450">
              <a:spcBef>
                <a:spcPts val="600"/>
              </a:spcBef>
              <a:spcAft>
                <a:spcPts val="600"/>
              </a:spcAft>
              <a:buFont typeface="Arial" panose="020B0604020202020204" pitchFamily="34" charset="0"/>
              <a:buChar char="•"/>
            </a:pPr>
            <a:r>
              <a:rPr lang="fr-FR" dirty="0">
                <a:latin typeface="Aptos" panose="020B0004020202020204" pitchFamily="34" charset="0"/>
              </a:rPr>
              <a:t>L'accompagnement était super. J'ai apprécié  la disponibilité de la conseillère. Un grand merci à  toute l'équipe </a:t>
            </a:r>
            <a:r>
              <a:rPr lang="fr-FR" dirty="0" err="1">
                <a:latin typeface="Aptos" panose="020B0004020202020204" pitchFamily="34" charset="0"/>
              </a:rPr>
              <a:t>positiv</a:t>
            </a:r>
            <a:r>
              <a:rPr lang="fr-FR" dirty="0">
                <a:latin typeface="Aptos" panose="020B0004020202020204" pitchFamily="34" charset="0"/>
              </a:rPr>
              <a:t>.</a:t>
            </a:r>
          </a:p>
          <a:p>
            <a:pPr marL="171450" indent="-171450">
              <a:spcBef>
                <a:spcPts val="600"/>
              </a:spcBef>
              <a:spcAft>
                <a:spcPts val="600"/>
              </a:spcAft>
              <a:buFont typeface="Arial" panose="020B0604020202020204" pitchFamily="34" charset="0"/>
              <a:buChar char="•"/>
            </a:pPr>
            <a:r>
              <a:rPr lang="fr-FR" dirty="0">
                <a:latin typeface="Aptos" panose="020B0004020202020204" pitchFamily="34" charset="0"/>
              </a:rPr>
              <a:t>Aujourd’hui j’aimerai encore un rendez-vous.</a:t>
            </a:r>
          </a:p>
          <a:p>
            <a:pPr marL="171450" indent="-171450">
              <a:spcBef>
                <a:spcPts val="600"/>
              </a:spcBef>
              <a:spcAft>
                <a:spcPts val="600"/>
              </a:spcAft>
              <a:buFont typeface="Arial" panose="020B0604020202020204" pitchFamily="34" charset="0"/>
              <a:buChar char="•"/>
            </a:pPr>
            <a:r>
              <a:rPr lang="fr-FR" dirty="0">
                <a:latin typeface="Aptos" panose="020B0004020202020204" pitchFamily="34" charset="0"/>
              </a:rPr>
              <a:t>Un accompagnement personnalisé et très riche, je suis plus que reconnaissante pour le suivi et l'aide apporté pour la création de mon entreprise</a:t>
            </a:r>
            <a:r>
              <a:rPr lang="fr-FR" i="1" dirty="0">
                <a:latin typeface="Aptos" panose="020B0004020202020204" pitchFamily="34" charset="0"/>
              </a:rPr>
              <a:t>.</a:t>
            </a:r>
          </a:p>
        </p:txBody>
      </p:sp>
      <p:pic>
        <p:nvPicPr>
          <p:cNvPr id="15" name="Graphique 14" descr="Ampoule et engrenage avec un remplissage uni">
            <a:extLst>
              <a:ext uri="{FF2B5EF4-FFF2-40B4-BE49-F238E27FC236}">
                <a16:creationId xmlns:a16="http://schemas.microsoft.com/office/drawing/2014/main" id="{D02AC06E-D4C4-A9C4-7CC8-7C0EDDA0383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892692" y="211738"/>
            <a:ext cx="906723" cy="906723"/>
          </a:xfrm>
          <a:prstGeom prst="rect">
            <a:avLst/>
          </a:prstGeom>
        </p:spPr>
      </p:pic>
      <p:cxnSp>
        <p:nvCxnSpPr>
          <p:cNvPr id="11" name="Connecteur droit 10">
            <a:extLst>
              <a:ext uri="{FF2B5EF4-FFF2-40B4-BE49-F238E27FC236}">
                <a16:creationId xmlns:a16="http://schemas.microsoft.com/office/drawing/2014/main" id="{0C124A37-707A-8F20-0254-F7ECBED3291A}"/>
              </a:ext>
            </a:extLst>
          </p:cNvPr>
          <p:cNvCxnSpPr>
            <a:cxnSpLocks/>
          </p:cNvCxnSpPr>
          <p:nvPr/>
        </p:nvCxnSpPr>
        <p:spPr>
          <a:xfrm>
            <a:off x="1029285" y="1481344"/>
            <a:ext cx="0" cy="548143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1" name="Rectangle : coins arrondis 20">
            <a:extLst>
              <a:ext uri="{FF2B5EF4-FFF2-40B4-BE49-F238E27FC236}">
                <a16:creationId xmlns:a16="http://schemas.microsoft.com/office/drawing/2014/main" id="{2D2BE187-8D31-4E3C-BD01-0B8DBDA1658A}"/>
              </a:ext>
            </a:extLst>
          </p:cNvPr>
          <p:cNvSpPr/>
          <p:nvPr/>
        </p:nvSpPr>
        <p:spPr>
          <a:xfrm>
            <a:off x="648205" y="321937"/>
            <a:ext cx="6924170" cy="629435"/>
          </a:xfrm>
          <a:prstGeom prst="roundRect">
            <a:avLst/>
          </a:prstGeom>
          <a:solidFill>
            <a:srgbClr val="003366"/>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r"/>
            <a:r>
              <a:rPr lang="fr-FR" sz="2400" b="1" dirty="0">
                <a:latin typeface="Aptos" panose="020B0004020202020204" pitchFamily="34" charset="0"/>
              </a:rPr>
              <a:t>Retours sur l’expériences des </a:t>
            </a:r>
            <a:r>
              <a:rPr lang="fr-FR" sz="2400" b="1" dirty="0" err="1">
                <a:latin typeface="Aptos" panose="020B0004020202020204" pitchFamily="34" charset="0"/>
              </a:rPr>
              <a:t>Positiveurs</a:t>
            </a:r>
            <a:endParaRPr lang="fr-FR" sz="2400" b="1" dirty="0">
              <a:latin typeface="Aptos" panose="020B0004020202020204" pitchFamily="34" charset="0"/>
            </a:endParaRPr>
          </a:p>
        </p:txBody>
      </p:sp>
      <p:grpSp>
        <p:nvGrpSpPr>
          <p:cNvPr id="22" name="Groupe 21">
            <a:extLst>
              <a:ext uri="{FF2B5EF4-FFF2-40B4-BE49-F238E27FC236}">
                <a16:creationId xmlns:a16="http://schemas.microsoft.com/office/drawing/2014/main" id="{A2519E4A-4653-5B04-537D-1FDC0C943BA9}"/>
              </a:ext>
            </a:extLst>
          </p:cNvPr>
          <p:cNvGrpSpPr/>
          <p:nvPr/>
        </p:nvGrpSpPr>
        <p:grpSpPr>
          <a:xfrm>
            <a:off x="195525" y="75357"/>
            <a:ext cx="1058769" cy="1059711"/>
            <a:chOff x="133327" y="2010859"/>
            <a:chExt cx="2020824" cy="2022623"/>
          </a:xfrm>
        </p:grpSpPr>
        <p:sp>
          <p:nvSpPr>
            <p:cNvPr id="23" name="Forma libre 5">
              <a:extLst>
                <a:ext uri="{FF2B5EF4-FFF2-40B4-BE49-F238E27FC236}">
                  <a16:creationId xmlns:a16="http://schemas.microsoft.com/office/drawing/2014/main" id="{D96DEA46-B906-BFD9-46CC-F4BC2E2D2761}"/>
                </a:ext>
              </a:extLst>
            </p:cNvPr>
            <p:cNvSpPr/>
            <p:nvPr/>
          </p:nvSpPr>
          <p:spPr>
            <a:xfrm>
              <a:off x="372729" y="2250474"/>
              <a:ext cx="1548424" cy="1549802"/>
            </a:xfrm>
            <a:custGeom>
              <a:avLst/>
              <a:gdLst>
                <a:gd name="connsiteX0" fmla="*/ 16390 w 851217"/>
                <a:gd name="connsiteY0" fmla="*/ 429973 h 851975"/>
                <a:gd name="connsiteX1" fmla="*/ 429591 w 851217"/>
                <a:gd name="connsiteY1" fmla="*/ 843542 h 851975"/>
                <a:gd name="connsiteX2" fmla="*/ 842792 w 851217"/>
                <a:gd name="connsiteY2" fmla="*/ 429973 h 851975"/>
                <a:gd name="connsiteX3" fmla="*/ 429591 w 851217"/>
                <a:gd name="connsiteY3" fmla="*/ 16404 h 851975"/>
                <a:gd name="connsiteX4" fmla="*/ 16390 w 851217"/>
                <a:gd name="connsiteY4" fmla="*/ 429973 h 851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217" h="851975">
                  <a:moveTo>
                    <a:pt x="16390" y="429973"/>
                  </a:moveTo>
                  <a:cubicBezTo>
                    <a:pt x="16390" y="658381"/>
                    <a:pt x="201386" y="843542"/>
                    <a:pt x="429591" y="843542"/>
                  </a:cubicBezTo>
                  <a:cubicBezTo>
                    <a:pt x="657796" y="843542"/>
                    <a:pt x="842792" y="658381"/>
                    <a:pt x="842792" y="429973"/>
                  </a:cubicBezTo>
                  <a:cubicBezTo>
                    <a:pt x="842792" y="201565"/>
                    <a:pt x="657796" y="16404"/>
                    <a:pt x="429591" y="16404"/>
                  </a:cubicBezTo>
                  <a:cubicBezTo>
                    <a:pt x="201386" y="16404"/>
                    <a:pt x="16390" y="201565"/>
                    <a:pt x="16390" y="429973"/>
                  </a:cubicBezTo>
                  <a:close/>
                </a:path>
              </a:pathLst>
            </a:custGeom>
            <a:solidFill>
              <a:schemeClr val="accent1"/>
            </a:solidFill>
            <a:ln w="14427" cap="flat">
              <a:noFill/>
              <a:prstDash val="solid"/>
              <a:miter/>
            </a:ln>
          </p:spPr>
          <p:txBody>
            <a:bodyPr rtlCol="0" anchor="ctr"/>
            <a:lstStyle/>
            <a:p>
              <a:endParaRPr lang="es-MX" sz="450"/>
            </a:p>
          </p:txBody>
        </p:sp>
        <p:sp>
          <p:nvSpPr>
            <p:cNvPr id="24" name="Forma libre 6">
              <a:extLst>
                <a:ext uri="{FF2B5EF4-FFF2-40B4-BE49-F238E27FC236}">
                  <a16:creationId xmlns:a16="http://schemas.microsoft.com/office/drawing/2014/main" id="{E7152F09-324C-43C2-570A-B69631242F9F}"/>
                </a:ext>
              </a:extLst>
            </p:cNvPr>
            <p:cNvSpPr/>
            <p:nvPr/>
          </p:nvSpPr>
          <p:spPr>
            <a:xfrm>
              <a:off x="133327" y="2010859"/>
              <a:ext cx="2020824" cy="2022623"/>
            </a:xfrm>
            <a:custGeom>
              <a:avLst/>
              <a:gdLst>
                <a:gd name="connsiteX0" fmla="*/ 1073227 w 1110911"/>
                <a:gd name="connsiteY0" fmla="*/ 561697 h 1111899"/>
                <a:gd name="connsiteX1" fmla="*/ 561198 w 1110911"/>
                <a:gd name="connsiteY1" fmla="*/ 1074182 h 1111899"/>
                <a:gd name="connsiteX2" fmla="*/ 49169 w 1110911"/>
                <a:gd name="connsiteY2" fmla="*/ 561697 h 1111899"/>
                <a:gd name="connsiteX3" fmla="*/ 561198 w 1110911"/>
                <a:gd name="connsiteY3" fmla="*/ 49212 h 1111899"/>
                <a:gd name="connsiteX4" fmla="*/ 1073227 w 1110911"/>
                <a:gd name="connsiteY4" fmla="*/ 561697 h 1111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911" h="1111899">
                  <a:moveTo>
                    <a:pt x="1073227" y="561697"/>
                  </a:moveTo>
                  <a:cubicBezTo>
                    <a:pt x="1073227" y="844735"/>
                    <a:pt x="843984" y="1074182"/>
                    <a:pt x="561198" y="1074182"/>
                  </a:cubicBezTo>
                  <a:cubicBezTo>
                    <a:pt x="278412" y="1074182"/>
                    <a:pt x="49169" y="844735"/>
                    <a:pt x="49169" y="561697"/>
                  </a:cubicBezTo>
                  <a:cubicBezTo>
                    <a:pt x="49169" y="278660"/>
                    <a:pt x="278412" y="49212"/>
                    <a:pt x="561198" y="49212"/>
                  </a:cubicBezTo>
                  <a:cubicBezTo>
                    <a:pt x="843984" y="49212"/>
                    <a:pt x="1073227" y="278660"/>
                    <a:pt x="1073227" y="561697"/>
                  </a:cubicBezTo>
                  <a:close/>
                </a:path>
              </a:pathLst>
            </a:custGeom>
            <a:noFill/>
            <a:ln w="43282" cap="flat">
              <a:solidFill>
                <a:schemeClr val="accent1"/>
              </a:solidFill>
              <a:prstDash val="solid"/>
              <a:miter/>
            </a:ln>
          </p:spPr>
          <p:txBody>
            <a:bodyPr rtlCol="0" anchor="ctr"/>
            <a:lstStyle/>
            <a:p>
              <a:endParaRPr lang="es-MX" sz="450" dirty="0"/>
            </a:p>
          </p:txBody>
        </p:sp>
        <p:sp>
          <p:nvSpPr>
            <p:cNvPr id="25" name="CuadroTexto 395">
              <a:extLst>
                <a:ext uri="{FF2B5EF4-FFF2-40B4-BE49-F238E27FC236}">
                  <a16:creationId xmlns:a16="http://schemas.microsoft.com/office/drawing/2014/main" id="{34AA59E9-4269-FB03-F4DB-C2913EC22C99}"/>
                </a:ext>
              </a:extLst>
            </p:cNvPr>
            <p:cNvSpPr txBox="1"/>
            <p:nvPr/>
          </p:nvSpPr>
          <p:spPr>
            <a:xfrm flipH="1">
              <a:off x="604858" y="2542047"/>
              <a:ext cx="1110528" cy="998647"/>
            </a:xfrm>
            <a:prstGeom prst="rect">
              <a:avLst/>
            </a:prstGeom>
            <a:noFill/>
          </p:spPr>
          <p:txBody>
            <a:bodyPr wrap="square" rtlCol="0">
              <a:spAutoFit/>
            </a:bodyPr>
            <a:lstStyle/>
            <a:p>
              <a:pPr algn="ctr"/>
              <a:r>
                <a:rPr lang="fr-FR" sz="2800" b="1" dirty="0">
                  <a:solidFill>
                    <a:schemeClr val="bg1"/>
                  </a:solidFill>
                  <a:latin typeface="Aptos" panose="020B0004020202020204" pitchFamily="34" charset="0"/>
                  <a:ea typeface="Lato" panose="020F0502020204030203" pitchFamily="34" charset="0"/>
                  <a:cs typeface="Poppins Medium" pitchFamily="2" charset="77"/>
                </a:rPr>
                <a:t>01</a:t>
              </a:r>
            </a:p>
          </p:txBody>
        </p:sp>
      </p:grpSp>
      <p:sp>
        <p:nvSpPr>
          <p:cNvPr id="26" name="Freeform 6">
            <a:extLst>
              <a:ext uri="{FF2B5EF4-FFF2-40B4-BE49-F238E27FC236}">
                <a16:creationId xmlns:a16="http://schemas.microsoft.com/office/drawing/2014/main" id="{3B7907A1-19FA-8DBE-2C43-782586C15426}"/>
              </a:ext>
            </a:extLst>
          </p:cNvPr>
          <p:cNvSpPr>
            <a:spLocks noEditPoints="1"/>
          </p:cNvSpPr>
          <p:nvPr/>
        </p:nvSpPr>
        <p:spPr bwMode="gray">
          <a:xfrm>
            <a:off x="270577" y="1481344"/>
            <a:ext cx="576788" cy="542584"/>
          </a:xfrm>
          <a:custGeom>
            <a:avLst/>
            <a:gdLst/>
            <a:ahLst/>
            <a:cxnLst>
              <a:cxn ang="0">
                <a:pos x="122" y="230"/>
              </a:cxn>
              <a:cxn ang="0">
                <a:pos x="0" y="230"/>
              </a:cxn>
              <a:cxn ang="0">
                <a:pos x="0" y="136"/>
              </a:cxn>
              <a:cxn ang="0">
                <a:pos x="21" y="54"/>
              </a:cxn>
              <a:cxn ang="0">
                <a:pos x="96" y="0"/>
              </a:cxn>
              <a:cxn ang="0">
                <a:pos x="122" y="50"/>
              </a:cxn>
              <a:cxn ang="0">
                <a:pos x="77" y="81"/>
              </a:cxn>
              <a:cxn ang="0">
                <a:pos x="64" y="116"/>
              </a:cxn>
              <a:cxn ang="0">
                <a:pos x="122" y="116"/>
              </a:cxn>
              <a:cxn ang="0">
                <a:pos x="122" y="230"/>
              </a:cxn>
              <a:cxn ang="0">
                <a:pos x="265" y="230"/>
              </a:cxn>
              <a:cxn ang="0">
                <a:pos x="142" y="230"/>
              </a:cxn>
              <a:cxn ang="0">
                <a:pos x="142" y="136"/>
              </a:cxn>
              <a:cxn ang="0">
                <a:pos x="164" y="54"/>
              </a:cxn>
              <a:cxn ang="0">
                <a:pos x="239" y="0"/>
              </a:cxn>
              <a:cxn ang="0">
                <a:pos x="265" y="50"/>
              </a:cxn>
              <a:cxn ang="0">
                <a:pos x="220" y="81"/>
              </a:cxn>
              <a:cxn ang="0">
                <a:pos x="206" y="116"/>
              </a:cxn>
              <a:cxn ang="0">
                <a:pos x="265" y="116"/>
              </a:cxn>
              <a:cxn ang="0">
                <a:pos x="265" y="230"/>
              </a:cxn>
            </a:cxnLst>
            <a:rect l="0" t="0" r="r" b="b"/>
            <a:pathLst>
              <a:path w="265" h="230">
                <a:moveTo>
                  <a:pt x="122" y="230"/>
                </a:moveTo>
                <a:cubicBezTo>
                  <a:pt x="0" y="230"/>
                  <a:pt x="0" y="230"/>
                  <a:pt x="0" y="230"/>
                </a:cubicBezTo>
                <a:cubicBezTo>
                  <a:pt x="0" y="136"/>
                  <a:pt x="0" y="136"/>
                  <a:pt x="0" y="136"/>
                </a:cubicBezTo>
                <a:cubicBezTo>
                  <a:pt x="0" y="101"/>
                  <a:pt x="7" y="74"/>
                  <a:pt x="21" y="54"/>
                </a:cubicBezTo>
                <a:cubicBezTo>
                  <a:pt x="36" y="33"/>
                  <a:pt x="61" y="16"/>
                  <a:pt x="96" y="0"/>
                </a:cubicBezTo>
                <a:cubicBezTo>
                  <a:pt x="122" y="50"/>
                  <a:pt x="122" y="50"/>
                  <a:pt x="122" y="50"/>
                </a:cubicBezTo>
                <a:cubicBezTo>
                  <a:pt x="101" y="61"/>
                  <a:pt x="86" y="71"/>
                  <a:pt x="77" y="81"/>
                </a:cubicBezTo>
                <a:cubicBezTo>
                  <a:pt x="69" y="91"/>
                  <a:pt x="65" y="103"/>
                  <a:pt x="64" y="116"/>
                </a:cubicBezTo>
                <a:cubicBezTo>
                  <a:pt x="122" y="116"/>
                  <a:pt x="122" y="116"/>
                  <a:pt x="122" y="116"/>
                </a:cubicBezTo>
                <a:lnTo>
                  <a:pt x="122" y="230"/>
                </a:lnTo>
                <a:close/>
                <a:moveTo>
                  <a:pt x="265" y="230"/>
                </a:moveTo>
                <a:cubicBezTo>
                  <a:pt x="142" y="230"/>
                  <a:pt x="142" y="230"/>
                  <a:pt x="142" y="230"/>
                </a:cubicBezTo>
                <a:cubicBezTo>
                  <a:pt x="142" y="136"/>
                  <a:pt x="142" y="136"/>
                  <a:pt x="142" y="136"/>
                </a:cubicBezTo>
                <a:cubicBezTo>
                  <a:pt x="142" y="101"/>
                  <a:pt x="150" y="74"/>
                  <a:pt x="164" y="54"/>
                </a:cubicBezTo>
                <a:cubicBezTo>
                  <a:pt x="179" y="33"/>
                  <a:pt x="203" y="16"/>
                  <a:pt x="239" y="0"/>
                </a:cubicBezTo>
                <a:cubicBezTo>
                  <a:pt x="265" y="50"/>
                  <a:pt x="265" y="50"/>
                  <a:pt x="265" y="50"/>
                </a:cubicBezTo>
                <a:cubicBezTo>
                  <a:pt x="243" y="61"/>
                  <a:pt x="228" y="71"/>
                  <a:pt x="220" y="81"/>
                </a:cubicBezTo>
                <a:cubicBezTo>
                  <a:pt x="212" y="91"/>
                  <a:pt x="207" y="103"/>
                  <a:pt x="206" y="116"/>
                </a:cubicBezTo>
                <a:cubicBezTo>
                  <a:pt x="265" y="116"/>
                  <a:pt x="265" y="116"/>
                  <a:pt x="265" y="116"/>
                </a:cubicBezTo>
                <a:lnTo>
                  <a:pt x="265" y="230"/>
                </a:lnTo>
                <a:close/>
              </a:path>
            </a:pathLst>
          </a:custGeom>
          <a:solidFill>
            <a:srgbClr val="FD7702"/>
          </a:solidFill>
          <a:ln w="9525">
            <a:noFill/>
            <a:round/>
            <a:headEnd/>
            <a:tailEnd/>
          </a:ln>
        </p:spPr>
        <p:txBody>
          <a:bodyPr vert="horz" wrap="square" lIns="91440" tIns="45720" rIns="91440" bIns="45720" numCol="1" anchor="t" anchorCtr="0" compatLnSpc="1">
            <a:prstTxWarp prst="textNoShape">
              <a:avLst/>
            </a:prstTxWarp>
          </a:bodyPr>
          <a:lstStyle/>
          <a:p>
            <a:endParaRPr lang="de-DE" noProof="1"/>
          </a:p>
        </p:txBody>
      </p:sp>
      <p:sp>
        <p:nvSpPr>
          <p:cNvPr id="27" name="ZoneTexte 26">
            <a:extLst>
              <a:ext uri="{FF2B5EF4-FFF2-40B4-BE49-F238E27FC236}">
                <a16:creationId xmlns:a16="http://schemas.microsoft.com/office/drawing/2014/main" id="{B36E0ABE-9D3F-C207-CC7D-E36A406B9990}"/>
              </a:ext>
            </a:extLst>
          </p:cNvPr>
          <p:cNvSpPr txBox="1"/>
          <p:nvPr/>
        </p:nvSpPr>
        <p:spPr>
          <a:xfrm>
            <a:off x="9694338" y="211738"/>
            <a:ext cx="2064613" cy="923330"/>
          </a:xfrm>
          <a:prstGeom prst="rect">
            <a:avLst/>
          </a:prstGeom>
          <a:noFill/>
        </p:spPr>
        <p:txBody>
          <a:bodyPr wrap="square" rtlCol="0">
            <a:spAutoFit/>
          </a:bodyPr>
          <a:lstStyle/>
          <a:p>
            <a:pPr algn="ctr"/>
            <a:r>
              <a:rPr lang="fr-FR" b="1" i="1" dirty="0">
                <a:solidFill>
                  <a:srgbClr val="002060"/>
                </a:solidFill>
                <a:latin typeface="Aptos" panose="020B0004020202020204" pitchFamily="34" charset="0"/>
                <a:cs typeface="Aparajita" panose="02020603050405020304" pitchFamily="18" charset="0"/>
              </a:rPr>
              <a:t>Extraits des commentaires des bénéficiaires </a:t>
            </a:r>
          </a:p>
        </p:txBody>
      </p:sp>
    </p:spTree>
    <p:extLst>
      <p:ext uri="{BB962C8B-B14F-4D97-AF65-F5344CB8AC3E}">
        <p14:creationId xmlns:p14="http://schemas.microsoft.com/office/powerpoint/2010/main" val="3723511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56F2867-043D-62EA-80FE-20B2DC962D10}"/>
              </a:ext>
            </a:extLst>
          </p:cNvPr>
          <p:cNvSpPr txBox="1"/>
          <p:nvPr/>
        </p:nvSpPr>
        <p:spPr>
          <a:xfrm>
            <a:off x="391062" y="116739"/>
            <a:ext cx="13048713" cy="784830"/>
          </a:xfrm>
          <a:prstGeom prst="rect">
            <a:avLst/>
          </a:prstGeom>
          <a:noFill/>
        </p:spPr>
        <p:txBody>
          <a:bodyPr wrap="square">
            <a:spAutoFit/>
          </a:bodyPr>
          <a:lstStyle/>
          <a:p>
            <a:r>
              <a:rPr kumimoji="0" lang="fr-FR" sz="3600" b="1" i="0" u="none" strike="noStrike" kern="1200" cap="none" spc="-150" normalizeH="0" baseline="0" noProof="0" dirty="0">
                <a:ln w="9525" cmpd="sng">
                  <a:noFill/>
                  <a:prstDash val="solid"/>
                </a:ln>
                <a:solidFill>
                  <a:srgbClr val="003366"/>
                </a:solidFill>
                <a:effectLst/>
                <a:uLnTx/>
                <a:uFillTx/>
                <a:latin typeface="Aptos" panose="02110004020202020204"/>
                <a:ea typeface="+mn-ea"/>
                <a:cs typeface="+mn-cs"/>
              </a:rPr>
              <a:t>La mesure d’impact de l’accompagnement par Positiv</a:t>
            </a:r>
            <a:endParaRPr lang="fr-FR" sz="3600" b="1" spc="-150" dirty="0">
              <a:ln w="9525" cmpd="sng">
                <a:noFill/>
                <a:prstDash val="solid"/>
              </a:ln>
              <a:solidFill>
                <a:srgbClr val="003366"/>
              </a:solidFill>
            </a:endParaRPr>
          </a:p>
          <a:p>
            <a:endParaRPr lang="fr-FR" sz="900" b="1" spc="-300" dirty="0">
              <a:ln w="9525" cmpd="sng">
                <a:noFill/>
                <a:prstDash val="solid"/>
              </a:ln>
              <a:solidFill>
                <a:srgbClr val="09456D"/>
              </a:solidFill>
            </a:endParaRPr>
          </a:p>
        </p:txBody>
      </p:sp>
      <p:sp>
        <p:nvSpPr>
          <p:cNvPr id="5" name="ZoneTexte 4">
            <a:extLst>
              <a:ext uri="{FF2B5EF4-FFF2-40B4-BE49-F238E27FC236}">
                <a16:creationId xmlns:a16="http://schemas.microsoft.com/office/drawing/2014/main" id="{D647EBAF-5DBD-A306-7716-F1B6A8B08DF9}"/>
              </a:ext>
            </a:extLst>
          </p:cNvPr>
          <p:cNvSpPr txBox="1"/>
          <p:nvPr>
            <p:custDataLst>
              <p:tags r:id="rId1"/>
            </p:custDataLst>
          </p:nvPr>
        </p:nvSpPr>
        <p:spPr>
          <a:xfrm>
            <a:off x="0" y="1033581"/>
            <a:ext cx="5038725" cy="461665"/>
          </a:xfrm>
          <a:prstGeom prst="rect">
            <a:avLst/>
          </a:prstGeom>
          <a:solidFill>
            <a:srgbClr val="2C599D"/>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2400" b="1" kern="0" dirty="0">
                <a:solidFill>
                  <a:prstClr val="white"/>
                </a:solidFill>
                <a:latin typeface="Aptos Display" panose="02110004020202020204"/>
              </a:rPr>
              <a:t>Le protocole de l’étude </a:t>
            </a:r>
            <a:r>
              <a:rPr kumimoji="0" lang="fr-FR" sz="2400" b="1" i="0" u="none" strike="noStrike" kern="0" cap="none" spc="0" normalizeH="0" baseline="0" noProof="0" dirty="0">
                <a:ln>
                  <a:noFill/>
                </a:ln>
                <a:solidFill>
                  <a:prstClr val="white"/>
                </a:solidFill>
                <a:effectLst/>
                <a:uLnTx/>
                <a:uFillTx/>
                <a:latin typeface="Aptos Display" panose="02110004020202020204"/>
              </a:rPr>
              <a:t>d’impact</a:t>
            </a:r>
          </a:p>
        </p:txBody>
      </p:sp>
      <p:pic>
        <p:nvPicPr>
          <p:cNvPr id="9" name="Image 8">
            <a:extLst>
              <a:ext uri="{FF2B5EF4-FFF2-40B4-BE49-F238E27FC236}">
                <a16:creationId xmlns:a16="http://schemas.microsoft.com/office/drawing/2014/main" id="{2A4DC124-F244-2DF3-8818-CE4D27A266B6}"/>
              </a:ext>
            </a:extLst>
          </p:cNvPr>
          <p:cNvPicPr>
            <a:picLocks noChangeAspect="1"/>
          </p:cNvPicPr>
          <p:nvPr/>
        </p:nvPicPr>
        <p:blipFill>
          <a:blip r:embed="rId4"/>
          <a:stretch>
            <a:fillRect/>
          </a:stretch>
        </p:blipFill>
        <p:spPr>
          <a:xfrm>
            <a:off x="5203019" y="1013580"/>
            <a:ext cx="543778" cy="518834"/>
          </a:xfrm>
          <a:prstGeom prst="rect">
            <a:avLst/>
          </a:prstGeom>
        </p:spPr>
      </p:pic>
      <p:sp>
        <p:nvSpPr>
          <p:cNvPr id="4" name="Redondear rectángulo de esquina sencilla 1">
            <a:extLst>
              <a:ext uri="{FF2B5EF4-FFF2-40B4-BE49-F238E27FC236}">
                <a16:creationId xmlns:a16="http://schemas.microsoft.com/office/drawing/2014/main" id="{6E172B52-B6BF-9904-B920-5D66C862BDBF}"/>
              </a:ext>
            </a:extLst>
          </p:cNvPr>
          <p:cNvSpPr/>
          <p:nvPr/>
        </p:nvSpPr>
        <p:spPr>
          <a:xfrm>
            <a:off x="2435384" y="2789092"/>
            <a:ext cx="3137693" cy="827315"/>
          </a:xfrm>
          <a:prstGeom prst="round1Rect">
            <a:avLst>
              <a:gd name="adj" fmla="val 47223"/>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dirty="0"/>
          </a:p>
        </p:txBody>
      </p:sp>
      <p:sp>
        <p:nvSpPr>
          <p:cNvPr id="7" name="Redondear rectángulo de esquina sencilla 62">
            <a:extLst>
              <a:ext uri="{FF2B5EF4-FFF2-40B4-BE49-F238E27FC236}">
                <a16:creationId xmlns:a16="http://schemas.microsoft.com/office/drawing/2014/main" id="{5D647600-127C-514C-6D11-73775759684D}"/>
              </a:ext>
            </a:extLst>
          </p:cNvPr>
          <p:cNvSpPr/>
          <p:nvPr/>
        </p:nvSpPr>
        <p:spPr>
          <a:xfrm rot="10800000">
            <a:off x="1140091" y="2789092"/>
            <a:ext cx="1295293" cy="827315"/>
          </a:xfrm>
          <a:prstGeom prst="round1Rect">
            <a:avLst>
              <a:gd name="adj" fmla="val 4722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dondear rectángulo de esquina sencilla 63">
            <a:extLst>
              <a:ext uri="{FF2B5EF4-FFF2-40B4-BE49-F238E27FC236}">
                <a16:creationId xmlns:a16="http://schemas.microsoft.com/office/drawing/2014/main" id="{7D72FBE8-B4D5-5F0A-D644-C803CF93E075}"/>
              </a:ext>
            </a:extLst>
          </p:cNvPr>
          <p:cNvSpPr/>
          <p:nvPr/>
        </p:nvSpPr>
        <p:spPr>
          <a:xfrm>
            <a:off x="2435384" y="3940643"/>
            <a:ext cx="3137693" cy="827315"/>
          </a:xfrm>
          <a:prstGeom prst="round1Rect">
            <a:avLst>
              <a:gd name="adj" fmla="val 47223"/>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Redondear rectángulo de esquina sencilla 64">
            <a:extLst>
              <a:ext uri="{FF2B5EF4-FFF2-40B4-BE49-F238E27FC236}">
                <a16:creationId xmlns:a16="http://schemas.microsoft.com/office/drawing/2014/main" id="{D440D93E-F9FD-4E13-16AE-249EE2360E99}"/>
              </a:ext>
            </a:extLst>
          </p:cNvPr>
          <p:cNvSpPr/>
          <p:nvPr/>
        </p:nvSpPr>
        <p:spPr>
          <a:xfrm rot="10800000">
            <a:off x="1140091" y="3940643"/>
            <a:ext cx="1295293" cy="827315"/>
          </a:xfrm>
          <a:prstGeom prst="round1Rect">
            <a:avLst>
              <a:gd name="adj" fmla="val 4722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dondear rectángulo de esquina sencilla 65">
            <a:extLst>
              <a:ext uri="{FF2B5EF4-FFF2-40B4-BE49-F238E27FC236}">
                <a16:creationId xmlns:a16="http://schemas.microsoft.com/office/drawing/2014/main" id="{9C2F5029-76D3-A1BD-CAC4-31B673DD435D}"/>
              </a:ext>
            </a:extLst>
          </p:cNvPr>
          <p:cNvSpPr/>
          <p:nvPr/>
        </p:nvSpPr>
        <p:spPr>
          <a:xfrm>
            <a:off x="2447802" y="5092193"/>
            <a:ext cx="3137693" cy="827315"/>
          </a:xfrm>
          <a:prstGeom prst="round1Rect">
            <a:avLst>
              <a:gd name="adj" fmla="val 47223"/>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Redondear rectángulo de esquina sencilla 66">
            <a:extLst>
              <a:ext uri="{FF2B5EF4-FFF2-40B4-BE49-F238E27FC236}">
                <a16:creationId xmlns:a16="http://schemas.microsoft.com/office/drawing/2014/main" id="{F5742ED3-0950-0E03-4E71-B686C26D19E1}"/>
              </a:ext>
            </a:extLst>
          </p:cNvPr>
          <p:cNvSpPr/>
          <p:nvPr/>
        </p:nvSpPr>
        <p:spPr>
          <a:xfrm rot="10800000">
            <a:off x="1152509" y="5092193"/>
            <a:ext cx="1295293" cy="827315"/>
          </a:xfrm>
          <a:prstGeom prst="round1Rect">
            <a:avLst>
              <a:gd name="adj" fmla="val 4722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Redondear rectángulo de esquina sencilla 67">
            <a:extLst>
              <a:ext uri="{FF2B5EF4-FFF2-40B4-BE49-F238E27FC236}">
                <a16:creationId xmlns:a16="http://schemas.microsoft.com/office/drawing/2014/main" id="{C7238B06-57C4-E712-7F41-E946FA697F9E}"/>
              </a:ext>
            </a:extLst>
          </p:cNvPr>
          <p:cNvSpPr/>
          <p:nvPr/>
        </p:nvSpPr>
        <p:spPr>
          <a:xfrm>
            <a:off x="2435384" y="6239478"/>
            <a:ext cx="3147049" cy="827315"/>
          </a:xfrm>
          <a:prstGeom prst="round1Rect">
            <a:avLst>
              <a:gd name="adj" fmla="val 47223"/>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Redondear rectángulo de esquina sencilla 68">
            <a:extLst>
              <a:ext uri="{FF2B5EF4-FFF2-40B4-BE49-F238E27FC236}">
                <a16:creationId xmlns:a16="http://schemas.microsoft.com/office/drawing/2014/main" id="{4BCD621C-AA01-52F2-176E-69D09041D4ED}"/>
              </a:ext>
            </a:extLst>
          </p:cNvPr>
          <p:cNvSpPr/>
          <p:nvPr/>
        </p:nvSpPr>
        <p:spPr>
          <a:xfrm rot="10800000">
            <a:off x="1217890" y="6239477"/>
            <a:ext cx="1229911" cy="827315"/>
          </a:xfrm>
          <a:prstGeom prst="round1Rect">
            <a:avLst>
              <a:gd name="adj" fmla="val 47223"/>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TextBox 21">
            <a:extLst>
              <a:ext uri="{FF2B5EF4-FFF2-40B4-BE49-F238E27FC236}">
                <a16:creationId xmlns:a16="http://schemas.microsoft.com/office/drawing/2014/main" id="{F6E4F4E5-FC98-42A6-EA09-DEA8583F7BB7}"/>
              </a:ext>
            </a:extLst>
          </p:cNvPr>
          <p:cNvSpPr txBox="1"/>
          <p:nvPr/>
        </p:nvSpPr>
        <p:spPr>
          <a:xfrm>
            <a:off x="5796575" y="2789435"/>
            <a:ext cx="6871724" cy="877163"/>
          </a:xfrm>
          <a:prstGeom prst="rect">
            <a:avLst/>
          </a:prstGeom>
          <a:noFill/>
        </p:spPr>
        <p:txBody>
          <a:bodyPr wrap="square" rtlCol="0">
            <a:spAutoFit/>
          </a:bodyPr>
          <a:lstStyle/>
          <a:p>
            <a:pPr algn="just"/>
            <a:r>
              <a:rPr lang="fr-FR" sz="1700" dirty="0">
                <a:latin typeface="Aptos" panose="020B0004020202020204" pitchFamily="34" charset="0"/>
                <a:ea typeface="Lato" panose="020F0502020204030203" pitchFamily="34" charset="0"/>
                <a:cs typeface="Poppins Medium" pitchFamily="2" charset="77"/>
              </a:rPr>
              <a:t>Etudes des effets de l’accompagnement auprès de tous les Positiveurs ayant terminé leur parcours de fin 2020 à fin 2023, soit près de 8 000 personnes.</a:t>
            </a:r>
          </a:p>
        </p:txBody>
      </p:sp>
      <p:sp>
        <p:nvSpPr>
          <p:cNvPr id="20" name="TextBox 21">
            <a:extLst>
              <a:ext uri="{FF2B5EF4-FFF2-40B4-BE49-F238E27FC236}">
                <a16:creationId xmlns:a16="http://schemas.microsoft.com/office/drawing/2014/main" id="{DE31864E-810D-E04E-0BC2-AB87FBC7FCE3}"/>
              </a:ext>
            </a:extLst>
          </p:cNvPr>
          <p:cNvSpPr txBox="1"/>
          <p:nvPr/>
        </p:nvSpPr>
        <p:spPr>
          <a:xfrm>
            <a:off x="5816689" y="4078088"/>
            <a:ext cx="6871724" cy="615553"/>
          </a:xfrm>
          <a:prstGeom prst="rect">
            <a:avLst/>
          </a:prstGeom>
          <a:noFill/>
        </p:spPr>
        <p:txBody>
          <a:bodyPr wrap="square" rtlCol="0">
            <a:spAutoFit/>
          </a:bodyPr>
          <a:lstStyle/>
          <a:p>
            <a:pPr algn="just"/>
            <a:r>
              <a:rPr lang="fr-FR" sz="1700" b="1" dirty="0">
                <a:latin typeface="Aptos" panose="020B0004020202020204" pitchFamily="34" charset="0"/>
                <a:ea typeface="Lato" panose="020F0502020204030203" pitchFamily="34" charset="0"/>
                <a:cs typeface="Poppins Medium" pitchFamily="2" charset="77"/>
              </a:rPr>
              <a:t>Qui mieux que les Positiveurs savent l’effet de l’accompagnement ? </a:t>
            </a:r>
          </a:p>
          <a:p>
            <a:pPr algn="just"/>
            <a:r>
              <a:rPr lang="fr-FR" sz="1700" dirty="0">
                <a:latin typeface="Aptos" panose="020B0004020202020204" pitchFamily="34" charset="0"/>
                <a:ea typeface="Lato" panose="020F0502020204030203" pitchFamily="34" charset="0"/>
                <a:cs typeface="Poppins Medium" pitchFamily="2" charset="77"/>
              </a:rPr>
              <a:t>Près de 1400 réponses collectées, par mail / tél, en avril -mai</a:t>
            </a:r>
          </a:p>
        </p:txBody>
      </p:sp>
      <p:sp>
        <p:nvSpPr>
          <p:cNvPr id="22" name="TextBox 21">
            <a:extLst>
              <a:ext uri="{FF2B5EF4-FFF2-40B4-BE49-F238E27FC236}">
                <a16:creationId xmlns:a16="http://schemas.microsoft.com/office/drawing/2014/main" id="{F2C5F43F-D963-54C8-61D1-4266795CCEE9}"/>
              </a:ext>
            </a:extLst>
          </p:cNvPr>
          <p:cNvSpPr txBox="1"/>
          <p:nvPr/>
        </p:nvSpPr>
        <p:spPr>
          <a:xfrm>
            <a:off x="5816689" y="5092193"/>
            <a:ext cx="6871724" cy="877163"/>
          </a:xfrm>
          <a:prstGeom prst="rect">
            <a:avLst/>
          </a:prstGeom>
          <a:noFill/>
        </p:spPr>
        <p:txBody>
          <a:bodyPr wrap="square" rtlCol="0">
            <a:spAutoFit/>
          </a:bodyPr>
          <a:lstStyle/>
          <a:p>
            <a:pPr algn="just"/>
            <a:r>
              <a:rPr lang="fr-FR" sz="1700" dirty="0">
                <a:latin typeface="Aptos" panose="020B0004020202020204" pitchFamily="34" charset="0"/>
                <a:ea typeface="Lato" panose="020F0502020204030203" pitchFamily="34" charset="0"/>
                <a:cs typeface="Poppins Medium" pitchFamily="2" charset="77"/>
              </a:rPr>
              <a:t>Compilation statistique des réponses déclaratives, croisement avec les données publiques sur les entreprises, calcul des indicateurs d’impact, remontée des commentaires… </a:t>
            </a:r>
          </a:p>
        </p:txBody>
      </p:sp>
      <p:sp>
        <p:nvSpPr>
          <p:cNvPr id="24" name="TextBox 21">
            <a:extLst>
              <a:ext uri="{FF2B5EF4-FFF2-40B4-BE49-F238E27FC236}">
                <a16:creationId xmlns:a16="http://schemas.microsoft.com/office/drawing/2014/main" id="{7F0C81D3-5060-E84E-209D-0A458374318E}"/>
              </a:ext>
            </a:extLst>
          </p:cNvPr>
          <p:cNvSpPr txBox="1"/>
          <p:nvPr/>
        </p:nvSpPr>
        <p:spPr>
          <a:xfrm>
            <a:off x="5806683" y="6380846"/>
            <a:ext cx="6871724" cy="615553"/>
          </a:xfrm>
          <a:prstGeom prst="rect">
            <a:avLst/>
          </a:prstGeom>
          <a:noFill/>
        </p:spPr>
        <p:txBody>
          <a:bodyPr wrap="square" rtlCol="0">
            <a:spAutoFit/>
          </a:bodyPr>
          <a:lstStyle/>
          <a:p>
            <a:pPr algn="just"/>
            <a:r>
              <a:rPr lang="fr-FR" sz="1700" dirty="0">
                <a:latin typeface="Aptos" panose="020B0004020202020204" pitchFamily="34" charset="0"/>
                <a:ea typeface="Lato" panose="020F0502020204030203" pitchFamily="34" charset="0"/>
                <a:cs typeface="Poppins Medium" pitchFamily="2" charset="77"/>
              </a:rPr>
              <a:t>Production du rapport de mesure d’impact de l’accompagnement par Positiv, présentation exclusive à ‘Tous pop!’ le 4 juillet</a:t>
            </a:r>
          </a:p>
        </p:txBody>
      </p:sp>
      <p:sp>
        <p:nvSpPr>
          <p:cNvPr id="25" name="CuadroTexto 395">
            <a:extLst>
              <a:ext uri="{FF2B5EF4-FFF2-40B4-BE49-F238E27FC236}">
                <a16:creationId xmlns:a16="http://schemas.microsoft.com/office/drawing/2014/main" id="{ADEA7B90-C82C-380E-C9F9-45789650A49B}"/>
              </a:ext>
            </a:extLst>
          </p:cNvPr>
          <p:cNvSpPr txBox="1"/>
          <p:nvPr/>
        </p:nvSpPr>
        <p:spPr>
          <a:xfrm>
            <a:off x="2562516" y="2917680"/>
            <a:ext cx="3147048" cy="584775"/>
          </a:xfrm>
          <a:prstGeom prst="rect">
            <a:avLst/>
          </a:prstGeom>
          <a:noFill/>
        </p:spPr>
        <p:txBody>
          <a:bodyPr wrap="square" rtlCol="0">
            <a:spAutoFit/>
          </a:bodyPr>
          <a:lstStyle/>
          <a:p>
            <a:r>
              <a:rPr lang="fr-FR" sz="3200" b="1" dirty="0">
                <a:solidFill>
                  <a:schemeClr val="bg1"/>
                </a:solidFill>
                <a:latin typeface="Aptos" panose="020B0004020202020204" pitchFamily="34" charset="0"/>
                <a:ea typeface="Roboto Medium" panose="02000000000000000000" pitchFamily="2" charset="0"/>
                <a:cs typeface="Poppins Medium" pitchFamily="2" charset="77"/>
              </a:rPr>
              <a:t>01 - Cadrage</a:t>
            </a:r>
          </a:p>
        </p:txBody>
      </p:sp>
      <p:sp>
        <p:nvSpPr>
          <p:cNvPr id="26" name="CuadroTexto 395">
            <a:extLst>
              <a:ext uri="{FF2B5EF4-FFF2-40B4-BE49-F238E27FC236}">
                <a16:creationId xmlns:a16="http://schemas.microsoft.com/office/drawing/2014/main" id="{298EC1B4-9317-6DBE-6D84-1AD97B2D6BD8}"/>
              </a:ext>
            </a:extLst>
          </p:cNvPr>
          <p:cNvSpPr txBox="1"/>
          <p:nvPr/>
        </p:nvSpPr>
        <p:spPr>
          <a:xfrm>
            <a:off x="2566784" y="4050775"/>
            <a:ext cx="3049339" cy="584775"/>
          </a:xfrm>
          <a:prstGeom prst="rect">
            <a:avLst/>
          </a:prstGeom>
          <a:noFill/>
        </p:spPr>
        <p:txBody>
          <a:bodyPr wrap="square" rtlCol="0">
            <a:spAutoFit/>
          </a:bodyPr>
          <a:lstStyle/>
          <a:p>
            <a:r>
              <a:rPr lang="fr-FR" sz="3200" b="1" dirty="0">
                <a:solidFill>
                  <a:schemeClr val="bg1"/>
                </a:solidFill>
                <a:latin typeface="Aptos" panose="020B0004020202020204" pitchFamily="34" charset="0"/>
                <a:ea typeface="Roboto Medium" panose="02000000000000000000" pitchFamily="2" charset="0"/>
                <a:cs typeface="Poppins Medium" pitchFamily="2" charset="77"/>
              </a:rPr>
              <a:t>02 - Enquête</a:t>
            </a:r>
          </a:p>
        </p:txBody>
      </p:sp>
      <p:sp>
        <p:nvSpPr>
          <p:cNvPr id="27" name="CuadroTexto 395">
            <a:extLst>
              <a:ext uri="{FF2B5EF4-FFF2-40B4-BE49-F238E27FC236}">
                <a16:creationId xmlns:a16="http://schemas.microsoft.com/office/drawing/2014/main" id="{B3558243-9842-C358-8D98-96FE8A33A7A6}"/>
              </a:ext>
            </a:extLst>
          </p:cNvPr>
          <p:cNvSpPr txBox="1"/>
          <p:nvPr/>
        </p:nvSpPr>
        <p:spPr>
          <a:xfrm>
            <a:off x="2577173" y="5220784"/>
            <a:ext cx="3224341" cy="584775"/>
          </a:xfrm>
          <a:prstGeom prst="rect">
            <a:avLst/>
          </a:prstGeom>
          <a:noFill/>
        </p:spPr>
        <p:txBody>
          <a:bodyPr wrap="square" rtlCol="0">
            <a:spAutoFit/>
          </a:bodyPr>
          <a:lstStyle/>
          <a:p>
            <a:r>
              <a:rPr lang="fr-FR" sz="3200" b="1" dirty="0">
                <a:solidFill>
                  <a:schemeClr val="bg1"/>
                </a:solidFill>
                <a:latin typeface="Aptos" panose="020B0004020202020204" pitchFamily="34" charset="0"/>
                <a:ea typeface="Roboto Medium" panose="02000000000000000000" pitchFamily="2" charset="0"/>
                <a:cs typeface="Poppins Medium" pitchFamily="2" charset="77"/>
              </a:rPr>
              <a:t>03 - Analyses</a:t>
            </a:r>
          </a:p>
        </p:txBody>
      </p:sp>
      <p:sp>
        <p:nvSpPr>
          <p:cNvPr id="28" name="CuadroTexto 395">
            <a:extLst>
              <a:ext uri="{FF2B5EF4-FFF2-40B4-BE49-F238E27FC236}">
                <a16:creationId xmlns:a16="http://schemas.microsoft.com/office/drawing/2014/main" id="{D0812AE2-BE01-5454-F976-E0E962F4AEC2}"/>
              </a:ext>
            </a:extLst>
          </p:cNvPr>
          <p:cNvSpPr txBox="1"/>
          <p:nvPr/>
        </p:nvSpPr>
        <p:spPr>
          <a:xfrm>
            <a:off x="2628303" y="6376151"/>
            <a:ext cx="3081261" cy="584775"/>
          </a:xfrm>
          <a:prstGeom prst="rect">
            <a:avLst/>
          </a:prstGeom>
          <a:noFill/>
        </p:spPr>
        <p:txBody>
          <a:bodyPr wrap="square" rtlCol="0">
            <a:spAutoFit/>
          </a:bodyPr>
          <a:lstStyle/>
          <a:p>
            <a:r>
              <a:rPr lang="fr-FR" sz="3200" b="1" dirty="0">
                <a:solidFill>
                  <a:schemeClr val="bg1"/>
                </a:solidFill>
                <a:latin typeface="Aptos" panose="020B0004020202020204" pitchFamily="34" charset="0"/>
                <a:ea typeface="Roboto Medium" panose="02000000000000000000" pitchFamily="2" charset="0"/>
                <a:cs typeface="Poppins Medium" pitchFamily="2" charset="77"/>
              </a:rPr>
              <a:t>04 - Rapport</a:t>
            </a:r>
          </a:p>
        </p:txBody>
      </p:sp>
      <p:sp>
        <p:nvSpPr>
          <p:cNvPr id="55" name="ZoneTexte 54">
            <a:extLst>
              <a:ext uri="{FF2B5EF4-FFF2-40B4-BE49-F238E27FC236}">
                <a16:creationId xmlns:a16="http://schemas.microsoft.com/office/drawing/2014/main" id="{704CB4EB-8878-0FF8-8693-5798A08B2882}"/>
              </a:ext>
            </a:extLst>
          </p:cNvPr>
          <p:cNvSpPr txBox="1"/>
          <p:nvPr/>
        </p:nvSpPr>
        <p:spPr>
          <a:xfrm>
            <a:off x="431621" y="1767450"/>
            <a:ext cx="12256792" cy="646331"/>
          </a:xfrm>
          <a:prstGeom prst="rect">
            <a:avLst/>
          </a:prstGeom>
          <a:noFill/>
        </p:spPr>
        <p:txBody>
          <a:bodyPr wrap="square">
            <a:spAutoFit/>
          </a:bodyPr>
          <a:lstStyle/>
          <a:p>
            <a:pPr algn="just">
              <a:spcAft>
                <a:spcPts val="600"/>
              </a:spcAft>
            </a:pPr>
            <a:r>
              <a:rPr lang="fr-FR" b="1" dirty="0">
                <a:solidFill>
                  <a:srgbClr val="003366"/>
                </a:solidFill>
                <a:latin typeface="Aptos" panose="020B0004020202020204" pitchFamily="34" charset="0"/>
                <a:ea typeface="Calibri" panose="020F0502020204030204" pitchFamily="34" charset="0"/>
                <a:cs typeface="Times New Roman (Corps CS)"/>
              </a:rPr>
              <a:t>Positiv réalise régulièrement une mesure de l’impact de son accompagnement. C’est le moment de « lever le nez » et faire le point de ce que l’on apporte – ou pas assez – aux bénéficiaires et à la société en général. </a:t>
            </a:r>
          </a:p>
        </p:txBody>
      </p:sp>
      <p:grpSp>
        <p:nvGrpSpPr>
          <p:cNvPr id="56" name="Gráfico 14">
            <a:extLst>
              <a:ext uri="{FF2B5EF4-FFF2-40B4-BE49-F238E27FC236}">
                <a16:creationId xmlns:a16="http://schemas.microsoft.com/office/drawing/2014/main" id="{D3B885D6-4C2D-701C-9664-367E49185389}"/>
              </a:ext>
            </a:extLst>
          </p:cNvPr>
          <p:cNvGrpSpPr/>
          <p:nvPr/>
        </p:nvGrpSpPr>
        <p:grpSpPr>
          <a:xfrm>
            <a:off x="1544524" y="4115548"/>
            <a:ext cx="504529" cy="504529"/>
            <a:chOff x="10341215" y="856814"/>
            <a:chExt cx="4876800" cy="4876800"/>
          </a:xfrm>
          <a:solidFill>
            <a:schemeClr val="bg1"/>
          </a:solidFill>
        </p:grpSpPr>
        <p:sp>
          <p:nvSpPr>
            <p:cNvPr id="57" name="Forma libre 95">
              <a:extLst>
                <a:ext uri="{FF2B5EF4-FFF2-40B4-BE49-F238E27FC236}">
                  <a16:creationId xmlns:a16="http://schemas.microsoft.com/office/drawing/2014/main" id="{50F3A020-BA34-DCF1-7E78-71EDEFE61B2E}"/>
                </a:ext>
              </a:extLst>
            </p:cNvPr>
            <p:cNvSpPr/>
            <p:nvPr/>
          </p:nvSpPr>
          <p:spPr>
            <a:xfrm>
              <a:off x="10131039" y="646638"/>
              <a:ext cx="5272216" cy="5272216"/>
            </a:xfrm>
            <a:custGeom>
              <a:avLst/>
              <a:gdLst>
                <a:gd name="connsiteX0" fmla="*/ 2907244 w 5272216"/>
                <a:gd name="connsiteY0" fmla="*/ 4955171 h 5272216"/>
                <a:gd name="connsiteX1" fmla="*/ 2389908 w 5272216"/>
                <a:gd name="connsiteY1" fmla="*/ 4955171 h 5272216"/>
                <a:gd name="connsiteX2" fmla="*/ 2259289 w 5272216"/>
                <a:gd name="connsiteY2" fmla="*/ 4840830 h 5272216"/>
                <a:gd name="connsiteX3" fmla="*/ 2205776 w 5272216"/>
                <a:gd name="connsiteY3" fmla="*/ 4439944 h 5272216"/>
                <a:gd name="connsiteX4" fmla="*/ 1695162 w 5272216"/>
                <a:gd name="connsiteY4" fmla="*/ 4228198 h 5272216"/>
                <a:gd name="connsiteX5" fmla="*/ 1373689 w 5272216"/>
                <a:gd name="connsiteY5" fmla="*/ 4474081 h 5272216"/>
                <a:gd name="connsiteX6" fmla="*/ 1200430 w 5272216"/>
                <a:gd name="connsiteY6" fmla="*/ 4462548 h 5272216"/>
                <a:gd name="connsiteX7" fmla="*/ 834736 w 5272216"/>
                <a:gd name="connsiteY7" fmla="*/ 4096722 h 5272216"/>
                <a:gd name="connsiteX8" fmla="*/ 823071 w 5272216"/>
                <a:gd name="connsiteY8" fmla="*/ 3923464 h 5272216"/>
                <a:gd name="connsiteX9" fmla="*/ 1068954 w 5272216"/>
                <a:gd name="connsiteY9" fmla="*/ 3601991 h 5272216"/>
                <a:gd name="connsiteX10" fmla="*/ 857143 w 5272216"/>
                <a:gd name="connsiteY10" fmla="*/ 3091311 h 5272216"/>
                <a:gd name="connsiteX11" fmla="*/ 456323 w 5272216"/>
                <a:gd name="connsiteY11" fmla="*/ 3037864 h 5272216"/>
                <a:gd name="connsiteX12" fmla="*/ 341982 w 5272216"/>
                <a:gd name="connsiteY12" fmla="*/ 2907179 h 5272216"/>
                <a:gd name="connsiteX13" fmla="*/ 341982 w 5272216"/>
                <a:gd name="connsiteY13" fmla="*/ 2389974 h 5272216"/>
                <a:gd name="connsiteX14" fmla="*/ 456389 w 5272216"/>
                <a:gd name="connsiteY14" fmla="*/ 2259289 h 5272216"/>
                <a:gd name="connsiteX15" fmla="*/ 857209 w 5272216"/>
                <a:gd name="connsiteY15" fmla="*/ 2205842 h 5272216"/>
                <a:gd name="connsiteX16" fmla="*/ 1069020 w 5272216"/>
                <a:gd name="connsiteY16" fmla="*/ 1695162 h 5272216"/>
                <a:gd name="connsiteX17" fmla="*/ 823071 w 5272216"/>
                <a:gd name="connsiteY17" fmla="*/ 1373689 h 5272216"/>
                <a:gd name="connsiteX18" fmla="*/ 834604 w 5272216"/>
                <a:gd name="connsiteY18" fmla="*/ 1200430 h 5272216"/>
                <a:gd name="connsiteX19" fmla="*/ 1200298 w 5272216"/>
                <a:gd name="connsiteY19" fmla="*/ 834736 h 5272216"/>
                <a:gd name="connsiteX20" fmla="*/ 1373689 w 5272216"/>
                <a:gd name="connsiteY20" fmla="*/ 823071 h 5272216"/>
                <a:gd name="connsiteX21" fmla="*/ 1695162 w 5272216"/>
                <a:gd name="connsiteY21" fmla="*/ 1068823 h 5272216"/>
                <a:gd name="connsiteX22" fmla="*/ 2205776 w 5272216"/>
                <a:gd name="connsiteY22" fmla="*/ 857077 h 5272216"/>
                <a:gd name="connsiteX23" fmla="*/ 2259289 w 5272216"/>
                <a:gd name="connsiteY23" fmla="*/ 456191 h 5272216"/>
                <a:gd name="connsiteX24" fmla="*/ 2389908 w 5272216"/>
                <a:gd name="connsiteY24" fmla="*/ 341982 h 5272216"/>
                <a:gd name="connsiteX25" fmla="*/ 2907244 w 5272216"/>
                <a:gd name="connsiteY25" fmla="*/ 341982 h 5272216"/>
                <a:gd name="connsiteX26" fmla="*/ 3037863 w 5272216"/>
                <a:gd name="connsiteY26" fmla="*/ 456323 h 5272216"/>
                <a:gd name="connsiteX27" fmla="*/ 3091377 w 5272216"/>
                <a:gd name="connsiteY27" fmla="*/ 857209 h 5272216"/>
                <a:gd name="connsiteX28" fmla="*/ 3601991 w 5272216"/>
                <a:gd name="connsiteY28" fmla="*/ 1068954 h 5272216"/>
                <a:gd name="connsiteX29" fmla="*/ 3923464 w 5272216"/>
                <a:gd name="connsiteY29" fmla="*/ 823071 h 5272216"/>
                <a:gd name="connsiteX30" fmla="*/ 4096723 w 5272216"/>
                <a:gd name="connsiteY30" fmla="*/ 834604 h 5272216"/>
                <a:gd name="connsiteX31" fmla="*/ 4462417 w 5272216"/>
                <a:gd name="connsiteY31" fmla="*/ 1200298 h 5272216"/>
                <a:gd name="connsiteX32" fmla="*/ 4474016 w 5272216"/>
                <a:gd name="connsiteY32" fmla="*/ 1373557 h 5272216"/>
                <a:gd name="connsiteX33" fmla="*/ 4228132 w 5272216"/>
                <a:gd name="connsiteY33" fmla="*/ 1695030 h 5272216"/>
                <a:gd name="connsiteX34" fmla="*/ 4439944 w 5272216"/>
                <a:gd name="connsiteY34" fmla="*/ 2205710 h 5272216"/>
                <a:gd name="connsiteX35" fmla="*/ 4840764 w 5272216"/>
                <a:gd name="connsiteY35" fmla="*/ 2259157 h 5272216"/>
                <a:gd name="connsiteX36" fmla="*/ 4955171 w 5272216"/>
                <a:gd name="connsiteY36" fmla="*/ 2389974 h 5272216"/>
                <a:gd name="connsiteX37" fmla="*/ 4955171 w 5272216"/>
                <a:gd name="connsiteY37" fmla="*/ 2907179 h 5272216"/>
                <a:gd name="connsiteX38" fmla="*/ 4840764 w 5272216"/>
                <a:gd name="connsiteY38" fmla="*/ 3037864 h 5272216"/>
                <a:gd name="connsiteX39" fmla="*/ 4439944 w 5272216"/>
                <a:gd name="connsiteY39" fmla="*/ 3091311 h 5272216"/>
                <a:gd name="connsiteX40" fmla="*/ 4228132 w 5272216"/>
                <a:gd name="connsiteY40" fmla="*/ 3601991 h 5272216"/>
                <a:gd name="connsiteX41" fmla="*/ 4473949 w 5272216"/>
                <a:gd name="connsiteY41" fmla="*/ 3923464 h 5272216"/>
                <a:gd name="connsiteX42" fmla="*/ 4462416 w 5272216"/>
                <a:gd name="connsiteY42" fmla="*/ 4096723 h 5272216"/>
                <a:gd name="connsiteX43" fmla="*/ 4096722 w 5272216"/>
                <a:gd name="connsiteY43" fmla="*/ 4462417 h 5272216"/>
                <a:gd name="connsiteX44" fmla="*/ 3923464 w 5272216"/>
                <a:gd name="connsiteY44" fmla="*/ 4473950 h 5272216"/>
                <a:gd name="connsiteX45" fmla="*/ 3601991 w 5272216"/>
                <a:gd name="connsiteY45" fmla="*/ 4228198 h 5272216"/>
                <a:gd name="connsiteX46" fmla="*/ 3091376 w 5272216"/>
                <a:gd name="connsiteY46" fmla="*/ 4439944 h 5272216"/>
                <a:gd name="connsiteX47" fmla="*/ 3037864 w 5272216"/>
                <a:gd name="connsiteY47" fmla="*/ 4840830 h 5272216"/>
                <a:gd name="connsiteX48" fmla="*/ 2907245 w 5272216"/>
                <a:gd name="connsiteY48" fmla="*/ 4955171 h 5272216"/>
                <a:gd name="connsiteX49" fmla="*/ 1691340 w 5272216"/>
                <a:gd name="connsiteY49" fmla="*/ 4082224 h 5272216"/>
                <a:gd name="connsiteX50" fmla="*/ 1726861 w 5272216"/>
                <a:gd name="connsiteY50" fmla="*/ 4092637 h 5272216"/>
                <a:gd name="connsiteX51" fmla="*/ 2279521 w 5272216"/>
                <a:gd name="connsiteY51" fmla="*/ 4321715 h 5272216"/>
                <a:gd name="connsiteX52" fmla="*/ 2330727 w 5272216"/>
                <a:gd name="connsiteY52" fmla="*/ 4377337 h 5272216"/>
                <a:gd name="connsiteX53" fmla="*/ 2390040 w 5272216"/>
                <a:gd name="connsiteY53" fmla="*/ 4823366 h 5272216"/>
                <a:gd name="connsiteX54" fmla="*/ 2907376 w 5272216"/>
                <a:gd name="connsiteY54" fmla="*/ 4823366 h 5272216"/>
                <a:gd name="connsiteX55" fmla="*/ 2966689 w 5272216"/>
                <a:gd name="connsiteY55" fmla="*/ 4377336 h 5272216"/>
                <a:gd name="connsiteX56" fmla="*/ 3017895 w 5272216"/>
                <a:gd name="connsiteY56" fmla="*/ 4321714 h 5272216"/>
                <a:gd name="connsiteX57" fmla="*/ 3570292 w 5272216"/>
                <a:gd name="connsiteY57" fmla="*/ 4092636 h 5272216"/>
                <a:gd name="connsiteX58" fmla="*/ 3645882 w 5272216"/>
                <a:gd name="connsiteY58" fmla="*/ 4095799 h 5272216"/>
                <a:gd name="connsiteX59" fmla="*/ 4003536 w 5272216"/>
                <a:gd name="connsiteY59" fmla="*/ 4369230 h 5272216"/>
                <a:gd name="connsiteX60" fmla="*/ 4369230 w 5272216"/>
                <a:gd name="connsiteY60" fmla="*/ 4003536 h 5272216"/>
                <a:gd name="connsiteX61" fmla="*/ 4095800 w 5272216"/>
                <a:gd name="connsiteY61" fmla="*/ 3645882 h 5272216"/>
                <a:gd name="connsiteX62" fmla="*/ 4092570 w 5272216"/>
                <a:gd name="connsiteY62" fmla="*/ 3570357 h 5272216"/>
                <a:gd name="connsiteX63" fmla="*/ 4321714 w 5272216"/>
                <a:gd name="connsiteY63" fmla="*/ 3017631 h 5272216"/>
                <a:gd name="connsiteX64" fmla="*/ 4377336 w 5272216"/>
                <a:gd name="connsiteY64" fmla="*/ 2966425 h 5272216"/>
                <a:gd name="connsiteX65" fmla="*/ 4823366 w 5272216"/>
                <a:gd name="connsiteY65" fmla="*/ 2907113 h 5272216"/>
                <a:gd name="connsiteX66" fmla="*/ 4823366 w 5272216"/>
                <a:gd name="connsiteY66" fmla="*/ 2389974 h 5272216"/>
                <a:gd name="connsiteX67" fmla="*/ 4377336 w 5272216"/>
                <a:gd name="connsiteY67" fmla="*/ 2330662 h 5272216"/>
                <a:gd name="connsiteX68" fmla="*/ 4321714 w 5272216"/>
                <a:gd name="connsiteY68" fmla="*/ 2279455 h 5272216"/>
                <a:gd name="connsiteX69" fmla="*/ 4092570 w 5272216"/>
                <a:gd name="connsiteY69" fmla="*/ 1726993 h 5272216"/>
                <a:gd name="connsiteX70" fmla="*/ 4095799 w 5272216"/>
                <a:gd name="connsiteY70" fmla="*/ 1651468 h 5272216"/>
                <a:gd name="connsiteX71" fmla="*/ 4369296 w 5272216"/>
                <a:gd name="connsiteY71" fmla="*/ 1293814 h 5272216"/>
                <a:gd name="connsiteX72" fmla="*/ 4003536 w 5272216"/>
                <a:gd name="connsiteY72" fmla="*/ 928120 h 5272216"/>
                <a:gd name="connsiteX73" fmla="*/ 3645882 w 5272216"/>
                <a:gd name="connsiteY73" fmla="*/ 1201353 h 5272216"/>
                <a:gd name="connsiteX74" fmla="*/ 3570292 w 5272216"/>
                <a:gd name="connsiteY74" fmla="*/ 1204516 h 5272216"/>
                <a:gd name="connsiteX75" fmla="*/ 3017631 w 5272216"/>
                <a:gd name="connsiteY75" fmla="*/ 975438 h 5272216"/>
                <a:gd name="connsiteX76" fmla="*/ 2966425 w 5272216"/>
                <a:gd name="connsiteY76" fmla="*/ 919817 h 5272216"/>
                <a:gd name="connsiteX77" fmla="*/ 2907244 w 5272216"/>
                <a:gd name="connsiteY77" fmla="*/ 473787 h 5272216"/>
                <a:gd name="connsiteX78" fmla="*/ 2389908 w 5272216"/>
                <a:gd name="connsiteY78" fmla="*/ 473787 h 5272216"/>
                <a:gd name="connsiteX79" fmla="*/ 2330596 w 5272216"/>
                <a:gd name="connsiteY79" fmla="*/ 919817 h 5272216"/>
                <a:gd name="connsiteX80" fmla="*/ 2279389 w 5272216"/>
                <a:gd name="connsiteY80" fmla="*/ 975438 h 5272216"/>
                <a:gd name="connsiteX81" fmla="*/ 1726993 w 5272216"/>
                <a:gd name="connsiteY81" fmla="*/ 1204516 h 5272216"/>
                <a:gd name="connsiteX82" fmla="*/ 1651402 w 5272216"/>
                <a:gd name="connsiteY82" fmla="*/ 1201353 h 5272216"/>
                <a:gd name="connsiteX83" fmla="*/ 1293617 w 5272216"/>
                <a:gd name="connsiteY83" fmla="*/ 927923 h 5272216"/>
                <a:gd name="connsiteX84" fmla="*/ 927923 w 5272216"/>
                <a:gd name="connsiteY84" fmla="*/ 1293617 h 5272216"/>
                <a:gd name="connsiteX85" fmla="*/ 1201353 w 5272216"/>
                <a:gd name="connsiteY85" fmla="*/ 1651271 h 5272216"/>
                <a:gd name="connsiteX86" fmla="*/ 1204582 w 5272216"/>
                <a:gd name="connsiteY86" fmla="*/ 1726795 h 5272216"/>
                <a:gd name="connsiteX87" fmla="*/ 975438 w 5272216"/>
                <a:gd name="connsiteY87" fmla="*/ 2279521 h 5272216"/>
                <a:gd name="connsiteX88" fmla="*/ 919817 w 5272216"/>
                <a:gd name="connsiteY88" fmla="*/ 2330727 h 5272216"/>
                <a:gd name="connsiteX89" fmla="*/ 473787 w 5272216"/>
                <a:gd name="connsiteY89" fmla="*/ 2389974 h 5272216"/>
                <a:gd name="connsiteX90" fmla="*/ 473787 w 5272216"/>
                <a:gd name="connsiteY90" fmla="*/ 2907179 h 5272216"/>
                <a:gd name="connsiteX91" fmla="*/ 919817 w 5272216"/>
                <a:gd name="connsiteY91" fmla="*/ 2966491 h 5272216"/>
                <a:gd name="connsiteX92" fmla="*/ 975438 w 5272216"/>
                <a:gd name="connsiteY92" fmla="*/ 3017697 h 5272216"/>
                <a:gd name="connsiteX93" fmla="*/ 1204582 w 5272216"/>
                <a:gd name="connsiteY93" fmla="*/ 3570160 h 5272216"/>
                <a:gd name="connsiteX94" fmla="*/ 1201353 w 5272216"/>
                <a:gd name="connsiteY94" fmla="*/ 3645684 h 5272216"/>
                <a:gd name="connsiteX95" fmla="*/ 927857 w 5272216"/>
                <a:gd name="connsiteY95" fmla="*/ 4003536 h 5272216"/>
                <a:gd name="connsiteX96" fmla="*/ 1293617 w 5272216"/>
                <a:gd name="connsiteY96" fmla="*/ 4369230 h 5272216"/>
                <a:gd name="connsiteX97" fmla="*/ 1651271 w 5272216"/>
                <a:gd name="connsiteY97" fmla="*/ 4095800 h 5272216"/>
                <a:gd name="connsiteX98" fmla="*/ 1691340 w 5272216"/>
                <a:gd name="connsiteY98" fmla="*/ 4082224 h 5272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5272216" h="5272216">
                  <a:moveTo>
                    <a:pt x="2907244" y="4955171"/>
                  </a:moveTo>
                  <a:lnTo>
                    <a:pt x="2389908" y="4955171"/>
                  </a:lnTo>
                  <a:cubicBezTo>
                    <a:pt x="2323938" y="4954987"/>
                    <a:pt x="2268201" y="4906196"/>
                    <a:pt x="2259289" y="4840830"/>
                  </a:cubicBezTo>
                  <a:lnTo>
                    <a:pt x="2205776" y="4439944"/>
                  </a:lnTo>
                  <a:cubicBezTo>
                    <a:pt x="2025832" y="4395621"/>
                    <a:pt x="1853664" y="4324225"/>
                    <a:pt x="1695162" y="4228198"/>
                  </a:cubicBezTo>
                  <a:lnTo>
                    <a:pt x="1373689" y="4474081"/>
                  </a:lnTo>
                  <a:cubicBezTo>
                    <a:pt x="1321161" y="4514050"/>
                    <a:pt x="1247197" y="4509126"/>
                    <a:pt x="1200430" y="4462548"/>
                  </a:cubicBezTo>
                  <a:lnTo>
                    <a:pt x="834736" y="4096722"/>
                  </a:lnTo>
                  <a:cubicBezTo>
                    <a:pt x="788145" y="4049978"/>
                    <a:pt x="783167" y="3976032"/>
                    <a:pt x="823071" y="3923464"/>
                  </a:cubicBezTo>
                  <a:lnTo>
                    <a:pt x="1068954" y="3601991"/>
                  </a:lnTo>
                  <a:cubicBezTo>
                    <a:pt x="972841" y="3443501"/>
                    <a:pt x="901419" y="3271301"/>
                    <a:pt x="857143" y="3091311"/>
                  </a:cubicBezTo>
                  <a:lnTo>
                    <a:pt x="456323" y="3037864"/>
                  </a:lnTo>
                  <a:cubicBezTo>
                    <a:pt x="390947" y="3028921"/>
                    <a:pt x="342162" y="2973163"/>
                    <a:pt x="341982" y="2907179"/>
                  </a:cubicBezTo>
                  <a:lnTo>
                    <a:pt x="341982" y="2389974"/>
                  </a:lnTo>
                  <a:cubicBezTo>
                    <a:pt x="342166" y="2323968"/>
                    <a:pt x="390987" y="2268202"/>
                    <a:pt x="456389" y="2259289"/>
                  </a:cubicBezTo>
                  <a:lnTo>
                    <a:pt x="857209" y="2205842"/>
                  </a:lnTo>
                  <a:cubicBezTo>
                    <a:pt x="901485" y="2025852"/>
                    <a:pt x="972907" y="1853652"/>
                    <a:pt x="1069020" y="1695162"/>
                  </a:cubicBezTo>
                  <a:lnTo>
                    <a:pt x="823071" y="1373689"/>
                  </a:lnTo>
                  <a:cubicBezTo>
                    <a:pt x="783103" y="1321161"/>
                    <a:pt x="788026" y="1247197"/>
                    <a:pt x="834604" y="1200430"/>
                  </a:cubicBezTo>
                  <a:lnTo>
                    <a:pt x="1200298" y="834736"/>
                  </a:lnTo>
                  <a:cubicBezTo>
                    <a:pt x="1247074" y="788098"/>
                    <a:pt x="1321087" y="783119"/>
                    <a:pt x="1373689" y="823071"/>
                  </a:cubicBezTo>
                  <a:lnTo>
                    <a:pt x="1695162" y="1068823"/>
                  </a:lnTo>
                  <a:cubicBezTo>
                    <a:pt x="1853665" y="972796"/>
                    <a:pt x="2025833" y="901400"/>
                    <a:pt x="2205776" y="857077"/>
                  </a:cubicBezTo>
                  <a:lnTo>
                    <a:pt x="2259289" y="456191"/>
                  </a:lnTo>
                  <a:cubicBezTo>
                    <a:pt x="2268261" y="390878"/>
                    <a:pt x="2323982" y="342157"/>
                    <a:pt x="2389908" y="341982"/>
                  </a:cubicBezTo>
                  <a:lnTo>
                    <a:pt x="2907244" y="341982"/>
                  </a:lnTo>
                  <a:cubicBezTo>
                    <a:pt x="2973214" y="342166"/>
                    <a:pt x="3028952" y="390957"/>
                    <a:pt x="3037863" y="456323"/>
                  </a:cubicBezTo>
                  <a:lnTo>
                    <a:pt x="3091377" y="857209"/>
                  </a:lnTo>
                  <a:cubicBezTo>
                    <a:pt x="3271320" y="901532"/>
                    <a:pt x="3443488" y="972928"/>
                    <a:pt x="3601991" y="1068954"/>
                  </a:cubicBezTo>
                  <a:lnTo>
                    <a:pt x="3923464" y="823071"/>
                  </a:lnTo>
                  <a:cubicBezTo>
                    <a:pt x="3975947" y="782956"/>
                    <a:pt x="4050020" y="787886"/>
                    <a:pt x="4096723" y="834604"/>
                  </a:cubicBezTo>
                  <a:lnTo>
                    <a:pt x="4462417" y="1200298"/>
                  </a:lnTo>
                  <a:cubicBezTo>
                    <a:pt x="4508987" y="1247060"/>
                    <a:pt x="4513937" y="1321005"/>
                    <a:pt x="4474016" y="1373557"/>
                  </a:cubicBezTo>
                  <a:lnTo>
                    <a:pt x="4228132" y="1695030"/>
                  </a:lnTo>
                  <a:cubicBezTo>
                    <a:pt x="4324246" y="1853520"/>
                    <a:pt x="4395668" y="2025720"/>
                    <a:pt x="4439944" y="2205710"/>
                  </a:cubicBezTo>
                  <a:lnTo>
                    <a:pt x="4840764" y="2259157"/>
                  </a:lnTo>
                  <a:cubicBezTo>
                    <a:pt x="4906216" y="2268077"/>
                    <a:pt x="4955052" y="2323918"/>
                    <a:pt x="4955171" y="2389974"/>
                  </a:cubicBezTo>
                  <a:lnTo>
                    <a:pt x="4955171" y="2907179"/>
                  </a:lnTo>
                  <a:cubicBezTo>
                    <a:pt x="4954986" y="2973185"/>
                    <a:pt x="4906166" y="3028951"/>
                    <a:pt x="4840764" y="3037864"/>
                  </a:cubicBezTo>
                  <a:lnTo>
                    <a:pt x="4439944" y="3091311"/>
                  </a:lnTo>
                  <a:cubicBezTo>
                    <a:pt x="4395668" y="3271301"/>
                    <a:pt x="4324246" y="3443501"/>
                    <a:pt x="4228132" y="3601991"/>
                  </a:cubicBezTo>
                  <a:lnTo>
                    <a:pt x="4473949" y="3923464"/>
                  </a:lnTo>
                  <a:cubicBezTo>
                    <a:pt x="4513918" y="3975991"/>
                    <a:pt x="4508994" y="4049956"/>
                    <a:pt x="4462416" y="4096723"/>
                  </a:cubicBezTo>
                  <a:lnTo>
                    <a:pt x="4096722" y="4462417"/>
                  </a:lnTo>
                  <a:cubicBezTo>
                    <a:pt x="4050019" y="4509135"/>
                    <a:pt x="3975947" y="4514066"/>
                    <a:pt x="3923464" y="4473950"/>
                  </a:cubicBezTo>
                  <a:lnTo>
                    <a:pt x="3601991" y="4228198"/>
                  </a:lnTo>
                  <a:cubicBezTo>
                    <a:pt x="3443488" y="4324225"/>
                    <a:pt x="3271320" y="4395621"/>
                    <a:pt x="3091376" y="4439944"/>
                  </a:cubicBezTo>
                  <a:lnTo>
                    <a:pt x="3037864" y="4840830"/>
                  </a:lnTo>
                  <a:cubicBezTo>
                    <a:pt x="3028952" y="4906196"/>
                    <a:pt x="2973215" y="4954987"/>
                    <a:pt x="2907245" y="4955171"/>
                  </a:cubicBezTo>
                  <a:close/>
                  <a:moveTo>
                    <a:pt x="1691340" y="4082224"/>
                  </a:moveTo>
                  <a:cubicBezTo>
                    <a:pt x="1703928" y="4082252"/>
                    <a:pt x="1716249" y="4085864"/>
                    <a:pt x="1726861" y="4092637"/>
                  </a:cubicBezTo>
                  <a:cubicBezTo>
                    <a:pt x="1896078" y="4201091"/>
                    <a:pt x="2083199" y="4278653"/>
                    <a:pt x="2279521" y="4321715"/>
                  </a:cubicBezTo>
                  <a:cubicBezTo>
                    <a:pt x="2306585" y="4327648"/>
                    <a:pt x="2327048" y="4349875"/>
                    <a:pt x="2330727" y="4377337"/>
                  </a:cubicBezTo>
                  <a:lnTo>
                    <a:pt x="2390040" y="4823366"/>
                  </a:lnTo>
                  <a:lnTo>
                    <a:pt x="2907376" y="4823366"/>
                  </a:lnTo>
                  <a:lnTo>
                    <a:pt x="2966689" y="4377336"/>
                  </a:lnTo>
                  <a:cubicBezTo>
                    <a:pt x="2970368" y="4349875"/>
                    <a:pt x="2990831" y="4327647"/>
                    <a:pt x="3017895" y="4321714"/>
                  </a:cubicBezTo>
                  <a:cubicBezTo>
                    <a:pt x="3214125" y="4278623"/>
                    <a:pt x="3401155" y="4201062"/>
                    <a:pt x="3570292" y="4092636"/>
                  </a:cubicBezTo>
                  <a:cubicBezTo>
                    <a:pt x="3593644" y="4077682"/>
                    <a:pt x="3623860" y="4078947"/>
                    <a:pt x="3645882" y="4095799"/>
                  </a:cubicBezTo>
                  <a:lnTo>
                    <a:pt x="4003536" y="4369230"/>
                  </a:lnTo>
                  <a:lnTo>
                    <a:pt x="4369230" y="4003536"/>
                  </a:lnTo>
                  <a:lnTo>
                    <a:pt x="4095800" y="3645882"/>
                  </a:lnTo>
                  <a:cubicBezTo>
                    <a:pt x="4078957" y="3623888"/>
                    <a:pt x="4077666" y="3593709"/>
                    <a:pt x="4092570" y="3570357"/>
                  </a:cubicBezTo>
                  <a:cubicBezTo>
                    <a:pt x="4201046" y="3401121"/>
                    <a:pt x="4278630" y="3213978"/>
                    <a:pt x="4321714" y="3017631"/>
                  </a:cubicBezTo>
                  <a:cubicBezTo>
                    <a:pt x="4327648" y="2990567"/>
                    <a:pt x="4349875" y="2970104"/>
                    <a:pt x="4377336" y="2966425"/>
                  </a:cubicBezTo>
                  <a:lnTo>
                    <a:pt x="4823366" y="2907113"/>
                  </a:lnTo>
                  <a:lnTo>
                    <a:pt x="4823366" y="2389974"/>
                  </a:lnTo>
                  <a:lnTo>
                    <a:pt x="4377336" y="2330662"/>
                  </a:lnTo>
                  <a:cubicBezTo>
                    <a:pt x="4349875" y="2326982"/>
                    <a:pt x="4327647" y="2306519"/>
                    <a:pt x="4321714" y="2279455"/>
                  </a:cubicBezTo>
                  <a:cubicBezTo>
                    <a:pt x="4278601" y="2083200"/>
                    <a:pt x="4201017" y="1896149"/>
                    <a:pt x="4092570" y="1726993"/>
                  </a:cubicBezTo>
                  <a:cubicBezTo>
                    <a:pt x="4077666" y="1703641"/>
                    <a:pt x="4078957" y="1673462"/>
                    <a:pt x="4095799" y="1651468"/>
                  </a:cubicBezTo>
                  <a:lnTo>
                    <a:pt x="4369296" y="1293814"/>
                  </a:lnTo>
                  <a:lnTo>
                    <a:pt x="4003536" y="928120"/>
                  </a:lnTo>
                  <a:lnTo>
                    <a:pt x="3645882" y="1201353"/>
                  </a:lnTo>
                  <a:cubicBezTo>
                    <a:pt x="3623860" y="1218206"/>
                    <a:pt x="3593644" y="1219470"/>
                    <a:pt x="3570292" y="1204516"/>
                  </a:cubicBezTo>
                  <a:cubicBezTo>
                    <a:pt x="3401075" y="1096062"/>
                    <a:pt x="3213953" y="1018500"/>
                    <a:pt x="3017631" y="975438"/>
                  </a:cubicBezTo>
                  <a:cubicBezTo>
                    <a:pt x="2990567" y="969505"/>
                    <a:pt x="2970104" y="947278"/>
                    <a:pt x="2966425" y="919817"/>
                  </a:cubicBezTo>
                  <a:lnTo>
                    <a:pt x="2907244" y="473787"/>
                  </a:lnTo>
                  <a:lnTo>
                    <a:pt x="2389908" y="473787"/>
                  </a:lnTo>
                  <a:lnTo>
                    <a:pt x="2330596" y="919817"/>
                  </a:lnTo>
                  <a:cubicBezTo>
                    <a:pt x="2326916" y="947278"/>
                    <a:pt x="2306453" y="969505"/>
                    <a:pt x="2279389" y="975438"/>
                  </a:cubicBezTo>
                  <a:cubicBezTo>
                    <a:pt x="2083159" y="1018530"/>
                    <a:pt x="1896129" y="1096091"/>
                    <a:pt x="1726993" y="1204516"/>
                  </a:cubicBezTo>
                  <a:cubicBezTo>
                    <a:pt x="1703640" y="1219470"/>
                    <a:pt x="1673424" y="1218206"/>
                    <a:pt x="1651402" y="1201353"/>
                  </a:cubicBezTo>
                  <a:lnTo>
                    <a:pt x="1293617" y="927923"/>
                  </a:lnTo>
                  <a:lnTo>
                    <a:pt x="927923" y="1293617"/>
                  </a:lnTo>
                  <a:lnTo>
                    <a:pt x="1201353" y="1651271"/>
                  </a:lnTo>
                  <a:cubicBezTo>
                    <a:pt x="1218196" y="1673265"/>
                    <a:pt x="1219486" y="1703444"/>
                    <a:pt x="1204582" y="1726795"/>
                  </a:cubicBezTo>
                  <a:cubicBezTo>
                    <a:pt x="1096106" y="1896032"/>
                    <a:pt x="1018522" y="2083175"/>
                    <a:pt x="975438" y="2279521"/>
                  </a:cubicBezTo>
                  <a:cubicBezTo>
                    <a:pt x="969505" y="2306585"/>
                    <a:pt x="947278" y="2327048"/>
                    <a:pt x="919817" y="2330727"/>
                  </a:cubicBezTo>
                  <a:lnTo>
                    <a:pt x="473787" y="2389974"/>
                  </a:lnTo>
                  <a:lnTo>
                    <a:pt x="473787" y="2907179"/>
                  </a:lnTo>
                  <a:lnTo>
                    <a:pt x="919817" y="2966491"/>
                  </a:lnTo>
                  <a:cubicBezTo>
                    <a:pt x="947278" y="2970171"/>
                    <a:pt x="969505" y="2990633"/>
                    <a:pt x="975438" y="3017697"/>
                  </a:cubicBezTo>
                  <a:cubicBezTo>
                    <a:pt x="1018552" y="3213952"/>
                    <a:pt x="1096135" y="3401004"/>
                    <a:pt x="1204582" y="3570160"/>
                  </a:cubicBezTo>
                  <a:cubicBezTo>
                    <a:pt x="1219486" y="3593511"/>
                    <a:pt x="1218196" y="3623690"/>
                    <a:pt x="1201353" y="3645684"/>
                  </a:cubicBezTo>
                  <a:lnTo>
                    <a:pt x="927857" y="4003536"/>
                  </a:lnTo>
                  <a:lnTo>
                    <a:pt x="1293617" y="4369230"/>
                  </a:lnTo>
                  <a:lnTo>
                    <a:pt x="1651271" y="4095800"/>
                  </a:lnTo>
                  <a:cubicBezTo>
                    <a:pt x="1662772" y="4086994"/>
                    <a:pt x="1676854" y="4082223"/>
                    <a:pt x="1691340" y="4082224"/>
                  </a:cubicBezTo>
                  <a:close/>
                </a:path>
              </a:pathLst>
            </a:custGeom>
            <a:grpFill/>
            <a:ln w="12700" cap="flat">
              <a:solidFill>
                <a:schemeClr val="bg1"/>
              </a:solidFill>
              <a:prstDash val="solid"/>
              <a:miter/>
            </a:ln>
          </p:spPr>
          <p:txBody>
            <a:bodyPr rtlCol="0" anchor="ctr"/>
            <a:lstStyle/>
            <a:p>
              <a:endParaRPr lang="fr-FR" dirty="0"/>
            </a:p>
          </p:txBody>
        </p:sp>
        <p:sp>
          <p:nvSpPr>
            <p:cNvPr id="58" name="Forma libre 96">
              <a:extLst>
                <a:ext uri="{FF2B5EF4-FFF2-40B4-BE49-F238E27FC236}">
                  <a16:creationId xmlns:a16="http://schemas.microsoft.com/office/drawing/2014/main" id="{D9AB79EF-F5F6-103F-FBC8-EC2CBE64E873}"/>
                </a:ext>
              </a:extLst>
            </p:cNvPr>
            <p:cNvSpPr/>
            <p:nvPr/>
          </p:nvSpPr>
          <p:spPr>
            <a:xfrm>
              <a:off x="11053677" y="1569276"/>
              <a:ext cx="3426941" cy="3426941"/>
            </a:xfrm>
            <a:custGeom>
              <a:avLst/>
              <a:gdLst>
                <a:gd name="connsiteX0" fmla="*/ 1725938 w 3426940"/>
                <a:gd name="connsiteY0" fmla="*/ 3109895 h 3426940"/>
                <a:gd name="connsiteX1" fmla="*/ 341982 w 3426940"/>
                <a:gd name="connsiteY1" fmla="*/ 1725938 h 3426940"/>
                <a:gd name="connsiteX2" fmla="*/ 1725938 w 3426940"/>
                <a:gd name="connsiteY2" fmla="*/ 341982 h 3426940"/>
                <a:gd name="connsiteX3" fmla="*/ 3109895 w 3426940"/>
                <a:gd name="connsiteY3" fmla="*/ 1725938 h 3426940"/>
                <a:gd name="connsiteX4" fmla="*/ 1725938 w 3426940"/>
                <a:gd name="connsiteY4" fmla="*/ 3109895 h 3426940"/>
                <a:gd name="connsiteX5" fmla="*/ 1725938 w 3426940"/>
                <a:gd name="connsiteY5" fmla="*/ 473787 h 3426940"/>
                <a:gd name="connsiteX6" fmla="*/ 473787 w 3426940"/>
                <a:gd name="connsiteY6" fmla="*/ 1725938 h 3426940"/>
                <a:gd name="connsiteX7" fmla="*/ 1725938 w 3426940"/>
                <a:gd name="connsiteY7" fmla="*/ 2978090 h 3426940"/>
                <a:gd name="connsiteX8" fmla="*/ 2978090 w 3426940"/>
                <a:gd name="connsiteY8" fmla="*/ 1725938 h 3426940"/>
                <a:gd name="connsiteX9" fmla="*/ 1725938 w 3426940"/>
                <a:gd name="connsiteY9" fmla="*/ 473787 h 342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940" h="3426940">
                  <a:moveTo>
                    <a:pt x="1725938" y="3109895"/>
                  </a:moveTo>
                  <a:cubicBezTo>
                    <a:pt x="961600" y="3109895"/>
                    <a:pt x="341982" y="2490277"/>
                    <a:pt x="341982" y="1725938"/>
                  </a:cubicBezTo>
                  <a:cubicBezTo>
                    <a:pt x="341982" y="961600"/>
                    <a:pt x="961600" y="341982"/>
                    <a:pt x="1725938" y="341982"/>
                  </a:cubicBezTo>
                  <a:cubicBezTo>
                    <a:pt x="2490277" y="341982"/>
                    <a:pt x="3109895" y="961600"/>
                    <a:pt x="3109895" y="1725938"/>
                  </a:cubicBezTo>
                  <a:cubicBezTo>
                    <a:pt x="3109024" y="2489915"/>
                    <a:pt x="2489915" y="3109024"/>
                    <a:pt x="1725938" y="3109895"/>
                  </a:cubicBezTo>
                  <a:close/>
                  <a:moveTo>
                    <a:pt x="1725938" y="473787"/>
                  </a:moveTo>
                  <a:cubicBezTo>
                    <a:pt x="1034394" y="473787"/>
                    <a:pt x="473787" y="1034394"/>
                    <a:pt x="473787" y="1725938"/>
                  </a:cubicBezTo>
                  <a:cubicBezTo>
                    <a:pt x="473787" y="2417483"/>
                    <a:pt x="1034394" y="2978090"/>
                    <a:pt x="1725938" y="2978090"/>
                  </a:cubicBezTo>
                  <a:cubicBezTo>
                    <a:pt x="2417483" y="2978090"/>
                    <a:pt x="2978090" y="2417483"/>
                    <a:pt x="2978090" y="1725938"/>
                  </a:cubicBezTo>
                  <a:cubicBezTo>
                    <a:pt x="2977327" y="1034710"/>
                    <a:pt x="2417166" y="474550"/>
                    <a:pt x="1725938" y="473787"/>
                  </a:cubicBezTo>
                  <a:close/>
                </a:path>
              </a:pathLst>
            </a:custGeom>
            <a:grpFill/>
            <a:ln w="12700" cap="flat">
              <a:solidFill>
                <a:schemeClr val="bg1"/>
              </a:solidFill>
              <a:prstDash val="solid"/>
              <a:miter/>
            </a:ln>
          </p:spPr>
          <p:txBody>
            <a:bodyPr rtlCol="0" anchor="ctr"/>
            <a:lstStyle/>
            <a:p>
              <a:endParaRPr lang="fr-FR" dirty="0"/>
            </a:p>
          </p:txBody>
        </p:sp>
        <p:sp>
          <p:nvSpPr>
            <p:cNvPr id="59" name="Forma libre 97">
              <a:extLst>
                <a:ext uri="{FF2B5EF4-FFF2-40B4-BE49-F238E27FC236}">
                  <a16:creationId xmlns:a16="http://schemas.microsoft.com/office/drawing/2014/main" id="{14D7F2BF-5D10-82EE-375C-E129962FF1DE}"/>
                </a:ext>
              </a:extLst>
            </p:cNvPr>
            <p:cNvSpPr/>
            <p:nvPr/>
          </p:nvSpPr>
          <p:spPr>
            <a:xfrm>
              <a:off x="11271036" y="3018837"/>
              <a:ext cx="2965622" cy="1383957"/>
            </a:xfrm>
            <a:custGeom>
              <a:avLst/>
              <a:gdLst>
                <a:gd name="connsiteX0" fmla="*/ 2609154 w 2965621"/>
                <a:gd name="connsiteY0" fmla="*/ 1067210 h 1383956"/>
                <a:gd name="connsiteX1" fmla="*/ 2553993 w 2965621"/>
                <a:gd name="connsiteY1" fmla="*/ 1037487 h 1383956"/>
                <a:gd name="connsiteX2" fmla="*/ 820135 w 2965621"/>
                <a:gd name="connsiteY2" fmla="*/ 680384 h 1383956"/>
                <a:gd name="connsiteX3" fmla="*/ 463032 w 2965621"/>
                <a:gd name="connsiteY3" fmla="*/ 1037487 h 1383956"/>
                <a:gd name="connsiteX4" fmla="*/ 371691 w 2965621"/>
                <a:gd name="connsiteY4" fmla="*/ 1056336 h 1383956"/>
                <a:gd name="connsiteX5" fmla="*/ 352843 w 2965621"/>
                <a:gd name="connsiteY5" fmla="*/ 964994 h 1383956"/>
                <a:gd name="connsiteX6" fmla="*/ 2269216 w 2965621"/>
                <a:gd name="connsiteY6" fmla="*/ 570028 h 1383956"/>
                <a:gd name="connsiteX7" fmla="*/ 2664183 w 2965621"/>
                <a:gd name="connsiteY7" fmla="*/ 964994 h 1383956"/>
                <a:gd name="connsiteX8" fmla="*/ 2645499 w 2965621"/>
                <a:gd name="connsiteY8" fmla="*/ 1056303 h 1383956"/>
                <a:gd name="connsiteX9" fmla="*/ 2609154 w 2965621"/>
                <a:gd name="connsiteY9" fmla="*/ 1067209 h 1383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5621" h="1383956">
                  <a:moveTo>
                    <a:pt x="2609154" y="1067210"/>
                  </a:moveTo>
                  <a:cubicBezTo>
                    <a:pt x="2586932" y="1067236"/>
                    <a:pt x="2566193" y="1056061"/>
                    <a:pt x="2553993" y="1037487"/>
                  </a:cubicBezTo>
                  <a:cubicBezTo>
                    <a:pt x="2173813" y="460085"/>
                    <a:pt x="1397538" y="300204"/>
                    <a:pt x="820135" y="680384"/>
                  </a:cubicBezTo>
                  <a:cubicBezTo>
                    <a:pt x="678076" y="773921"/>
                    <a:pt x="556569" y="895428"/>
                    <a:pt x="463032" y="1037487"/>
                  </a:cubicBezTo>
                  <a:cubicBezTo>
                    <a:pt x="443014" y="1067916"/>
                    <a:pt x="402119" y="1076354"/>
                    <a:pt x="371691" y="1056336"/>
                  </a:cubicBezTo>
                  <a:cubicBezTo>
                    <a:pt x="341263" y="1036317"/>
                    <a:pt x="332825" y="995422"/>
                    <a:pt x="352843" y="964994"/>
                  </a:cubicBezTo>
                  <a:cubicBezTo>
                    <a:pt x="772968" y="326736"/>
                    <a:pt x="1630957" y="149903"/>
                    <a:pt x="2269216" y="570028"/>
                  </a:cubicBezTo>
                  <a:cubicBezTo>
                    <a:pt x="2426355" y="673462"/>
                    <a:pt x="2560748" y="807856"/>
                    <a:pt x="2664183" y="964994"/>
                  </a:cubicBezTo>
                  <a:cubicBezTo>
                    <a:pt x="2684238" y="995368"/>
                    <a:pt x="2675873" y="1036248"/>
                    <a:pt x="2645499" y="1056303"/>
                  </a:cubicBezTo>
                  <a:cubicBezTo>
                    <a:pt x="2634715" y="1063423"/>
                    <a:pt x="2622076" y="1067216"/>
                    <a:pt x="2609154" y="1067209"/>
                  </a:cubicBezTo>
                  <a:close/>
                </a:path>
              </a:pathLst>
            </a:custGeom>
            <a:grpFill/>
            <a:ln w="12700" cap="flat">
              <a:solidFill>
                <a:schemeClr val="bg1"/>
              </a:solidFill>
              <a:prstDash val="solid"/>
              <a:miter/>
            </a:ln>
          </p:spPr>
          <p:txBody>
            <a:bodyPr rtlCol="0" anchor="ctr"/>
            <a:lstStyle/>
            <a:p>
              <a:endParaRPr lang="fr-FR" dirty="0"/>
            </a:p>
          </p:txBody>
        </p:sp>
        <p:sp>
          <p:nvSpPr>
            <p:cNvPr id="60" name="Forma libre 98">
              <a:extLst>
                <a:ext uri="{FF2B5EF4-FFF2-40B4-BE49-F238E27FC236}">
                  <a16:creationId xmlns:a16="http://schemas.microsoft.com/office/drawing/2014/main" id="{6FC69BC1-F265-582C-F8DA-A3C57DAFBAA8}"/>
                </a:ext>
              </a:extLst>
            </p:cNvPr>
            <p:cNvSpPr/>
            <p:nvPr/>
          </p:nvSpPr>
          <p:spPr>
            <a:xfrm>
              <a:off x="11943363" y="2162400"/>
              <a:ext cx="1647568" cy="1647568"/>
            </a:xfrm>
            <a:custGeom>
              <a:avLst/>
              <a:gdLst>
                <a:gd name="connsiteX0" fmla="*/ 836252 w 1647567"/>
                <a:gd name="connsiteY0" fmla="*/ 1330522 h 1647567"/>
                <a:gd name="connsiteX1" fmla="*/ 341982 w 1647567"/>
                <a:gd name="connsiteY1" fmla="*/ 836252 h 1647567"/>
                <a:gd name="connsiteX2" fmla="*/ 836252 w 1647567"/>
                <a:gd name="connsiteY2" fmla="*/ 341982 h 1647567"/>
                <a:gd name="connsiteX3" fmla="*/ 1330522 w 1647567"/>
                <a:gd name="connsiteY3" fmla="*/ 836252 h 1647567"/>
                <a:gd name="connsiteX4" fmla="*/ 836252 w 1647567"/>
                <a:gd name="connsiteY4" fmla="*/ 1330522 h 1647567"/>
                <a:gd name="connsiteX5" fmla="*/ 836252 w 1647567"/>
                <a:gd name="connsiteY5" fmla="*/ 473787 h 1647567"/>
                <a:gd name="connsiteX6" fmla="*/ 473787 w 1647567"/>
                <a:gd name="connsiteY6" fmla="*/ 836252 h 1647567"/>
                <a:gd name="connsiteX7" fmla="*/ 836252 w 1647567"/>
                <a:gd name="connsiteY7" fmla="*/ 1198717 h 1647567"/>
                <a:gd name="connsiteX8" fmla="*/ 1198717 w 1647567"/>
                <a:gd name="connsiteY8" fmla="*/ 836252 h 1647567"/>
                <a:gd name="connsiteX9" fmla="*/ 836252 w 1647567"/>
                <a:gd name="connsiteY9" fmla="*/ 473787 h 1647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567" h="1647567">
                  <a:moveTo>
                    <a:pt x="836252" y="1330522"/>
                  </a:moveTo>
                  <a:cubicBezTo>
                    <a:pt x="563274" y="1330522"/>
                    <a:pt x="341982" y="1109230"/>
                    <a:pt x="341982" y="836252"/>
                  </a:cubicBezTo>
                  <a:cubicBezTo>
                    <a:pt x="341982" y="563274"/>
                    <a:pt x="563274" y="341982"/>
                    <a:pt x="836252" y="341982"/>
                  </a:cubicBezTo>
                  <a:cubicBezTo>
                    <a:pt x="1109230" y="341982"/>
                    <a:pt x="1330522" y="563274"/>
                    <a:pt x="1330522" y="836252"/>
                  </a:cubicBezTo>
                  <a:cubicBezTo>
                    <a:pt x="1330232" y="1109109"/>
                    <a:pt x="1109109" y="1330232"/>
                    <a:pt x="836252" y="1330522"/>
                  </a:cubicBezTo>
                  <a:close/>
                  <a:moveTo>
                    <a:pt x="836252" y="473787"/>
                  </a:moveTo>
                  <a:cubicBezTo>
                    <a:pt x="636068" y="473787"/>
                    <a:pt x="473787" y="636068"/>
                    <a:pt x="473787" y="836252"/>
                  </a:cubicBezTo>
                  <a:cubicBezTo>
                    <a:pt x="473787" y="1036436"/>
                    <a:pt x="636068" y="1198717"/>
                    <a:pt x="836252" y="1198717"/>
                  </a:cubicBezTo>
                  <a:cubicBezTo>
                    <a:pt x="1036436" y="1198717"/>
                    <a:pt x="1198717" y="1036436"/>
                    <a:pt x="1198717" y="836252"/>
                  </a:cubicBezTo>
                  <a:cubicBezTo>
                    <a:pt x="1198499" y="636158"/>
                    <a:pt x="1036345" y="474005"/>
                    <a:pt x="836252" y="473787"/>
                  </a:cubicBezTo>
                  <a:close/>
                </a:path>
              </a:pathLst>
            </a:custGeom>
            <a:grpFill/>
            <a:ln w="12700" cap="flat">
              <a:solidFill>
                <a:schemeClr val="bg1"/>
              </a:solidFill>
              <a:prstDash val="solid"/>
              <a:miter/>
            </a:ln>
          </p:spPr>
          <p:txBody>
            <a:bodyPr rtlCol="0" anchor="ctr"/>
            <a:lstStyle/>
            <a:p>
              <a:endParaRPr lang="fr-FR" dirty="0"/>
            </a:p>
          </p:txBody>
        </p:sp>
      </p:grpSp>
      <p:pic>
        <p:nvPicPr>
          <p:cNvPr id="62" name="Graphique 61" descr="Porte-bloc avec un remplissage uni">
            <a:extLst>
              <a:ext uri="{FF2B5EF4-FFF2-40B4-BE49-F238E27FC236}">
                <a16:creationId xmlns:a16="http://schemas.microsoft.com/office/drawing/2014/main" id="{AD338EBD-C181-46A5-75EE-375D75374F8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88226" y="5178233"/>
            <a:ext cx="667480" cy="667480"/>
          </a:xfrm>
          <a:prstGeom prst="rect">
            <a:avLst/>
          </a:prstGeom>
        </p:spPr>
      </p:pic>
      <p:pic>
        <p:nvPicPr>
          <p:cNvPr id="64" name="Graphique 63" descr="Livre ouvert contour">
            <a:extLst>
              <a:ext uri="{FF2B5EF4-FFF2-40B4-BE49-F238E27FC236}">
                <a16:creationId xmlns:a16="http://schemas.microsoft.com/office/drawing/2014/main" id="{D8F7B4EB-CBE3-CEE3-8008-36121608469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30429" y="6256223"/>
            <a:ext cx="734502" cy="734502"/>
          </a:xfrm>
          <a:prstGeom prst="rect">
            <a:avLst/>
          </a:prstGeom>
        </p:spPr>
      </p:pic>
      <p:pic>
        <p:nvPicPr>
          <p:cNvPr id="66" name="Graphique 65" descr="Enseignant avec un remplissage uni">
            <a:extLst>
              <a:ext uri="{FF2B5EF4-FFF2-40B4-BE49-F238E27FC236}">
                <a16:creationId xmlns:a16="http://schemas.microsoft.com/office/drawing/2014/main" id="{A60BE6CB-DF73-A90E-610C-A3F3973DBD7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377875" y="2818468"/>
            <a:ext cx="768557" cy="768557"/>
          </a:xfrm>
          <a:prstGeom prst="rect">
            <a:avLst/>
          </a:prstGeom>
        </p:spPr>
      </p:pic>
      <p:sp>
        <p:nvSpPr>
          <p:cNvPr id="3" name="Flèche : bas 2">
            <a:extLst>
              <a:ext uri="{FF2B5EF4-FFF2-40B4-BE49-F238E27FC236}">
                <a16:creationId xmlns:a16="http://schemas.microsoft.com/office/drawing/2014/main" id="{85D68F97-E8CA-9DF8-217C-9454A00358EF}"/>
              </a:ext>
            </a:extLst>
          </p:cNvPr>
          <p:cNvSpPr/>
          <p:nvPr/>
        </p:nvSpPr>
        <p:spPr>
          <a:xfrm>
            <a:off x="389775" y="2789092"/>
            <a:ext cx="546828" cy="4277701"/>
          </a:xfrm>
          <a:prstGeom prst="downArrow">
            <a:avLst/>
          </a:prstGeom>
          <a:solidFill>
            <a:srgbClr val="B3D0FF">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256535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Espace réservé du contenu 6">
            <a:extLst>
              <a:ext uri="{FF2B5EF4-FFF2-40B4-BE49-F238E27FC236}">
                <a16:creationId xmlns:a16="http://schemas.microsoft.com/office/drawing/2014/main" id="{1CA42FDD-3C1B-C53A-4BB7-83D791D5FDDD}"/>
              </a:ext>
            </a:extLst>
          </p:cNvPr>
          <p:cNvSpPr txBox="1">
            <a:spLocks/>
          </p:cNvSpPr>
          <p:nvPr/>
        </p:nvSpPr>
        <p:spPr>
          <a:xfrm>
            <a:off x="626055" y="1940460"/>
            <a:ext cx="6241466" cy="4940913"/>
          </a:xfrm>
          <a:prstGeom prst="rect">
            <a:avLst/>
          </a:prstGeom>
        </p:spPr>
        <p:txBody>
          <a:bodyPr/>
          <a:lstStyle>
            <a:lvl1pPr marL="179986" indent="-216000" algn="l" defTabSz="1007943" rtl="0" eaLnBrk="1" latinLnBrk="0" hangingPunct="1">
              <a:lnSpc>
                <a:spcPct val="100000"/>
              </a:lnSpc>
              <a:spcBef>
                <a:spcPts val="0"/>
              </a:spcBef>
              <a:spcAft>
                <a:spcPts val="1200"/>
              </a:spcAft>
              <a:buClr>
                <a:srgbClr val="FF870F"/>
              </a:buClr>
              <a:buFont typeface="Wingdings" pitchFamily="2" charset="2"/>
              <a:buChar char="§"/>
              <a:defRPr sz="1600" b="0" i="0" kern="1200">
                <a:solidFill>
                  <a:schemeClr val="tx1"/>
                </a:solidFill>
                <a:latin typeface="+mj-lt"/>
                <a:ea typeface="+mn-ea"/>
                <a:cs typeface="+mn-cs"/>
              </a:defRPr>
            </a:lvl1pPr>
            <a:lvl2pPr marL="540000" indent="-216000" algn="l" defTabSz="1007943" rtl="0" eaLnBrk="1" latinLnBrk="0" hangingPunct="1">
              <a:lnSpc>
                <a:spcPct val="100000"/>
              </a:lnSpc>
              <a:spcBef>
                <a:spcPts val="0"/>
              </a:spcBef>
              <a:spcAft>
                <a:spcPts val="600"/>
              </a:spcAft>
              <a:buClr>
                <a:srgbClr val="00465A"/>
              </a:buClr>
              <a:buSzPct val="100000"/>
              <a:buFont typeface="Apple Symbols" panose="02000000000000000000" pitchFamily="2" charset="-79"/>
              <a:buChar char="≫"/>
              <a:tabLst/>
              <a:defRPr sz="1400" b="0" i="0" kern="1200">
                <a:solidFill>
                  <a:schemeClr val="tx1"/>
                </a:solidFill>
                <a:latin typeface="+mj-lt"/>
                <a:ea typeface="+mn-ea"/>
                <a:cs typeface="+mn-cs"/>
              </a:defRPr>
            </a:lvl2pPr>
            <a:lvl3pPr marL="900000" indent="-216000" algn="l" defTabSz="1007943" rtl="0" eaLnBrk="1" latinLnBrk="0" hangingPunct="1">
              <a:lnSpc>
                <a:spcPct val="100000"/>
              </a:lnSpc>
              <a:spcBef>
                <a:spcPts val="0"/>
              </a:spcBef>
              <a:spcAft>
                <a:spcPts val="600"/>
              </a:spcAft>
              <a:buClr>
                <a:srgbClr val="00465A"/>
              </a:buClr>
              <a:buFont typeface="Apple Symbols" panose="02000000000000000000" pitchFamily="2" charset="-79"/>
              <a:buChar char="⊹"/>
              <a:defRPr sz="1400" b="0" i="0" kern="1200">
                <a:solidFill>
                  <a:schemeClr val="tx1"/>
                </a:solidFill>
                <a:latin typeface="+mj-lt"/>
                <a:ea typeface="+mn-ea"/>
                <a:cs typeface="+mn-cs"/>
              </a:defRPr>
            </a:lvl3pPr>
            <a:lvl4pPr marL="1260000" indent="-216000" algn="l" defTabSz="1007943" rtl="0" eaLnBrk="1" latinLnBrk="0" hangingPunct="1">
              <a:lnSpc>
                <a:spcPct val="100000"/>
              </a:lnSpc>
              <a:spcBef>
                <a:spcPts val="0"/>
              </a:spcBef>
              <a:spcAft>
                <a:spcPts val="600"/>
              </a:spcAft>
              <a:buFont typeface="Arial" panose="020B0604020202020204" pitchFamily="34" charset="0"/>
              <a:buChar char="•"/>
              <a:defRPr sz="1400" b="0" i="0" kern="1200">
                <a:solidFill>
                  <a:schemeClr val="tx1"/>
                </a:solidFill>
                <a:latin typeface="+mj-lt"/>
                <a:ea typeface="+mn-ea"/>
                <a:cs typeface="+mn-cs"/>
              </a:defRPr>
            </a:lvl4pPr>
            <a:lvl5pPr marL="1620000" indent="-216000" algn="l" defTabSz="1007943" rtl="0" eaLnBrk="1" latinLnBrk="0" hangingPunct="1">
              <a:lnSpc>
                <a:spcPct val="100000"/>
              </a:lnSpc>
              <a:spcBef>
                <a:spcPts val="0"/>
              </a:spcBef>
              <a:spcAft>
                <a:spcPts val="600"/>
              </a:spcAft>
              <a:buFont typeface="Arial" panose="020B0604020202020204" pitchFamily="34" charset="0"/>
              <a:buChar char="•"/>
              <a:defRPr sz="1400" b="0" i="0" kern="1200">
                <a:solidFill>
                  <a:schemeClr val="tx1"/>
                </a:solidFill>
                <a:latin typeface="+mj-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lgn="just">
              <a:buNone/>
            </a:pPr>
            <a:r>
              <a:rPr lang="fr-FR" sz="1700" dirty="0">
                <a:latin typeface="Aptos" panose="020B0004020202020204" pitchFamily="34" charset="0"/>
              </a:rPr>
              <a:t>La mission de l’association est </a:t>
            </a:r>
            <a:r>
              <a:rPr lang="fr-FR" sz="1700" b="1" dirty="0">
                <a:latin typeface="Aptos" panose="020B0004020202020204" pitchFamily="34" charset="0"/>
              </a:rPr>
              <a:t>d’accompagner les personnes éloignées de l’emploi, </a:t>
            </a:r>
            <a:r>
              <a:rPr lang="fr-FR" sz="1700" dirty="0">
                <a:latin typeface="Aptos" panose="020B0004020202020204" pitchFamily="34" charset="0"/>
              </a:rPr>
              <a:t>quels que soient leur âge, leur genre ou leur parcours, habitants des quartiers prioritaires de la ville et/ou bénéficiaires des minimas sociaux, à retrouver le chemin de l’emploi à travers la création de leur entreprise ou le retour à un emploi durable. </a:t>
            </a:r>
          </a:p>
          <a:p>
            <a:pPr marL="0" indent="0" algn="just">
              <a:buNone/>
            </a:pPr>
            <a:r>
              <a:rPr lang="fr-FR" sz="1700" dirty="0" err="1">
                <a:latin typeface="Aptos" panose="020B0004020202020204" pitchFamily="34" charset="0"/>
              </a:rPr>
              <a:t>Positiv</a:t>
            </a:r>
            <a:r>
              <a:rPr lang="fr-FR" sz="1700" dirty="0">
                <a:latin typeface="Aptos" panose="020B0004020202020204" pitchFamily="34" charset="0"/>
              </a:rPr>
              <a:t> aide à </a:t>
            </a:r>
            <a:r>
              <a:rPr lang="fr-FR" sz="1700" b="1" dirty="0">
                <a:latin typeface="Aptos" panose="020B0004020202020204" pitchFamily="34" charset="0"/>
              </a:rPr>
              <a:t>dépasser les stéréotypes négatifs </a:t>
            </a:r>
            <a:r>
              <a:rPr lang="fr-FR" sz="1700" dirty="0">
                <a:latin typeface="Aptos" panose="020B0004020202020204" pitchFamily="34" charset="0"/>
              </a:rPr>
              <a:t>entretenus sur eux et sur leurs territoires, à renforcer leur estime de soi, à lever les obstacles matériels ou de réseau, et à améliorer leur employabilité.</a:t>
            </a:r>
          </a:p>
        </p:txBody>
      </p:sp>
      <p:graphicFrame>
        <p:nvGraphicFramePr>
          <p:cNvPr id="49" name="Diagramme 48">
            <a:extLst>
              <a:ext uri="{FF2B5EF4-FFF2-40B4-BE49-F238E27FC236}">
                <a16:creationId xmlns:a16="http://schemas.microsoft.com/office/drawing/2014/main" id="{E804985D-E6AD-6868-CC2E-6616AD95F76A}"/>
              </a:ext>
            </a:extLst>
          </p:cNvPr>
          <p:cNvGraphicFramePr/>
          <p:nvPr>
            <p:extLst>
              <p:ext uri="{D42A27DB-BD31-4B8C-83A1-F6EECF244321}">
                <p14:modId xmlns:p14="http://schemas.microsoft.com/office/powerpoint/2010/main" val="1110829577"/>
              </p:ext>
            </p:extLst>
          </p:nvPr>
        </p:nvGraphicFramePr>
        <p:xfrm>
          <a:off x="3323787" y="6176344"/>
          <a:ext cx="9582583" cy="9126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0" name="ZoneTexte 49">
            <a:extLst>
              <a:ext uri="{FF2B5EF4-FFF2-40B4-BE49-F238E27FC236}">
                <a16:creationId xmlns:a16="http://schemas.microsoft.com/office/drawing/2014/main" id="{EE5A0060-4DAF-D993-966C-D1923DC19A6D}"/>
              </a:ext>
            </a:extLst>
          </p:cNvPr>
          <p:cNvSpPr txBox="1"/>
          <p:nvPr/>
        </p:nvSpPr>
        <p:spPr>
          <a:xfrm>
            <a:off x="8567999" y="2041096"/>
            <a:ext cx="4109773" cy="2970044"/>
          </a:xfrm>
          <a:prstGeom prst="rect">
            <a:avLst/>
          </a:prstGeom>
          <a:solidFill>
            <a:srgbClr val="FFF0E1"/>
          </a:solidFill>
        </p:spPr>
        <p:txBody>
          <a:bodyPr wrap="square">
            <a:spAutoFit/>
          </a:bodyPr>
          <a:lstStyle/>
          <a:p>
            <a:r>
              <a:rPr lang="fr-FR" sz="1700" i="1" dirty="0">
                <a:solidFill>
                  <a:srgbClr val="003366"/>
                </a:solidFill>
                <a:latin typeface="Aptos" panose="020B0004020202020204" pitchFamily="34" charset="0"/>
              </a:rPr>
              <a:t>« Tout le monde n’a pas la même histoire, les mêmes origines, le même parcours, ne vient pas des mêmes territoires, mais avec audace, combativité, engagement et la volonté profonde d’agir personnellement et professionnellement dans l’intérêt collectif, on peut déconstruire des clichés, faire des diversités une richesse, être acteur de sa vie, et prendre sa part pour construire une économie positive. »</a:t>
            </a:r>
          </a:p>
        </p:txBody>
      </p:sp>
      <p:sp>
        <p:nvSpPr>
          <p:cNvPr id="51" name="Freeform 6">
            <a:extLst>
              <a:ext uri="{FF2B5EF4-FFF2-40B4-BE49-F238E27FC236}">
                <a16:creationId xmlns:a16="http://schemas.microsoft.com/office/drawing/2014/main" id="{A560AAF7-3D97-A74F-AC22-9FFAD78E4813}"/>
              </a:ext>
            </a:extLst>
          </p:cNvPr>
          <p:cNvSpPr>
            <a:spLocks noEditPoints="1"/>
          </p:cNvSpPr>
          <p:nvPr/>
        </p:nvSpPr>
        <p:spPr bwMode="gray">
          <a:xfrm>
            <a:off x="7352228" y="2099897"/>
            <a:ext cx="691372" cy="676654"/>
          </a:xfrm>
          <a:custGeom>
            <a:avLst/>
            <a:gdLst/>
            <a:ahLst/>
            <a:cxnLst>
              <a:cxn ang="0">
                <a:pos x="122" y="230"/>
              </a:cxn>
              <a:cxn ang="0">
                <a:pos x="0" y="230"/>
              </a:cxn>
              <a:cxn ang="0">
                <a:pos x="0" y="136"/>
              </a:cxn>
              <a:cxn ang="0">
                <a:pos x="21" y="54"/>
              </a:cxn>
              <a:cxn ang="0">
                <a:pos x="96" y="0"/>
              </a:cxn>
              <a:cxn ang="0">
                <a:pos x="122" y="50"/>
              </a:cxn>
              <a:cxn ang="0">
                <a:pos x="77" y="81"/>
              </a:cxn>
              <a:cxn ang="0">
                <a:pos x="64" y="116"/>
              </a:cxn>
              <a:cxn ang="0">
                <a:pos x="122" y="116"/>
              </a:cxn>
              <a:cxn ang="0">
                <a:pos x="122" y="230"/>
              </a:cxn>
              <a:cxn ang="0">
                <a:pos x="265" y="230"/>
              </a:cxn>
              <a:cxn ang="0">
                <a:pos x="142" y="230"/>
              </a:cxn>
              <a:cxn ang="0">
                <a:pos x="142" y="136"/>
              </a:cxn>
              <a:cxn ang="0">
                <a:pos x="164" y="54"/>
              </a:cxn>
              <a:cxn ang="0">
                <a:pos x="239" y="0"/>
              </a:cxn>
              <a:cxn ang="0">
                <a:pos x="265" y="50"/>
              </a:cxn>
              <a:cxn ang="0">
                <a:pos x="220" y="81"/>
              </a:cxn>
              <a:cxn ang="0">
                <a:pos x="206" y="116"/>
              </a:cxn>
              <a:cxn ang="0">
                <a:pos x="265" y="116"/>
              </a:cxn>
              <a:cxn ang="0">
                <a:pos x="265" y="230"/>
              </a:cxn>
            </a:cxnLst>
            <a:rect l="0" t="0" r="r" b="b"/>
            <a:pathLst>
              <a:path w="265" h="230">
                <a:moveTo>
                  <a:pt x="122" y="230"/>
                </a:moveTo>
                <a:cubicBezTo>
                  <a:pt x="0" y="230"/>
                  <a:pt x="0" y="230"/>
                  <a:pt x="0" y="230"/>
                </a:cubicBezTo>
                <a:cubicBezTo>
                  <a:pt x="0" y="136"/>
                  <a:pt x="0" y="136"/>
                  <a:pt x="0" y="136"/>
                </a:cubicBezTo>
                <a:cubicBezTo>
                  <a:pt x="0" y="101"/>
                  <a:pt x="7" y="74"/>
                  <a:pt x="21" y="54"/>
                </a:cubicBezTo>
                <a:cubicBezTo>
                  <a:pt x="36" y="33"/>
                  <a:pt x="61" y="16"/>
                  <a:pt x="96" y="0"/>
                </a:cubicBezTo>
                <a:cubicBezTo>
                  <a:pt x="122" y="50"/>
                  <a:pt x="122" y="50"/>
                  <a:pt x="122" y="50"/>
                </a:cubicBezTo>
                <a:cubicBezTo>
                  <a:pt x="101" y="61"/>
                  <a:pt x="86" y="71"/>
                  <a:pt x="77" y="81"/>
                </a:cubicBezTo>
                <a:cubicBezTo>
                  <a:pt x="69" y="91"/>
                  <a:pt x="65" y="103"/>
                  <a:pt x="64" y="116"/>
                </a:cubicBezTo>
                <a:cubicBezTo>
                  <a:pt x="122" y="116"/>
                  <a:pt x="122" y="116"/>
                  <a:pt x="122" y="116"/>
                </a:cubicBezTo>
                <a:lnTo>
                  <a:pt x="122" y="230"/>
                </a:lnTo>
                <a:close/>
                <a:moveTo>
                  <a:pt x="265" y="230"/>
                </a:moveTo>
                <a:cubicBezTo>
                  <a:pt x="142" y="230"/>
                  <a:pt x="142" y="230"/>
                  <a:pt x="142" y="230"/>
                </a:cubicBezTo>
                <a:cubicBezTo>
                  <a:pt x="142" y="136"/>
                  <a:pt x="142" y="136"/>
                  <a:pt x="142" y="136"/>
                </a:cubicBezTo>
                <a:cubicBezTo>
                  <a:pt x="142" y="101"/>
                  <a:pt x="150" y="74"/>
                  <a:pt x="164" y="54"/>
                </a:cubicBezTo>
                <a:cubicBezTo>
                  <a:pt x="179" y="33"/>
                  <a:pt x="203" y="16"/>
                  <a:pt x="239" y="0"/>
                </a:cubicBezTo>
                <a:cubicBezTo>
                  <a:pt x="265" y="50"/>
                  <a:pt x="265" y="50"/>
                  <a:pt x="265" y="50"/>
                </a:cubicBezTo>
                <a:cubicBezTo>
                  <a:pt x="243" y="61"/>
                  <a:pt x="228" y="71"/>
                  <a:pt x="220" y="81"/>
                </a:cubicBezTo>
                <a:cubicBezTo>
                  <a:pt x="212" y="91"/>
                  <a:pt x="207" y="103"/>
                  <a:pt x="206" y="116"/>
                </a:cubicBezTo>
                <a:cubicBezTo>
                  <a:pt x="265" y="116"/>
                  <a:pt x="265" y="116"/>
                  <a:pt x="265" y="116"/>
                </a:cubicBezTo>
                <a:lnTo>
                  <a:pt x="265" y="230"/>
                </a:lnTo>
                <a:close/>
              </a:path>
            </a:pathLst>
          </a:custGeom>
          <a:solidFill>
            <a:srgbClr val="FD7702"/>
          </a:solidFill>
          <a:ln w="9525">
            <a:noFill/>
            <a:round/>
            <a:headEnd/>
            <a:tailEnd/>
          </a:ln>
        </p:spPr>
        <p:txBody>
          <a:bodyPr vert="horz" wrap="square" lIns="91440" tIns="45720" rIns="91440" bIns="45720" numCol="1" anchor="t" anchorCtr="0" compatLnSpc="1">
            <a:prstTxWarp prst="textNoShape">
              <a:avLst/>
            </a:prstTxWarp>
          </a:bodyPr>
          <a:lstStyle/>
          <a:p>
            <a:endParaRPr lang="de-DE" noProof="1"/>
          </a:p>
        </p:txBody>
      </p:sp>
      <p:pic>
        <p:nvPicPr>
          <p:cNvPr id="59" name="Graphique 58">
            <a:extLst>
              <a:ext uri="{FF2B5EF4-FFF2-40B4-BE49-F238E27FC236}">
                <a16:creationId xmlns:a16="http://schemas.microsoft.com/office/drawing/2014/main" id="{AEFB982B-3A37-F965-EC12-ADA62831482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26055" y="6234073"/>
            <a:ext cx="2139035" cy="751112"/>
          </a:xfrm>
          <a:prstGeom prst="rect">
            <a:avLst/>
          </a:prstGeom>
        </p:spPr>
      </p:pic>
      <p:sp>
        <p:nvSpPr>
          <p:cNvPr id="2" name="Rectangle : coins arrondis 1">
            <a:extLst>
              <a:ext uri="{FF2B5EF4-FFF2-40B4-BE49-F238E27FC236}">
                <a16:creationId xmlns:a16="http://schemas.microsoft.com/office/drawing/2014/main" id="{22AE032A-1D53-9CC7-4805-AE7451021604}"/>
              </a:ext>
            </a:extLst>
          </p:cNvPr>
          <p:cNvSpPr/>
          <p:nvPr/>
        </p:nvSpPr>
        <p:spPr>
          <a:xfrm>
            <a:off x="583897" y="5400815"/>
            <a:ext cx="7617127" cy="461665"/>
          </a:xfrm>
          <a:prstGeom prst="roundRect">
            <a:avLst/>
          </a:prstGeom>
          <a:solidFill>
            <a:srgbClr val="FD7702"/>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fr-FR" sz="2000" b="1" dirty="0"/>
              <a:t>L'accompagnement</a:t>
            </a:r>
            <a:r>
              <a:rPr lang="fr-FR" sz="2000" dirty="0"/>
              <a:t> proposé chez </a:t>
            </a:r>
            <a:r>
              <a:rPr lang="fr-FR" sz="2000" dirty="0" err="1"/>
              <a:t>Positiv</a:t>
            </a:r>
            <a:r>
              <a:rPr lang="fr-FR" sz="2000" dirty="0"/>
              <a:t> comprend </a:t>
            </a:r>
            <a:r>
              <a:rPr lang="fr-FR" sz="2000" b="1" dirty="0"/>
              <a:t>3 grandes étapes </a:t>
            </a:r>
          </a:p>
        </p:txBody>
      </p:sp>
      <p:cxnSp>
        <p:nvCxnSpPr>
          <p:cNvPr id="4" name="Connecteur droit 3">
            <a:extLst>
              <a:ext uri="{FF2B5EF4-FFF2-40B4-BE49-F238E27FC236}">
                <a16:creationId xmlns:a16="http://schemas.microsoft.com/office/drawing/2014/main" id="{4B403B97-E437-D5C6-9FA4-20DEC77EEBC3}"/>
              </a:ext>
            </a:extLst>
          </p:cNvPr>
          <p:cNvCxnSpPr>
            <a:cxnSpLocks/>
          </p:cNvCxnSpPr>
          <p:nvPr/>
        </p:nvCxnSpPr>
        <p:spPr>
          <a:xfrm>
            <a:off x="8305799" y="2041096"/>
            <a:ext cx="0" cy="2970044"/>
          </a:xfrm>
          <a:prstGeom prst="line">
            <a:avLst/>
          </a:prstGeom>
          <a:ln w="28575">
            <a:solidFill>
              <a:srgbClr val="FD7702"/>
            </a:solidFill>
          </a:ln>
        </p:spPr>
        <p:style>
          <a:lnRef idx="1">
            <a:schemeClr val="accent1"/>
          </a:lnRef>
          <a:fillRef idx="0">
            <a:schemeClr val="accent1"/>
          </a:fillRef>
          <a:effectRef idx="0">
            <a:schemeClr val="accent1"/>
          </a:effectRef>
          <a:fontRef idx="minor">
            <a:schemeClr val="tx1"/>
          </a:fontRef>
        </p:style>
      </p:cxnSp>
      <p:sp>
        <p:nvSpPr>
          <p:cNvPr id="10" name="ZoneTexte 9">
            <a:extLst>
              <a:ext uri="{FF2B5EF4-FFF2-40B4-BE49-F238E27FC236}">
                <a16:creationId xmlns:a16="http://schemas.microsoft.com/office/drawing/2014/main" id="{D740936F-4C7F-53C7-DE66-0C7920203B54}"/>
              </a:ext>
            </a:extLst>
          </p:cNvPr>
          <p:cNvSpPr txBox="1"/>
          <p:nvPr>
            <p:custDataLst>
              <p:tags r:id="rId1"/>
            </p:custDataLst>
          </p:nvPr>
        </p:nvSpPr>
        <p:spPr>
          <a:xfrm>
            <a:off x="0" y="1033581"/>
            <a:ext cx="5038725" cy="461665"/>
          </a:xfrm>
          <a:prstGeom prst="rect">
            <a:avLst/>
          </a:prstGeom>
          <a:solidFill>
            <a:srgbClr val="2C599D"/>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2400" b="1" kern="0" dirty="0">
                <a:solidFill>
                  <a:prstClr val="white"/>
                </a:solidFill>
                <a:latin typeface="Aptos Display" panose="02110004020202020204"/>
              </a:rPr>
              <a:t>Les missions de </a:t>
            </a:r>
            <a:r>
              <a:rPr lang="fr-FR" sz="2400" b="1" kern="0" dirty="0" err="1">
                <a:solidFill>
                  <a:prstClr val="white"/>
                </a:solidFill>
                <a:latin typeface="Aptos Display" panose="02110004020202020204"/>
              </a:rPr>
              <a:t>Positiv</a:t>
            </a:r>
            <a:endParaRPr kumimoji="0" lang="fr-FR" sz="2400" b="1" i="0" u="none" strike="noStrike" kern="0" cap="none" spc="0" normalizeH="0" baseline="0" noProof="0" dirty="0">
              <a:ln>
                <a:noFill/>
              </a:ln>
              <a:solidFill>
                <a:prstClr val="white"/>
              </a:solidFill>
              <a:effectLst/>
              <a:uLnTx/>
              <a:uFillTx/>
              <a:latin typeface="Aptos Display" panose="02110004020202020204"/>
            </a:endParaRPr>
          </a:p>
        </p:txBody>
      </p:sp>
      <p:pic>
        <p:nvPicPr>
          <p:cNvPr id="12" name="Image 11">
            <a:extLst>
              <a:ext uri="{FF2B5EF4-FFF2-40B4-BE49-F238E27FC236}">
                <a16:creationId xmlns:a16="http://schemas.microsoft.com/office/drawing/2014/main" id="{5EBB4172-A09B-2A9B-5211-6CF6C40E6389}"/>
              </a:ext>
            </a:extLst>
          </p:cNvPr>
          <p:cNvPicPr>
            <a:picLocks noChangeAspect="1"/>
          </p:cNvPicPr>
          <p:nvPr/>
        </p:nvPicPr>
        <p:blipFill>
          <a:blip r:embed="rId10"/>
          <a:stretch>
            <a:fillRect/>
          </a:stretch>
        </p:blipFill>
        <p:spPr>
          <a:xfrm>
            <a:off x="5203019" y="1013580"/>
            <a:ext cx="543778" cy="518834"/>
          </a:xfrm>
          <a:prstGeom prst="rect">
            <a:avLst/>
          </a:prstGeom>
        </p:spPr>
      </p:pic>
      <p:sp>
        <p:nvSpPr>
          <p:cNvPr id="15" name="ZoneTexte 14">
            <a:extLst>
              <a:ext uri="{FF2B5EF4-FFF2-40B4-BE49-F238E27FC236}">
                <a16:creationId xmlns:a16="http://schemas.microsoft.com/office/drawing/2014/main" id="{B17343B2-4A02-0432-CBA5-59A2208D0096}"/>
              </a:ext>
            </a:extLst>
          </p:cNvPr>
          <p:cNvSpPr txBox="1"/>
          <p:nvPr/>
        </p:nvSpPr>
        <p:spPr>
          <a:xfrm>
            <a:off x="391062" y="116739"/>
            <a:ext cx="13048713" cy="784830"/>
          </a:xfrm>
          <a:prstGeom prst="rect">
            <a:avLst/>
          </a:prstGeom>
          <a:noFill/>
        </p:spPr>
        <p:txBody>
          <a:bodyPr wrap="square">
            <a:spAutoFit/>
          </a:bodyPr>
          <a:lstStyle/>
          <a:p>
            <a:r>
              <a:rPr kumimoji="0" lang="fr-FR" sz="3600" b="1" i="0" u="none" strike="noStrike" kern="1200" cap="none" spc="-150" normalizeH="0" baseline="0" noProof="0" dirty="0">
                <a:ln w="9525" cmpd="sng">
                  <a:noFill/>
                  <a:prstDash val="solid"/>
                </a:ln>
                <a:solidFill>
                  <a:srgbClr val="003366"/>
                </a:solidFill>
                <a:effectLst/>
                <a:uLnTx/>
                <a:uFillTx/>
                <a:latin typeface="Aptos" panose="02110004020202020204"/>
                <a:ea typeface="+mn-ea"/>
                <a:cs typeface="+mn-cs"/>
              </a:rPr>
              <a:t>POSITIV, une association engagée pour l’inclusion dans l’emploi</a:t>
            </a:r>
          </a:p>
          <a:p>
            <a:endParaRPr lang="fr-FR" sz="900" b="1" spc="-300" dirty="0">
              <a:ln w="9525" cmpd="sng">
                <a:noFill/>
                <a:prstDash val="solid"/>
              </a:ln>
              <a:solidFill>
                <a:srgbClr val="09456D"/>
              </a:solidFill>
            </a:endParaRPr>
          </a:p>
        </p:txBody>
      </p:sp>
    </p:spTree>
    <p:extLst>
      <p:ext uri="{BB962C8B-B14F-4D97-AF65-F5344CB8AC3E}">
        <p14:creationId xmlns:p14="http://schemas.microsoft.com/office/powerpoint/2010/main" val="4178871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oneTexte 13">
            <a:extLst>
              <a:ext uri="{FF2B5EF4-FFF2-40B4-BE49-F238E27FC236}">
                <a16:creationId xmlns:a16="http://schemas.microsoft.com/office/drawing/2014/main" id="{D08F6FDB-CB02-481B-2047-67BD1F414366}"/>
              </a:ext>
            </a:extLst>
          </p:cNvPr>
          <p:cNvSpPr txBox="1"/>
          <p:nvPr/>
        </p:nvSpPr>
        <p:spPr>
          <a:xfrm>
            <a:off x="463411" y="-697163"/>
            <a:ext cx="13048713" cy="615553"/>
          </a:xfrm>
          <a:prstGeom prst="rect">
            <a:avLst/>
          </a:prstGeom>
          <a:noFill/>
        </p:spPr>
        <p:txBody>
          <a:bodyPr wrap="square">
            <a:spAutoFit/>
          </a:bodyPr>
          <a:lstStyle/>
          <a:p>
            <a:r>
              <a:rPr lang="fr-FR" sz="3400" b="1" spc="-150" dirty="0">
                <a:ln w="9525" cmpd="sng">
                  <a:noFill/>
                  <a:prstDash val="solid"/>
                </a:ln>
                <a:solidFill>
                  <a:srgbClr val="003366"/>
                </a:solidFill>
                <a:latin typeface="Aptos" panose="02110004020202020204"/>
              </a:rPr>
              <a:t>Les principaux enseignements</a:t>
            </a:r>
            <a:endParaRPr lang="fr-FR" sz="900" b="1" spc="-300" dirty="0">
              <a:ln w="9525" cmpd="sng">
                <a:noFill/>
                <a:prstDash val="solid"/>
              </a:ln>
              <a:solidFill>
                <a:srgbClr val="003366"/>
              </a:solidFill>
            </a:endParaRPr>
          </a:p>
        </p:txBody>
      </p:sp>
      <p:sp>
        <p:nvSpPr>
          <p:cNvPr id="29" name="Forma libre 8">
            <a:extLst>
              <a:ext uri="{FF2B5EF4-FFF2-40B4-BE49-F238E27FC236}">
                <a16:creationId xmlns:a16="http://schemas.microsoft.com/office/drawing/2014/main" id="{D153946C-3499-9EFE-257A-C5556C55C683}"/>
              </a:ext>
            </a:extLst>
          </p:cNvPr>
          <p:cNvSpPr/>
          <p:nvPr/>
        </p:nvSpPr>
        <p:spPr>
          <a:xfrm>
            <a:off x="8000131" y="2193248"/>
            <a:ext cx="4824998" cy="946662"/>
          </a:xfrm>
          <a:custGeom>
            <a:avLst/>
            <a:gdLst>
              <a:gd name="connsiteX0" fmla="*/ 1036634 w 7098584"/>
              <a:gd name="connsiteY0" fmla="*/ 0 h 2073266"/>
              <a:gd name="connsiteX1" fmla="*/ 6971593 w 7098584"/>
              <a:gd name="connsiteY1" fmla="*/ 0 h 2073266"/>
              <a:gd name="connsiteX2" fmla="*/ 7098584 w 7098584"/>
              <a:gd name="connsiteY2" fmla="*/ 126992 h 2073266"/>
              <a:gd name="connsiteX3" fmla="*/ 7098584 w 7098584"/>
              <a:gd name="connsiteY3" fmla="*/ 1946275 h 2073266"/>
              <a:gd name="connsiteX4" fmla="*/ 6971593 w 7098584"/>
              <a:gd name="connsiteY4" fmla="*/ 2073267 h 2073266"/>
              <a:gd name="connsiteX5" fmla="*/ 1036634 w 7098584"/>
              <a:gd name="connsiteY5" fmla="*/ 2073267 h 2073266"/>
              <a:gd name="connsiteX6" fmla="*/ 0 w 7098584"/>
              <a:gd name="connsiteY6" fmla="*/ 1036633 h 2073266"/>
              <a:gd name="connsiteX7" fmla="*/ 0 w 7098584"/>
              <a:gd name="connsiteY7" fmla="*/ 1036633 h 2073266"/>
              <a:gd name="connsiteX8" fmla="*/ 1036634 w 7098584"/>
              <a:gd name="connsiteY8" fmla="*/ 0 h 2073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98584" h="2073266">
                <a:moveTo>
                  <a:pt x="1036634" y="0"/>
                </a:moveTo>
                <a:lnTo>
                  <a:pt x="6971593" y="0"/>
                </a:lnTo>
                <a:cubicBezTo>
                  <a:pt x="7041692" y="0"/>
                  <a:pt x="7098584" y="56892"/>
                  <a:pt x="7098584" y="126992"/>
                </a:cubicBezTo>
                <a:lnTo>
                  <a:pt x="7098584" y="1946275"/>
                </a:lnTo>
                <a:cubicBezTo>
                  <a:pt x="7098584" y="2016375"/>
                  <a:pt x="7041692" y="2073267"/>
                  <a:pt x="6971593" y="2073267"/>
                </a:cubicBezTo>
                <a:lnTo>
                  <a:pt x="1036634" y="2073267"/>
                </a:lnTo>
                <a:cubicBezTo>
                  <a:pt x="464536" y="2073267"/>
                  <a:pt x="0" y="1608731"/>
                  <a:pt x="0" y="1036633"/>
                </a:cubicBezTo>
                <a:lnTo>
                  <a:pt x="0" y="1036633"/>
                </a:lnTo>
                <a:cubicBezTo>
                  <a:pt x="0" y="464536"/>
                  <a:pt x="464536" y="0"/>
                  <a:pt x="1036634" y="0"/>
                </a:cubicBezTo>
                <a:close/>
              </a:path>
            </a:pathLst>
          </a:custGeom>
          <a:solidFill>
            <a:srgbClr val="D7E1F1"/>
          </a:solidFill>
          <a:ln w="12695" cap="flat">
            <a:noFill/>
            <a:prstDash val="solid"/>
            <a:miter/>
          </a:ln>
        </p:spPr>
        <p:txBody>
          <a:bodyPr rtlCol="0" anchor="ctr"/>
          <a:lstStyle/>
          <a:p>
            <a:pPr lvl="1"/>
            <a:r>
              <a:rPr lang="fr-FR" sz="2000" b="1" dirty="0">
                <a:latin typeface="Aptos" panose="020B0004020202020204" pitchFamily="34" charset="0"/>
              </a:rPr>
              <a:t>Indice de recommandation </a:t>
            </a:r>
            <a:r>
              <a:rPr lang="fr-FR" sz="2000" dirty="0">
                <a:latin typeface="Aptos" panose="020B0004020202020204" pitchFamily="34" charset="0"/>
              </a:rPr>
              <a:t>élevé pour l’accompagnement de </a:t>
            </a:r>
            <a:r>
              <a:rPr lang="fr-FR" sz="2000" dirty="0" err="1">
                <a:latin typeface="Aptos" panose="020B0004020202020204" pitchFamily="34" charset="0"/>
              </a:rPr>
              <a:t>Positiv</a:t>
            </a:r>
            <a:endParaRPr lang="es-MX" sz="2000" dirty="0">
              <a:latin typeface="Aptos" panose="020B0004020202020204" pitchFamily="34" charset="0"/>
            </a:endParaRPr>
          </a:p>
        </p:txBody>
      </p:sp>
      <p:sp>
        <p:nvSpPr>
          <p:cNvPr id="30" name="Forma libre 120">
            <a:extLst>
              <a:ext uri="{FF2B5EF4-FFF2-40B4-BE49-F238E27FC236}">
                <a16:creationId xmlns:a16="http://schemas.microsoft.com/office/drawing/2014/main" id="{DD0E3095-84DE-1AF5-992F-B4B60F54C89F}"/>
              </a:ext>
            </a:extLst>
          </p:cNvPr>
          <p:cNvSpPr/>
          <p:nvPr/>
        </p:nvSpPr>
        <p:spPr>
          <a:xfrm>
            <a:off x="7396416" y="2186879"/>
            <a:ext cx="946654" cy="946659"/>
          </a:xfrm>
          <a:custGeom>
            <a:avLst/>
            <a:gdLst>
              <a:gd name="connsiteX0" fmla="*/ 1599588 w 1599587"/>
              <a:gd name="connsiteY0" fmla="*/ 799794 h 1599587"/>
              <a:gd name="connsiteX1" fmla="*/ 799794 w 1599587"/>
              <a:gd name="connsiteY1" fmla="*/ 1599588 h 1599587"/>
              <a:gd name="connsiteX2" fmla="*/ 0 w 1599587"/>
              <a:gd name="connsiteY2" fmla="*/ 799794 h 1599587"/>
              <a:gd name="connsiteX3" fmla="*/ 799794 w 1599587"/>
              <a:gd name="connsiteY3" fmla="*/ -1 h 1599587"/>
              <a:gd name="connsiteX4" fmla="*/ 1599588 w 1599587"/>
              <a:gd name="connsiteY4" fmla="*/ 799794 h 1599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9587" h="1599587">
                <a:moveTo>
                  <a:pt x="1599588" y="799794"/>
                </a:moveTo>
                <a:cubicBezTo>
                  <a:pt x="1599588" y="1241508"/>
                  <a:pt x="1241508" y="1599588"/>
                  <a:pt x="799794" y="1599588"/>
                </a:cubicBezTo>
                <a:cubicBezTo>
                  <a:pt x="358080" y="1599588"/>
                  <a:pt x="0" y="1241508"/>
                  <a:pt x="0" y="799794"/>
                </a:cubicBezTo>
                <a:cubicBezTo>
                  <a:pt x="0" y="358080"/>
                  <a:pt x="358080" y="-1"/>
                  <a:pt x="799794" y="-1"/>
                </a:cubicBezTo>
                <a:cubicBezTo>
                  <a:pt x="1241508" y="-1"/>
                  <a:pt x="1599588" y="358080"/>
                  <a:pt x="1599588" y="799794"/>
                </a:cubicBezTo>
                <a:close/>
              </a:path>
            </a:pathLst>
          </a:custGeom>
          <a:solidFill>
            <a:srgbClr val="FB9B51"/>
          </a:solidFill>
          <a:ln w="12695" cap="flat">
            <a:noFill/>
            <a:prstDash val="solid"/>
            <a:miter/>
          </a:ln>
        </p:spPr>
        <p:txBody>
          <a:bodyPr rtlCol="0" anchor="ctr"/>
          <a:lstStyle/>
          <a:p>
            <a:endParaRPr lang="es-MX" sz="2400"/>
          </a:p>
        </p:txBody>
      </p:sp>
      <p:sp>
        <p:nvSpPr>
          <p:cNvPr id="31" name="CuadroTexto 277">
            <a:extLst>
              <a:ext uri="{FF2B5EF4-FFF2-40B4-BE49-F238E27FC236}">
                <a16:creationId xmlns:a16="http://schemas.microsoft.com/office/drawing/2014/main" id="{CCF68DD8-7B69-63CC-143E-9E0A1BEB72D2}"/>
              </a:ext>
            </a:extLst>
          </p:cNvPr>
          <p:cNvSpPr txBox="1"/>
          <p:nvPr/>
        </p:nvSpPr>
        <p:spPr>
          <a:xfrm>
            <a:off x="7396416" y="2428312"/>
            <a:ext cx="946654" cy="461666"/>
          </a:xfrm>
          <a:prstGeom prst="rect">
            <a:avLst/>
          </a:prstGeom>
          <a:noFill/>
        </p:spPr>
        <p:txBody>
          <a:bodyPr wrap="square" rtlCol="0">
            <a:spAutoFit/>
          </a:bodyPr>
          <a:lstStyle/>
          <a:p>
            <a:pPr algn="ctr"/>
            <a:r>
              <a:rPr lang="es-MX" sz="2400" b="1">
                <a:ln/>
                <a:solidFill>
                  <a:srgbClr val="FFFFFF"/>
                </a:solidFill>
                <a:latin typeface="Raleway" panose="020B0503030101060003" pitchFamily="34" charset="77"/>
                <a:cs typeface="Arial"/>
                <a:sym typeface="Arial"/>
                <a:rtl val="0"/>
              </a:rPr>
              <a:t>8/10</a:t>
            </a:r>
            <a:endParaRPr lang="es-MX" sz="2400" b="1" spc="0" baseline="0">
              <a:ln/>
              <a:solidFill>
                <a:srgbClr val="FFFFFF"/>
              </a:solidFill>
              <a:latin typeface="Raleway" panose="020B0503030101060003" pitchFamily="34" charset="77"/>
              <a:cs typeface="Arial"/>
              <a:sym typeface="Arial"/>
              <a:rtl val="0"/>
            </a:endParaRPr>
          </a:p>
        </p:txBody>
      </p:sp>
      <p:sp>
        <p:nvSpPr>
          <p:cNvPr id="32" name="Forma libre 8">
            <a:extLst>
              <a:ext uri="{FF2B5EF4-FFF2-40B4-BE49-F238E27FC236}">
                <a16:creationId xmlns:a16="http://schemas.microsoft.com/office/drawing/2014/main" id="{A6A1CD81-07CD-F590-1971-452B37ED8745}"/>
              </a:ext>
            </a:extLst>
          </p:cNvPr>
          <p:cNvSpPr/>
          <p:nvPr/>
        </p:nvSpPr>
        <p:spPr>
          <a:xfrm>
            <a:off x="8000131" y="3536735"/>
            <a:ext cx="4824998" cy="946656"/>
          </a:xfrm>
          <a:custGeom>
            <a:avLst/>
            <a:gdLst>
              <a:gd name="connsiteX0" fmla="*/ 1036634 w 7098584"/>
              <a:gd name="connsiteY0" fmla="*/ 0 h 2073266"/>
              <a:gd name="connsiteX1" fmla="*/ 6971593 w 7098584"/>
              <a:gd name="connsiteY1" fmla="*/ 0 h 2073266"/>
              <a:gd name="connsiteX2" fmla="*/ 7098584 w 7098584"/>
              <a:gd name="connsiteY2" fmla="*/ 126992 h 2073266"/>
              <a:gd name="connsiteX3" fmla="*/ 7098584 w 7098584"/>
              <a:gd name="connsiteY3" fmla="*/ 1946275 h 2073266"/>
              <a:gd name="connsiteX4" fmla="*/ 6971593 w 7098584"/>
              <a:gd name="connsiteY4" fmla="*/ 2073267 h 2073266"/>
              <a:gd name="connsiteX5" fmla="*/ 1036634 w 7098584"/>
              <a:gd name="connsiteY5" fmla="*/ 2073267 h 2073266"/>
              <a:gd name="connsiteX6" fmla="*/ 0 w 7098584"/>
              <a:gd name="connsiteY6" fmla="*/ 1036633 h 2073266"/>
              <a:gd name="connsiteX7" fmla="*/ 0 w 7098584"/>
              <a:gd name="connsiteY7" fmla="*/ 1036633 h 2073266"/>
              <a:gd name="connsiteX8" fmla="*/ 1036634 w 7098584"/>
              <a:gd name="connsiteY8" fmla="*/ 0 h 2073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98584" h="2073266">
                <a:moveTo>
                  <a:pt x="1036634" y="0"/>
                </a:moveTo>
                <a:lnTo>
                  <a:pt x="6971593" y="0"/>
                </a:lnTo>
                <a:cubicBezTo>
                  <a:pt x="7041692" y="0"/>
                  <a:pt x="7098584" y="56892"/>
                  <a:pt x="7098584" y="126992"/>
                </a:cubicBezTo>
                <a:lnTo>
                  <a:pt x="7098584" y="1946275"/>
                </a:lnTo>
                <a:cubicBezTo>
                  <a:pt x="7098584" y="2016375"/>
                  <a:pt x="7041692" y="2073267"/>
                  <a:pt x="6971593" y="2073267"/>
                </a:cubicBezTo>
                <a:lnTo>
                  <a:pt x="1036634" y="2073267"/>
                </a:lnTo>
                <a:cubicBezTo>
                  <a:pt x="464536" y="2073267"/>
                  <a:pt x="0" y="1608731"/>
                  <a:pt x="0" y="1036633"/>
                </a:cubicBezTo>
                <a:lnTo>
                  <a:pt x="0" y="1036633"/>
                </a:lnTo>
                <a:cubicBezTo>
                  <a:pt x="0" y="464536"/>
                  <a:pt x="464536" y="0"/>
                  <a:pt x="1036634" y="0"/>
                </a:cubicBezTo>
                <a:close/>
              </a:path>
            </a:pathLst>
          </a:custGeom>
          <a:solidFill>
            <a:srgbClr val="D7E1F1"/>
          </a:solidFill>
          <a:ln w="12695" cap="flat">
            <a:noFill/>
            <a:prstDash val="solid"/>
            <a:miter/>
          </a:ln>
        </p:spPr>
        <p:txBody>
          <a:bodyPr rtlCol="0" anchor="ctr"/>
          <a:lstStyle/>
          <a:p>
            <a:pPr lvl="1"/>
            <a:r>
              <a:rPr lang="fr-FR" sz="2000" dirty="0"/>
              <a:t>des répondants sont satisfaits de la </a:t>
            </a:r>
            <a:r>
              <a:rPr lang="fr-FR" sz="2000" b="1" dirty="0"/>
              <a:t>qualité des conseils</a:t>
            </a:r>
            <a:endParaRPr lang="es-MX" sz="2000" b="1" dirty="0">
              <a:latin typeface="Aptos" panose="020B0004020202020204" pitchFamily="34" charset="0"/>
            </a:endParaRPr>
          </a:p>
        </p:txBody>
      </p:sp>
      <p:sp>
        <p:nvSpPr>
          <p:cNvPr id="33" name="Forma libre 120">
            <a:extLst>
              <a:ext uri="{FF2B5EF4-FFF2-40B4-BE49-F238E27FC236}">
                <a16:creationId xmlns:a16="http://schemas.microsoft.com/office/drawing/2014/main" id="{FE18E583-AB5A-4EFE-C57F-C9BCCD9AC51C}"/>
              </a:ext>
            </a:extLst>
          </p:cNvPr>
          <p:cNvSpPr/>
          <p:nvPr/>
        </p:nvSpPr>
        <p:spPr>
          <a:xfrm>
            <a:off x="7396416" y="3536734"/>
            <a:ext cx="946654" cy="946656"/>
          </a:xfrm>
          <a:custGeom>
            <a:avLst/>
            <a:gdLst>
              <a:gd name="connsiteX0" fmla="*/ 1599588 w 1599587"/>
              <a:gd name="connsiteY0" fmla="*/ 799794 h 1599587"/>
              <a:gd name="connsiteX1" fmla="*/ 799794 w 1599587"/>
              <a:gd name="connsiteY1" fmla="*/ 1599588 h 1599587"/>
              <a:gd name="connsiteX2" fmla="*/ 0 w 1599587"/>
              <a:gd name="connsiteY2" fmla="*/ 799794 h 1599587"/>
              <a:gd name="connsiteX3" fmla="*/ 799794 w 1599587"/>
              <a:gd name="connsiteY3" fmla="*/ -1 h 1599587"/>
              <a:gd name="connsiteX4" fmla="*/ 1599588 w 1599587"/>
              <a:gd name="connsiteY4" fmla="*/ 799794 h 1599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9587" h="1599587">
                <a:moveTo>
                  <a:pt x="1599588" y="799794"/>
                </a:moveTo>
                <a:cubicBezTo>
                  <a:pt x="1599588" y="1241508"/>
                  <a:pt x="1241508" y="1599588"/>
                  <a:pt x="799794" y="1599588"/>
                </a:cubicBezTo>
                <a:cubicBezTo>
                  <a:pt x="358080" y="1599588"/>
                  <a:pt x="0" y="1241508"/>
                  <a:pt x="0" y="799794"/>
                </a:cubicBezTo>
                <a:cubicBezTo>
                  <a:pt x="0" y="358080"/>
                  <a:pt x="358080" y="-1"/>
                  <a:pt x="799794" y="-1"/>
                </a:cubicBezTo>
                <a:cubicBezTo>
                  <a:pt x="1241508" y="-1"/>
                  <a:pt x="1599588" y="358080"/>
                  <a:pt x="1599588" y="799794"/>
                </a:cubicBezTo>
                <a:close/>
              </a:path>
            </a:pathLst>
          </a:custGeom>
          <a:solidFill>
            <a:srgbClr val="FB9B51"/>
          </a:solidFill>
          <a:ln w="12695" cap="flat">
            <a:noFill/>
            <a:prstDash val="solid"/>
            <a:miter/>
          </a:ln>
        </p:spPr>
        <p:txBody>
          <a:bodyPr rtlCol="0" anchor="ctr"/>
          <a:lstStyle/>
          <a:p>
            <a:endParaRPr lang="es-MX" sz="2400"/>
          </a:p>
        </p:txBody>
      </p:sp>
      <p:sp>
        <p:nvSpPr>
          <p:cNvPr id="34" name="CuadroTexto 277">
            <a:extLst>
              <a:ext uri="{FF2B5EF4-FFF2-40B4-BE49-F238E27FC236}">
                <a16:creationId xmlns:a16="http://schemas.microsoft.com/office/drawing/2014/main" id="{C306B713-0487-169F-BF0A-E71435370714}"/>
              </a:ext>
            </a:extLst>
          </p:cNvPr>
          <p:cNvSpPr txBox="1"/>
          <p:nvPr/>
        </p:nvSpPr>
        <p:spPr>
          <a:xfrm>
            <a:off x="7396416" y="3778166"/>
            <a:ext cx="946654" cy="461665"/>
          </a:xfrm>
          <a:prstGeom prst="rect">
            <a:avLst/>
          </a:prstGeom>
          <a:noFill/>
        </p:spPr>
        <p:txBody>
          <a:bodyPr wrap="square" rtlCol="0">
            <a:spAutoFit/>
          </a:bodyPr>
          <a:lstStyle/>
          <a:p>
            <a:pPr algn="ctr"/>
            <a:r>
              <a:rPr lang="es-MX" sz="2400" b="1" dirty="0">
                <a:ln/>
                <a:solidFill>
                  <a:srgbClr val="FFFFFF"/>
                </a:solidFill>
                <a:latin typeface="Raleway" panose="020B0503030101060003" pitchFamily="34" charset="77"/>
                <a:cs typeface="Arial"/>
                <a:sym typeface="Arial"/>
                <a:rtl val="0"/>
              </a:rPr>
              <a:t>85%</a:t>
            </a:r>
            <a:endParaRPr lang="es-MX" sz="2400" b="1" spc="0" baseline="0" dirty="0">
              <a:ln/>
              <a:solidFill>
                <a:srgbClr val="FFFFFF"/>
              </a:solidFill>
              <a:latin typeface="Raleway" panose="020B0503030101060003" pitchFamily="34" charset="77"/>
              <a:cs typeface="Arial"/>
              <a:sym typeface="Arial"/>
              <a:rtl val="0"/>
            </a:endParaRPr>
          </a:p>
        </p:txBody>
      </p:sp>
      <p:sp>
        <p:nvSpPr>
          <p:cNvPr id="6" name="ZoneTexte 5">
            <a:extLst>
              <a:ext uri="{FF2B5EF4-FFF2-40B4-BE49-F238E27FC236}">
                <a16:creationId xmlns:a16="http://schemas.microsoft.com/office/drawing/2014/main" id="{87464D00-B9D8-AB14-671B-868FCF39633D}"/>
              </a:ext>
            </a:extLst>
          </p:cNvPr>
          <p:cNvSpPr txBox="1"/>
          <p:nvPr/>
        </p:nvSpPr>
        <p:spPr>
          <a:xfrm>
            <a:off x="2109183" y="2040248"/>
            <a:ext cx="4647848" cy="4846327"/>
          </a:xfrm>
          <a:prstGeom prst="rect">
            <a:avLst/>
          </a:prstGeom>
          <a:solidFill>
            <a:srgbClr val="FFF0E1"/>
          </a:solidFill>
          <a:ln w="12700">
            <a:noFill/>
            <a:extLst>
              <a:ext uri="{C807C97D-BFC1-408E-A445-0C87EB9F89A2}">
                <ask:lineSketchStyleProps xmlns:ask="http://schemas.microsoft.com/office/drawing/2018/sketchyshapes" sd="4060778222">
                  <a:custGeom>
                    <a:avLst/>
                    <a:gdLst>
                      <a:gd name="connsiteX0" fmla="*/ 0 w 5021467"/>
                      <a:gd name="connsiteY0" fmla="*/ 0 h 1938992"/>
                      <a:gd name="connsiteX1" fmla="*/ 527254 w 5021467"/>
                      <a:gd name="connsiteY1" fmla="*/ 0 h 1938992"/>
                      <a:gd name="connsiteX2" fmla="*/ 1004293 w 5021467"/>
                      <a:gd name="connsiteY2" fmla="*/ 0 h 1938992"/>
                      <a:gd name="connsiteX3" fmla="*/ 1481333 w 5021467"/>
                      <a:gd name="connsiteY3" fmla="*/ 0 h 1938992"/>
                      <a:gd name="connsiteX4" fmla="*/ 2008587 w 5021467"/>
                      <a:gd name="connsiteY4" fmla="*/ 0 h 1938992"/>
                      <a:gd name="connsiteX5" fmla="*/ 2586056 w 5021467"/>
                      <a:gd name="connsiteY5" fmla="*/ 0 h 1938992"/>
                      <a:gd name="connsiteX6" fmla="*/ 3163524 w 5021467"/>
                      <a:gd name="connsiteY6" fmla="*/ 0 h 1938992"/>
                      <a:gd name="connsiteX7" fmla="*/ 3690778 w 5021467"/>
                      <a:gd name="connsiteY7" fmla="*/ 0 h 1938992"/>
                      <a:gd name="connsiteX8" fmla="*/ 4268247 w 5021467"/>
                      <a:gd name="connsiteY8" fmla="*/ 0 h 1938992"/>
                      <a:gd name="connsiteX9" fmla="*/ 5021467 w 5021467"/>
                      <a:gd name="connsiteY9" fmla="*/ 0 h 1938992"/>
                      <a:gd name="connsiteX10" fmla="*/ 5021467 w 5021467"/>
                      <a:gd name="connsiteY10" fmla="*/ 626941 h 1938992"/>
                      <a:gd name="connsiteX11" fmla="*/ 5021467 w 5021467"/>
                      <a:gd name="connsiteY11" fmla="*/ 1292661 h 1938992"/>
                      <a:gd name="connsiteX12" fmla="*/ 5021467 w 5021467"/>
                      <a:gd name="connsiteY12" fmla="*/ 1938992 h 1938992"/>
                      <a:gd name="connsiteX13" fmla="*/ 4544428 w 5021467"/>
                      <a:gd name="connsiteY13" fmla="*/ 1938992 h 1938992"/>
                      <a:gd name="connsiteX14" fmla="*/ 3816315 w 5021467"/>
                      <a:gd name="connsiteY14" fmla="*/ 1938992 h 1938992"/>
                      <a:gd name="connsiteX15" fmla="*/ 3238846 w 5021467"/>
                      <a:gd name="connsiteY15" fmla="*/ 1938992 h 1938992"/>
                      <a:gd name="connsiteX16" fmla="*/ 2661378 w 5021467"/>
                      <a:gd name="connsiteY16" fmla="*/ 1938992 h 1938992"/>
                      <a:gd name="connsiteX17" fmla="*/ 1933265 w 5021467"/>
                      <a:gd name="connsiteY17" fmla="*/ 1938992 h 1938992"/>
                      <a:gd name="connsiteX18" fmla="*/ 1456225 w 5021467"/>
                      <a:gd name="connsiteY18" fmla="*/ 1938992 h 1938992"/>
                      <a:gd name="connsiteX19" fmla="*/ 828542 w 5021467"/>
                      <a:gd name="connsiteY19" fmla="*/ 1938992 h 1938992"/>
                      <a:gd name="connsiteX20" fmla="*/ 0 w 5021467"/>
                      <a:gd name="connsiteY20" fmla="*/ 1938992 h 1938992"/>
                      <a:gd name="connsiteX21" fmla="*/ 0 w 5021467"/>
                      <a:gd name="connsiteY21" fmla="*/ 1331441 h 1938992"/>
                      <a:gd name="connsiteX22" fmla="*/ 0 w 5021467"/>
                      <a:gd name="connsiteY22" fmla="*/ 685111 h 1938992"/>
                      <a:gd name="connsiteX23" fmla="*/ 0 w 5021467"/>
                      <a:gd name="connsiteY23" fmla="*/ 0 h 193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021467" h="1938992" extrusionOk="0">
                        <a:moveTo>
                          <a:pt x="0" y="0"/>
                        </a:moveTo>
                        <a:cubicBezTo>
                          <a:pt x="112035" y="10141"/>
                          <a:pt x="324797" y="-11186"/>
                          <a:pt x="527254" y="0"/>
                        </a:cubicBezTo>
                        <a:cubicBezTo>
                          <a:pt x="729711" y="11186"/>
                          <a:pt x="894687" y="-2966"/>
                          <a:pt x="1004293" y="0"/>
                        </a:cubicBezTo>
                        <a:cubicBezTo>
                          <a:pt x="1113899" y="2966"/>
                          <a:pt x="1385489" y="8538"/>
                          <a:pt x="1481333" y="0"/>
                        </a:cubicBezTo>
                        <a:cubicBezTo>
                          <a:pt x="1577177" y="-8538"/>
                          <a:pt x="1815577" y="-13160"/>
                          <a:pt x="2008587" y="0"/>
                        </a:cubicBezTo>
                        <a:cubicBezTo>
                          <a:pt x="2201597" y="13160"/>
                          <a:pt x="2460856" y="-17844"/>
                          <a:pt x="2586056" y="0"/>
                        </a:cubicBezTo>
                        <a:cubicBezTo>
                          <a:pt x="2711256" y="17844"/>
                          <a:pt x="3030344" y="22927"/>
                          <a:pt x="3163524" y="0"/>
                        </a:cubicBezTo>
                        <a:cubicBezTo>
                          <a:pt x="3296704" y="-22927"/>
                          <a:pt x="3463785" y="-5186"/>
                          <a:pt x="3690778" y="0"/>
                        </a:cubicBezTo>
                        <a:cubicBezTo>
                          <a:pt x="3917771" y="5186"/>
                          <a:pt x="4058543" y="-15506"/>
                          <a:pt x="4268247" y="0"/>
                        </a:cubicBezTo>
                        <a:cubicBezTo>
                          <a:pt x="4477951" y="15506"/>
                          <a:pt x="4711984" y="20135"/>
                          <a:pt x="5021467" y="0"/>
                        </a:cubicBezTo>
                        <a:cubicBezTo>
                          <a:pt x="5037826" y="170664"/>
                          <a:pt x="5009059" y="351082"/>
                          <a:pt x="5021467" y="626941"/>
                        </a:cubicBezTo>
                        <a:cubicBezTo>
                          <a:pt x="5033875" y="902800"/>
                          <a:pt x="5048863" y="996386"/>
                          <a:pt x="5021467" y="1292661"/>
                        </a:cubicBezTo>
                        <a:cubicBezTo>
                          <a:pt x="4994071" y="1588936"/>
                          <a:pt x="4997969" y="1779840"/>
                          <a:pt x="5021467" y="1938992"/>
                        </a:cubicBezTo>
                        <a:cubicBezTo>
                          <a:pt x="4882565" y="1933858"/>
                          <a:pt x="4736857" y="1918994"/>
                          <a:pt x="4544428" y="1938992"/>
                        </a:cubicBezTo>
                        <a:cubicBezTo>
                          <a:pt x="4351999" y="1958990"/>
                          <a:pt x="4127568" y="1946367"/>
                          <a:pt x="3816315" y="1938992"/>
                        </a:cubicBezTo>
                        <a:cubicBezTo>
                          <a:pt x="3505062" y="1931617"/>
                          <a:pt x="3516871" y="1942622"/>
                          <a:pt x="3238846" y="1938992"/>
                        </a:cubicBezTo>
                        <a:cubicBezTo>
                          <a:pt x="2960821" y="1935362"/>
                          <a:pt x="2901269" y="1930283"/>
                          <a:pt x="2661378" y="1938992"/>
                        </a:cubicBezTo>
                        <a:cubicBezTo>
                          <a:pt x="2421487" y="1947701"/>
                          <a:pt x="2172000" y="1968041"/>
                          <a:pt x="1933265" y="1938992"/>
                        </a:cubicBezTo>
                        <a:cubicBezTo>
                          <a:pt x="1694530" y="1909943"/>
                          <a:pt x="1613644" y="1928788"/>
                          <a:pt x="1456225" y="1938992"/>
                        </a:cubicBezTo>
                        <a:cubicBezTo>
                          <a:pt x="1298806" y="1949196"/>
                          <a:pt x="1064805" y="1930087"/>
                          <a:pt x="828542" y="1938992"/>
                        </a:cubicBezTo>
                        <a:cubicBezTo>
                          <a:pt x="592279" y="1947897"/>
                          <a:pt x="375960" y="1966216"/>
                          <a:pt x="0" y="1938992"/>
                        </a:cubicBezTo>
                        <a:cubicBezTo>
                          <a:pt x="18035" y="1645998"/>
                          <a:pt x="21626" y="1556374"/>
                          <a:pt x="0" y="1331441"/>
                        </a:cubicBezTo>
                        <a:cubicBezTo>
                          <a:pt x="-21626" y="1106508"/>
                          <a:pt x="6429" y="928293"/>
                          <a:pt x="0" y="685111"/>
                        </a:cubicBezTo>
                        <a:cubicBezTo>
                          <a:pt x="-6429" y="441929"/>
                          <a:pt x="-16931" y="318965"/>
                          <a:pt x="0" y="0"/>
                        </a:cubicBezTo>
                        <a:close/>
                      </a:path>
                    </a:pathLst>
                  </a:custGeom>
                  <ask:type>
                    <ask:lineSketchNone/>
                  </ask:type>
                </ask:lineSketchStyleProps>
              </a:ext>
            </a:extLst>
          </a:ln>
        </p:spPr>
        <p:txBody>
          <a:bodyPr wrap="square" numCol="1" rtlCol="0">
            <a:noAutofit/>
          </a:bodyPr>
          <a:lstStyle/>
          <a:p>
            <a:pPr marL="171450" indent="-171450">
              <a:spcBef>
                <a:spcPts val="1200"/>
              </a:spcBef>
              <a:buClr>
                <a:srgbClr val="FD7702"/>
              </a:buClr>
              <a:buFont typeface="Arial" panose="020B0604020202020204" pitchFamily="34" charset="0"/>
              <a:buChar char="•"/>
            </a:pPr>
            <a:r>
              <a:rPr lang="fr-FR" dirty="0">
                <a:latin typeface="Aptos" panose="020B0004020202020204" pitchFamily="34" charset="0"/>
              </a:rPr>
              <a:t>Se sentir aidé</a:t>
            </a:r>
          </a:p>
          <a:p>
            <a:pPr marL="171450" indent="-171450">
              <a:spcBef>
                <a:spcPts val="1200"/>
              </a:spcBef>
              <a:buClr>
                <a:srgbClr val="FD7702"/>
              </a:buClr>
              <a:buFont typeface="Arial" panose="020B0604020202020204" pitchFamily="34" charset="0"/>
              <a:buChar char="•"/>
            </a:pPr>
            <a:r>
              <a:rPr lang="fr-FR" dirty="0">
                <a:latin typeface="Aptos" panose="020B0004020202020204" pitchFamily="34" charset="0"/>
              </a:rPr>
              <a:t>Avoir de l’écoute / conseils / information</a:t>
            </a:r>
          </a:p>
          <a:p>
            <a:pPr marL="171450" indent="-171450">
              <a:spcBef>
                <a:spcPts val="1200"/>
              </a:spcBef>
              <a:buClr>
                <a:srgbClr val="FD7702"/>
              </a:buClr>
              <a:buFont typeface="Arial" panose="020B0604020202020204" pitchFamily="34" charset="0"/>
              <a:buChar char="•"/>
            </a:pPr>
            <a:r>
              <a:rPr lang="fr-FR" dirty="0">
                <a:latin typeface="Aptos" panose="020B0004020202020204" pitchFamily="34" charset="0"/>
              </a:rPr>
              <a:t>Être rassuré</a:t>
            </a:r>
          </a:p>
          <a:p>
            <a:pPr marL="171450" indent="-171450">
              <a:spcBef>
                <a:spcPts val="1200"/>
              </a:spcBef>
              <a:buClr>
                <a:srgbClr val="FD7702"/>
              </a:buClr>
              <a:buFont typeface="Arial" panose="020B0604020202020204" pitchFamily="34" charset="0"/>
              <a:buChar char="•"/>
            </a:pPr>
            <a:r>
              <a:rPr lang="fr-FR" dirty="0">
                <a:latin typeface="Aptos" panose="020B0004020202020204" pitchFamily="34" charset="0"/>
              </a:rPr>
              <a:t>Avoir du soutien</a:t>
            </a:r>
          </a:p>
          <a:p>
            <a:pPr marL="171450" indent="-171450">
              <a:spcBef>
                <a:spcPts val="1200"/>
              </a:spcBef>
              <a:buClr>
                <a:srgbClr val="FD7702"/>
              </a:buClr>
              <a:buFont typeface="Arial" panose="020B0604020202020204" pitchFamily="34" charset="0"/>
              <a:buChar char="•"/>
            </a:pPr>
            <a:r>
              <a:rPr lang="fr-FR" dirty="0">
                <a:latin typeface="Aptos" panose="020B0004020202020204" pitchFamily="34" charset="0"/>
              </a:rPr>
              <a:t>Obtenir pleins de bons conseils pour la création </a:t>
            </a:r>
          </a:p>
          <a:p>
            <a:pPr marL="171450" indent="-171450">
              <a:spcBef>
                <a:spcPts val="1200"/>
              </a:spcBef>
              <a:buClr>
                <a:srgbClr val="FD7702"/>
              </a:buClr>
              <a:buFont typeface="Arial" panose="020B0604020202020204" pitchFamily="34" charset="0"/>
              <a:buChar char="•"/>
            </a:pPr>
            <a:r>
              <a:rPr lang="fr-FR" dirty="0">
                <a:latin typeface="Aptos" panose="020B0004020202020204" pitchFamily="34" charset="0"/>
              </a:rPr>
              <a:t>Cadencer les démarches </a:t>
            </a:r>
          </a:p>
          <a:p>
            <a:pPr marL="171450" indent="-171450">
              <a:spcBef>
                <a:spcPts val="1200"/>
              </a:spcBef>
              <a:buClr>
                <a:srgbClr val="FD7702"/>
              </a:buClr>
              <a:buFont typeface="Arial" panose="020B0604020202020204" pitchFamily="34" charset="0"/>
              <a:buChar char="•"/>
            </a:pPr>
            <a:r>
              <a:rPr lang="fr-FR" dirty="0">
                <a:latin typeface="Aptos" panose="020B0004020202020204" pitchFamily="34" charset="0"/>
              </a:rPr>
              <a:t>Aider dans l’administratif</a:t>
            </a:r>
          </a:p>
          <a:p>
            <a:pPr marL="171450" indent="-171450">
              <a:spcBef>
                <a:spcPts val="1200"/>
              </a:spcBef>
              <a:buClr>
                <a:srgbClr val="FD7702"/>
              </a:buClr>
              <a:buFont typeface="Arial" panose="020B0604020202020204" pitchFamily="34" charset="0"/>
              <a:buChar char="•"/>
            </a:pPr>
            <a:r>
              <a:rPr lang="fr-FR" dirty="0">
                <a:latin typeface="Aptos" panose="020B0004020202020204" pitchFamily="34" charset="0"/>
              </a:rPr>
              <a:t>Trouver des financements</a:t>
            </a:r>
          </a:p>
          <a:p>
            <a:pPr marL="171450" indent="-171450">
              <a:spcBef>
                <a:spcPts val="1200"/>
              </a:spcBef>
              <a:buClr>
                <a:srgbClr val="FD7702"/>
              </a:buClr>
              <a:buFont typeface="Arial" panose="020B0604020202020204" pitchFamily="34" charset="0"/>
              <a:buChar char="•"/>
            </a:pPr>
            <a:r>
              <a:rPr lang="fr-FR" dirty="0">
                <a:latin typeface="Aptos" panose="020B0004020202020204" pitchFamily="34" charset="0"/>
              </a:rPr>
              <a:t>Garder la détermination et le moral</a:t>
            </a:r>
          </a:p>
          <a:p>
            <a:pPr marL="171450" indent="-171450">
              <a:spcBef>
                <a:spcPts val="1200"/>
              </a:spcBef>
              <a:buClr>
                <a:srgbClr val="FD7702"/>
              </a:buClr>
              <a:buFont typeface="Arial" panose="020B0604020202020204" pitchFamily="34" charset="0"/>
              <a:buChar char="•"/>
            </a:pPr>
            <a:r>
              <a:rPr lang="fr-FR" dirty="0">
                <a:latin typeface="Aptos" panose="020B0004020202020204" pitchFamily="34" charset="0"/>
              </a:rPr>
              <a:t>S’informer sur les dispositifs et les démarches</a:t>
            </a:r>
          </a:p>
        </p:txBody>
      </p:sp>
      <p:sp>
        <p:nvSpPr>
          <p:cNvPr id="7" name="ZoneTexte 6">
            <a:extLst>
              <a:ext uri="{FF2B5EF4-FFF2-40B4-BE49-F238E27FC236}">
                <a16:creationId xmlns:a16="http://schemas.microsoft.com/office/drawing/2014/main" id="{B501D613-95AB-2264-8F00-20D76E9AEA78}"/>
              </a:ext>
            </a:extLst>
          </p:cNvPr>
          <p:cNvSpPr txBox="1"/>
          <p:nvPr/>
        </p:nvSpPr>
        <p:spPr>
          <a:xfrm>
            <a:off x="112398" y="2742378"/>
            <a:ext cx="1826640" cy="830997"/>
          </a:xfrm>
          <a:prstGeom prst="rect">
            <a:avLst/>
          </a:prstGeom>
          <a:noFill/>
        </p:spPr>
        <p:txBody>
          <a:bodyPr wrap="square" rtlCol="0">
            <a:spAutoFit/>
          </a:bodyPr>
          <a:lstStyle/>
          <a:p>
            <a:pPr algn="ctr"/>
            <a:r>
              <a:rPr lang="fr-FR" sz="1600" b="1" i="1" dirty="0">
                <a:solidFill>
                  <a:srgbClr val="09456D"/>
                </a:solidFill>
                <a:latin typeface="Aptos" panose="020B0004020202020204" pitchFamily="34" charset="0"/>
                <a:cs typeface="Aparajita" panose="02020603050405020304" pitchFamily="18" charset="0"/>
              </a:rPr>
              <a:t>Extraits des réponses des </a:t>
            </a:r>
            <a:r>
              <a:rPr lang="fr-FR" sz="1600" b="1" i="1" dirty="0" err="1">
                <a:solidFill>
                  <a:srgbClr val="09456D"/>
                </a:solidFill>
                <a:latin typeface="Aptos" panose="020B0004020202020204" pitchFamily="34" charset="0"/>
                <a:cs typeface="Aparajita" panose="02020603050405020304" pitchFamily="18" charset="0"/>
              </a:rPr>
              <a:t>Positiveurs</a:t>
            </a:r>
            <a:endParaRPr lang="fr-FR" sz="1600" b="1" i="1" dirty="0">
              <a:solidFill>
                <a:srgbClr val="09456D"/>
              </a:solidFill>
              <a:latin typeface="Aptos" panose="020B0004020202020204" pitchFamily="34" charset="0"/>
              <a:cs typeface="Aparajita" panose="02020603050405020304" pitchFamily="18" charset="0"/>
            </a:endParaRPr>
          </a:p>
        </p:txBody>
      </p:sp>
      <p:sp>
        <p:nvSpPr>
          <p:cNvPr id="8" name="Freeform 6">
            <a:extLst>
              <a:ext uri="{FF2B5EF4-FFF2-40B4-BE49-F238E27FC236}">
                <a16:creationId xmlns:a16="http://schemas.microsoft.com/office/drawing/2014/main" id="{50FA6D8A-92C9-D990-3507-2E575D8E6D45}"/>
              </a:ext>
            </a:extLst>
          </p:cNvPr>
          <p:cNvSpPr>
            <a:spLocks noEditPoints="1"/>
          </p:cNvSpPr>
          <p:nvPr/>
        </p:nvSpPr>
        <p:spPr bwMode="gray">
          <a:xfrm>
            <a:off x="804951" y="2040249"/>
            <a:ext cx="523368" cy="518204"/>
          </a:xfrm>
          <a:custGeom>
            <a:avLst/>
            <a:gdLst/>
            <a:ahLst/>
            <a:cxnLst>
              <a:cxn ang="0">
                <a:pos x="122" y="230"/>
              </a:cxn>
              <a:cxn ang="0">
                <a:pos x="0" y="230"/>
              </a:cxn>
              <a:cxn ang="0">
                <a:pos x="0" y="136"/>
              </a:cxn>
              <a:cxn ang="0">
                <a:pos x="21" y="54"/>
              </a:cxn>
              <a:cxn ang="0">
                <a:pos x="96" y="0"/>
              </a:cxn>
              <a:cxn ang="0">
                <a:pos x="122" y="50"/>
              </a:cxn>
              <a:cxn ang="0">
                <a:pos x="77" y="81"/>
              </a:cxn>
              <a:cxn ang="0">
                <a:pos x="64" y="116"/>
              </a:cxn>
              <a:cxn ang="0">
                <a:pos x="122" y="116"/>
              </a:cxn>
              <a:cxn ang="0">
                <a:pos x="122" y="230"/>
              </a:cxn>
              <a:cxn ang="0">
                <a:pos x="265" y="230"/>
              </a:cxn>
              <a:cxn ang="0">
                <a:pos x="142" y="230"/>
              </a:cxn>
              <a:cxn ang="0">
                <a:pos x="142" y="136"/>
              </a:cxn>
              <a:cxn ang="0">
                <a:pos x="164" y="54"/>
              </a:cxn>
              <a:cxn ang="0">
                <a:pos x="239" y="0"/>
              </a:cxn>
              <a:cxn ang="0">
                <a:pos x="265" y="50"/>
              </a:cxn>
              <a:cxn ang="0">
                <a:pos x="220" y="81"/>
              </a:cxn>
              <a:cxn ang="0">
                <a:pos x="206" y="116"/>
              </a:cxn>
              <a:cxn ang="0">
                <a:pos x="265" y="116"/>
              </a:cxn>
              <a:cxn ang="0">
                <a:pos x="265" y="230"/>
              </a:cxn>
            </a:cxnLst>
            <a:rect l="0" t="0" r="r" b="b"/>
            <a:pathLst>
              <a:path w="265" h="230">
                <a:moveTo>
                  <a:pt x="122" y="230"/>
                </a:moveTo>
                <a:cubicBezTo>
                  <a:pt x="0" y="230"/>
                  <a:pt x="0" y="230"/>
                  <a:pt x="0" y="230"/>
                </a:cubicBezTo>
                <a:cubicBezTo>
                  <a:pt x="0" y="136"/>
                  <a:pt x="0" y="136"/>
                  <a:pt x="0" y="136"/>
                </a:cubicBezTo>
                <a:cubicBezTo>
                  <a:pt x="0" y="101"/>
                  <a:pt x="7" y="74"/>
                  <a:pt x="21" y="54"/>
                </a:cubicBezTo>
                <a:cubicBezTo>
                  <a:pt x="36" y="33"/>
                  <a:pt x="61" y="16"/>
                  <a:pt x="96" y="0"/>
                </a:cubicBezTo>
                <a:cubicBezTo>
                  <a:pt x="122" y="50"/>
                  <a:pt x="122" y="50"/>
                  <a:pt x="122" y="50"/>
                </a:cubicBezTo>
                <a:cubicBezTo>
                  <a:pt x="101" y="61"/>
                  <a:pt x="86" y="71"/>
                  <a:pt x="77" y="81"/>
                </a:cubicBezTo>
                <a:cubicBezTo>
                  <a:pt x="69" y="91"/>
                  <a:pt x="65" y="103"/>
                  <a:pt x="64" y="116"/>
                </a:cubicBezTo>
                <a:cubicBezTo>
                  <a:pt x="122" y="116"/>
                  <a:pt x="122" y="116"/>
                  <a:pt x="122" y="116"/>
                </a:cubicBezTo>
                <a:lnTo>
                  <a:pt x="122" y="230"/>
                </a:lnTo>
                <a:close/>
                <a:moveTo>
                  <a:pt x="265" y="230"/>
                </a:moveTo>
                <a:cubicBezTo>
                  <a:pt x="142" y="230"/>
                  <a:pt x="142" y="230"/>
                  <a:pt x="142" y="230"/>
                </a:cubicBezTo>
                <a:cubicBezTo>
                  <a:pt x="142" y="136"/>
                  <a:pt x="142" y="136"/>
                  <a:pt x="142" y="136"/>
                </a:cubicBezTo>
                <a:cubicBezTo>
                  <a:pt x="142" y="101"/>
                  <a:pt x="150" y="74"/>
                  <a:pt x="164" y="54"/>
                </a:cubicBezTo>
                <a:cubicBezTo>
                  <a:pt x="179" y="33"/>
                  <a:pt x="203" y="16"/>
                  <a:pt x="239" y="0"/>
                </a:cubicBezTo>
                <a:cubicBezTo>
                  <a:pt x="265" y="50"/>
                  <a:pt x="265" y="50"/>
                  <a:pt x="265" y="50"/>
                </a:cubicBezTo>
                <a:cubicBezTo>
                  <a:pt x="243" y="61"/>
                  <a:pt x="228" y="71"/>
                  <a:pt x="220" y="81"/>
                </a:cubicBezTo>
                <a:cubicBezTo>
                  <a:pt x="212" y="91"/>
                  <a:pt x="207" y="103"/>
                  <a:pt x="206" y="116"/>
                </a:cubicBezTo>
                <a:cubicBezTo>
                  <a:pt x="265" y="116"/>
                  <a:pt x="265" y="116"/>
                  <a:pt x="265" y="116"/>
                </a:cubicBezTo>
                <a:lnTo>
                  <a:pt x="265" y="230"/>
                </a:lnTo>
                <a:close/>
              </a:path>
            </a:pathLst>
          </a:custGeom>
          <a:solidFill>
            <a:srgbClr val="FD7702"/>
          </a:solidFill>
          <a:ln w="9525">
            <a:noFill/>
            <a:round/>
            <a:headEnd/>
            <a:tailEnd/>
          </a:ln>
        </p:spPr>
        <p:txBody>
          <a:bodyPr vert="horz" wrap="square" lIns="91440" tIns="45720" rIns="91440" bIns="45720" numCol="1" anchor="t" anchorCtr="0" compatLnSpc="1">
            <a:prstTxWarp prst="textNoShape">
              <a:avLst/>
            </a:prstTxWarp>
          </a:bodyPr>
          <a:lstStyle/>
          <a:p>
            <a:endParaRPr lang="de-DE" noProof="1"/>
          </a:p>
        </p:txBody>
      </p:sp>
      <p:cxnSp>
        <p:nvCxnSpPr>
          <p:cNvPr id="9" name="Connecteur droit 8">
            <a:extLst>
              <a:ext uri="{FF2B5EF4-FFF2-40B4-BE49-F238E27FC236}">
                <a16:creationId xmlns:a16="http://schemas.microsoft.com/office/drawing/2014/main" id="{C3E3F52A-9FD4-7CF0-9487-AA7CD081005D}"/>
              </a:ext>
            </a:extLst>
          </p:cNvPr>
          <p:cNvCxnSpPr>
            <a:cxnSpLocks/>
          </p:cNvCxnSpPr>
          <p:nvPr/>
        </p:nvCxnSpPr>
        <p:spPr>
          <a:xfrm>
            <a:off x="1862838" y="2035926"/>
            <a:ext cx="0" cy="4850649"/>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5" name="Forma libre 8">
            <a:extLst>
              <a:ext uri="{FF2B5EF4-FFF2-40B4-BE49-F238E27FC236}">
                <a16:creationId xmlns:a16="http://schemas.microsoft.com/office/drawing/2014/main" id="{6DFEA537-1475-36E9-0755-4D29152595C5}"/>
              </a:ext>
            </a:extLst>
          </p:cNvPr>
          <p:cNvSpPr/>
          <p:nvPr/>
        </p:nvSpPr>
        <p:spPr>
          <a:xfrm>
            <a:off x="8000131" y="4886587"/>
            <a:ext cx="4824998" cy="946656"/>
          </a:xfrm>
          <a:custGeom>
            <a:avLst/>
            <a:gdLst>
              <a:gd name="connsiteX0" fmla="*/ 1036634 w 7098584"/>
              <a:gd name="connsiteY0" fmla="*/ 0 h 2073266"/>
              <a:gd name="connsiteX1" fmla="*/ 6971593 w 7098584"/>
              <a:gd name="connsiteY1" fmla="*/ 0 h 2073266"/>
              <a:gd name="connsiteX2" fmla="*/ 7098584 w 7098584"/>
              <a:gd name="connsiteY2" fmla="*/ 126992 h 2073266"/>
              <a:gd name="connsiteX3" fmla="*/ 7098584 w 7098584"/>
              <a:gd name="connsiteY3" fmla="*/ 1946275 h 2073266"/>
              <a:gd name="connsiteX4" fmla="*/ 6971593 w 7098584"/>
              <a:gd name="connsiteY4" fmla="*/ 2073267 h 2073266"/>
              <a:gd name="connsiteX5" fmla="*/ 1036634 w 7098584"/>
              <a:gd name="connsiteY5" fmla="*/ 2073267 h 2073266"/>
              <a:gd name="connsiteX6" fmla="*/ 0 w 7098584"/>
              <a:gd name="connsiteY6" fmla="*/ 1036633 h 2073266"/>
              <a:gd name="connsiteX7" fmla="*/ 0 w 7098584"/>
              <a:gd name="connsiteY7" fmla="*/ 1036633 h 2073266"/>
              <a:gd name="connsiteX8" fmla="*/ 1036634 w 7098584"/>
              <a:gd name="connsiteY8" fmla="*/ 0 h 2073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98584" h="2073266">
                <a:moveTo>
                  <a:pt x="1036634" y="0"/>
                </a:moveTo>
                <a:lnTo>
                  <a:pt x="6971593" y="0"/>
                </a:lnTo>
                <a:cubicBezTo>
                  <a:pt x="7041692" y="0"/>
                  <a:pt x="7098584" y="56892"/>
                  <a:pt x="7098584" y="126992"/>
                </a:cubicBezTo>
                <a:lnTo>
                  <a:pt x="7098584" y="1946275"/>
                </a:lnTo>
                <a:cubicBezTo>
                  <a:pt x="7098584" y="2016375"/>
                  <a:pt x="7041692" y="2073267"/>
                  <a:pt x="6971593" y="2073267"/>
                </a:cubicBezTo>
                <a:lnTo>
                  <a:pt x="1036634" y="2073267"/>
                </a:lnTo>
                <a:cubicBezTo>
                  <a:pt x="464536" y="2073267"/>
                  <a:pt x="0" y="1608731"/>
                  <a:pt x="0" y="1036633"/>
                </a:cubicBezTo>
                <a:lnTo>
                  <a:pt x="0" y="1036633"/>
                </a:lnTo>
                <a:cubicBezTo>
                  <a:pt x="0" y="464536"/>
                  <a:pt x="464536" y="0"/>
                  <a:pt x="1036634" y="0"/>
                </a:cubicBezTo>
                <a:close/>
              </a:path>
            </a:pathLst>
          </a:custGeom>
          <a:solidFill>
            <a:srgbClr val="D7E1F1"/>
          </a:solidFill>
          <a:ln w="12695" cap="flat">
            <a:noFill/>
            <a:prstDash val="solid"/>
            <a:miter/>
          </a:ln>
        </p:spPr>
        <p:txBody>
          <a:bodyPr rtlCol="0" anchor="ctr"/>
          <a:lstStyle/>
          <a:p>
            <a:pPr lvl="1"/>
            <a:r>
              <a:rPr lang="fr-FR" sz="2000" dirty="0"/>
              <a:t>des répondants sont satisfaits de la </a:t>
            </a:r>
            <a:r>
              <a:rPr lang="fr-FR" sz="2000" b="1" dirty="0"/>
              <a:t>relation avec les conseillers</a:t>
            </a:r>
            <a:endParaRPr lang="es-MX" sz="2000" b="1" dirty="0">
              <a:latin typeface="Aptos" panose="020B0004020202020204" pitchFamily="34" charset="0"/>
            </a:endParaRPr>
          </a:p>
        </p:txBody>
      </p:sp>
      <p:sp>
        <p:nvSpPr>
          <p:cNvPr id="26" name="Forma libre 120">
            <a:extLst>
              <a:ext uri="{FF2B5EF4-FFF2-40B4-BE49-F238E27FC236}">
                <a16:creationId xmlns:a16="http://schemas.microsoft.com/office/drawing/2014/main" id="{BCCDE6CD-3A26-8B08-711F-F43252FC08B2}"/>
              </a:ext>
            </a:extLst>
          </p:cNvPr>
          <p:cNvSpPr/>
          <p:nvPr/>
        </p:nvSpPr>
        <p:spPr>
          <a:xfrm>
            <a:off x="7396416" y="4886586"/>
            <a:ext cx="946654" cy="946656"/>
          </a:xfrm>
          <a:custGeom>
            <a:avLst/>
            <a:gdLst>
              <a:gd name="connsiteX0" fmla="*/ 1599588 w 1599587"/>
              <a:gd name="connsiteY0" fmla="*/ 799794 h 1599587"/>
              <a:gd name="connsiteX1" fmla="*/ 799794 w 1599587"/>
              <a:gd name="connsiteY1" fmla="*/ 1599588 h 1599587"/>
              <a:gd name="connsiteX2" fmla="*/ 0 w 1599587"/>
              <a:gd name="connsiteY2" fmla="*/ 799794 h 1599587"/>
              <a:gd name="connsiteX3" fmla="*/ 799794 w 1599587"/>
              <a:gd name="connsiteY3" fmla="*/ -1 h 1599587"/>
              <a:gd name="connsiteX4" fmla="*/ 1599588 w 1599587"/>
              <a:gd name="connsiteY4" fmla="*/ 799794 h 1599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9587" h="1599587">
                <a:moveTo>
                  <a:pt x="1599588" y="799794"/>
                </a:moveTo>
                <a:cubicBezTo>
                  <a:pt x="1599588" y="1241508"/>
                  <a:pt x="1241508" y="1599588"/>
                  <a:pt x="799794" y="1599588"/>
                </a:cubicBezTo>
                <a:cubicBezTo>
                  <a:pt x="358080" y="1599588"/>
                  <a:pt x="0" y="1241508"/>
                  <a:pt x="0" y="799794"/>
                </a:cubicBezTo>
                <a:cubicBezTo>
                  <a:pt x="0" y="358080"/>
                  <a:pt x="358080" y="-1"/>
                  <a:pt x="799794" y="-1"/>
                </a:cubicBezTo>
                <a:cubicBezTo>
                  <a:pt x="1241508" y="-1"/>
                  <a:pt x="1599588" y="358080"/>
                  <a:pt x="1599588" y="799794"/>
                </a:cubicBezTo>
                <a:close/>
              </a:path>
            </a:pathLst>
          </a:custGeom>
          <a:solidFill>
            <a:srgbClr val="FB9B51"/>
          </a:solidFill>
          <a:ln w="12695" cap="flat">
            <a:noFill/>
            <a:prstDash val="solid"/>
            <a:miter/>
          </a:ln>
        </p:spPr>
        <p:txBody>
          <a:bodyPr rtlCol="0" anchor="ctr"/>
          <a:lstStyle/>
          <a:p>
            <a:endParaRPr lang="es-MX" sz="2400"/>
          </a:p>
        </p:txBody>
      </p:sp>
      <p:sp>
        <p:nvSpPr>
          <p:cNvPr id="28" name="CuadroTexto 277">
            <a:extLst>
              <a:ext uri="{FF2B5EF4-FFF2-40B4-BE49-F238E27FC236}">
                <a16:creationId xmlns:a16="http://schemas.microsoft.com/office/drawing/2014/main" id="{E2EB6D75-3EEA-C982-B050-8305C025AE08}"/>
              </a:ext>
            </a:extLst>
          </p:cNvPr>
          <p:cNvSpPr txBox="1"/>
          <p:nvPr/>
        </p:nvSpPr>
        <p:spPr>
          <a:xfrm>
            <a:off x="7396416" y="5120859"/>
            <a:ext cx="946654" cy="461665"/>
          </a:xfrm>
          <a:prstGeom prst="rect">
            <a:avLst/>
          </a:prstGeom>
          <a:noFill/>
        </p:spPr>
        <p:txBody>
          <a:bodyPr wrap="square" rtlCol="0">
            <a:spAutoFit/>
          </a:bodyPr>
          <a:lstStyle/>
          <a:p>
            <a:pPr algn="ctr"/>
            <a:r>
              <a:rPr lang="es-MX" sz="2400" b="1" dirty="0">
                <a:ln/>
                <a:solidFill>
                  <a:srgbClr val="FFFFFF"/>
                </a:solidFill>
                <a:latin typeface="Raleway" panose="020B0503030101060003" pitchFamily="34" charset="77"/>
                <a:cs typeface="Arial"/>
                <a:sym typeface="Arial"/>
                <a:rtl val="0"/>
              </a:rPr>
              <a:t>88%</a:t>
            </a:r>
            <a:endParaRPr lang="es-MX" sz="2400" b="1" spc="0" baseline="0" dirty="0">
              <a:ln/>
              <a:solidFill>
                <a:srgbClr val="FFFFFF"/>
              </a:solidFill>
              <a:latin typeface="Raleway" panose="020B0503030101060003" pitchFamily="34" charset="77"/>
              <a:cs typeface="Arial"/>
              <a:sym typeface="Arial"/>
              <a:rtl val="0"/>
            </a:endParaRPr>
          </a:p>
        </p:txBody>
      </p:sp>
      <p:sp>
        <p:nvSpPr>
          <p:cNvPr id="45" name="ZoneTexte 44">
            <a:extLst>
              <a:ext uri="{FF2B5EF4-FFF2-40B4-BE49-F238E27FC236}">
                <a16:creationId xmlns:a16="http://schemas.microsoft.com/office/drawing/2014/main" id="{EBABF1F1-B214-C02F-2A71-78E70678DC2D}"/>
              </a:ext>
            </a:extLst>
          </p:cNvPr>
          <p:cNvSpPr txBox="1"/>
          <p:nvPr/>
        </p:nvSpPr>
        <p:spPr>
          <a:xfrm>
            <a:off x="2109183" y="1190020"/>
            <a:ext cx="4647848" cy="707886"/>
          </a:xfrm>
          <a:prstGeom prst="rect">
            <a:avLst/>
          </a:prstGeom>
          <a:noFill/>
        </p:spPr>
        <p:txBody>
          <a:bodyPr wrap="square" rtlCol="0">
            <a:spAutoFit/>
          </a:bodyPr>
          <a:lstStyle/>
          <a:p>
            <a:r>
              <a:rPr lang="fr-FR" sz="2000" b="1" dirty="0">
                <a:solidFill>
                  <a:srgbClr val="09456D"/>
                </a:solidFill>
                <a:latin typeface="Aptos" panose="020B0004020202020204" pitchFamily="34" charset="0"/>
                <a:cs typeface="Aparajita" panose="02020603050405020304" pitchFamily="18" charset="0"/>
              </a:rPr>
              <a:t>Selon les </a:t>
            </a:r>
            <a:r>
              <a:rPr lang="fr-FR" sz="2000" b="1" dirty="0" err="1">
                <a:solidFill>
                  <a:srgbClr val="09456D"/>
                </a:solidFill>
                <a:latin typeface="Aptos" panose="020B0004020202020204" pitchFamily="34" charset="0"/>
                <a:cs typeface="Aparajita" panose="02020603050405020304" pitchFamily="18" charset="0"/>
              </a:rPr>
              <a:t>positiveurs</a:t>
            </a:r>
            <a:r>
              <a:rPr lang="fr-FR" sz="2000" b="1" dirty="0">
                <a:solidFill>
                  <a:srgbClr val="09456D"/>
                </a:solidFill>
                <a:latin typeface="Aptos" panose="020B0004020202020204" pitchFamily="34" charset="0"/>
                <a:cs typeface="Aparajita" panose="02020603050405020304" pitchFamily="18" charset="0"/>
              </a:rPr>
              <a:t>, l’association permet également de…</a:t>
            </a:r>
          </a:p>
        </p:txBody>
      </p:sp>
      <p:sp>
        <p:nvSpPr>
          <p:cNvPr id="3" name="Rectangle : coins arrondis 2">
            <a:extLst>
              <a:ext uri="{FF2B5EF4-FFF2-40B4-BE49-F238E27FC236}">
                <a16:creationId xmlns:a16="http://schemas.microsoft.com/office/drawing/2014/main" id="{3AB51026-2A90-7C4F-31DD-963709070EEB}"/>
              </a:ext>
            </a:extLst>
          </p:cNvPr>
          <p:cNvSpPr/>
          <p:nvPr/>
        </p:nvSpPr>
        <p:spPr>
          <a:xfrm>
            <a:off x="648205" y="321937"/>
            <a:ext cx="9943595" cy="629435"/>
          </a:xfrm>
          <a:prstGeom prst="roundRect">
            <a:avLst/>
          </a:prstGeom>
          <a:solidFill>
            <a:srgbClr val="003366"/>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r"/>
            <a:r>
              <a:rPr lang="fr-FR" sz="2400" b="1" dirty="0">
                <a:latin typeface="Aptos" panose="020B0004020202020204" pitchFamily="34" charset="0"/>
              </a:rPr>
              <a:t>Retours d’expériences sur l’accompagnement, par les </a:t>
            </a:r>
            <a:r>
              <a:rPr lang="fr-FR" sz="2400" b="1" dirty="0" err="1">
                <a:latin typeface="Aptos" panose="020B0004020202020204" pitchFamily="34" charset="0"/>
              </a:rPr>
              <a:t>Positiveurs</a:t>
            </a:r>
            <a:r>
              <a:rPr lang="fr-FR" sz="2400" b="1" dirty="0">
                <a:latin typeface="Aptos" panose="020B0004020202020204" pitchFamily="34" charset="0"/>
              </a:rPr>
              <a:t> </a:t>
            </a:r>
          </a:p>
        </p:txBody>
      </p:sp>
      <p:grpSp>
        <p:nvGrpSpPr>
          <p:cNvPr id="10" name="Groupe 9">
            <a:extLst>
              <a:ext uri="{FF2B5EF4-FFF2-40B4-BE49-F238E27FC236}">
                <a16:creationId xmlns:a16="http://schemas.microsoft.com/office/drawing/2014/main" id="{43971B7D-F09A-F396-82EB-5BF07BF9B70E}"/>
              </a:ext>
            </a:extLst>
          </p:cNvPr>
          <p:cNvGrpSpPr/>
          <p:nvPr/>
        </p:nvGrpSpPr>
        <p:grpSpPr>
          <a:xfrm>
            <a:off x="195525" y="75357"/>
            <a:ext cx="1058769" cy="1059711"/>
            <a:chOff x="133327" y="2010859"/>
            <a:chExt cx="2020824" cy="2022623"/>
          </a:xfrm>
        </p:grpSpPr>
        <p:sp>
          <p:nvSpPr>
            <p:cNvPr id="11" name="Forma libre 5">
              <a:extLst>
                <a:ext uri="{FF2B5EF4-FFF2-40B4-BE49-F238E27FC236}">
                  <a16:creationId xmlns:a16="http://schemas.microsoft.com/office/drawing/2014/main" id="{804EC361-C549-B2C4-7802-52199055966B}"/>
                </a:ext>
              </a:extLst>
            </p:cNvPr>
            <p:cNvSpPr/>
            <p:nvPr/>
          </p:nvSpPr>
          <p:spPr>
            <a:xfrm>
              <a:off x="372729" y="2250474"/>
              <a:ext cx="1548424" cy="1549802"/>
            </a:xfrm>
            <a:custGeom>
              <a:avLst/>
              <a:gdLst>
                <a:gd name="connsiteX0" fmla="*/ 16390 w 851217"/>
                <a:gd name="connsiteY0" fmla="*/ 429973 h 851975"/>
                <a:gd name="connsiteX1" fmla="*/ 429591 w 851217"/>
                <a:gd name="connsiteY1" fmla="*/ 843542 h 851975"/>
                <a:gd name="connsiteX2" fmla="*/ 842792 w 851217"/>
                <a:gd name="connsiteY2" fmla="*/ 429973 h 851975"/>
                <a:gd name="connsiteX3" fmla="*/ 429591 w 851217"/>
                <a:gd name="connsiteY3" fmla="*/ 16404 h 851975"/>
                <a:gd name="connsiteX4" fmla="*/ 16390 w 851217"/>
                <a:gd name="connsiteY4" fmla="*/ 429973 h 851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217" h="851975">
                  <a:moveTo>
                    <a:pt x="16390" y="429973"/>
                  </a:moveTo>
                  <a:cubicBezTo>
                    <a:pt x="16390" y="658381"/>
                    <a:pt x="201386" y="843542"/>
                    <a:pt x="429591" y="843542"/>
                  </a:cubicBezTo>
                  <a:cubicBezTo>
                    <a:pt x="657796" y="843542"/>
                    <a:pt x="842792" y="658381"/>
                    <a:pt x="842792" y="429973"/>
                  </a:cubicBezTo>
                  <a:cubicBezTo>
                    <a:pt x="842792" y="201565"/>
                    <a:pt x="657796" y="16404"/>
                    <a:pt x="429591" y="16404"/>
                  </a:cubicBezTo>
                  <a:cubicBezTo>
                    <a:pt x="201386" y="16404"/>
                    <a:pt x="16390" y="201565"/>
                    <a:pt x="16390" y="429973"/>
                  </a:cubicBezTo>
                  <a:close/>
                </a:path>
              </a:pathLst>
            </a:custGeom>
            <a:solidFill>
              <a:schemeClr val="accent1"/>
            </a:solidFill>
            <a:ln w="14427" cap="flat">
              <a:noFill/>
              <a:prstDash val="solid"/>
              <a:miter/>
            </a:ln>
          </p:spPr>
          <p:txBody>
            <a:bodyPr rtlCol="0" anchor="ctr"/>
            <a:lstStyle/>
            <a:p>
              <a:endParaRPr lang="es-MX" sz="450"/>
            </a:p>
          </p:txBody>
        </p:sp>
        <p:sp>
          <p:nvSpPr>
            <p:cNvPr id="13" name="Forma libre 6">
              <a:extLst>
                <a:ext uri="{FF2B5EF4-FFF2-40B4-BE49-F238E27FC236}">
                  <a16:creationId xmlns:a16="http://schemas.microsoft.com/office/drawing/2014/main" id="{8F85B27E-2AE8-F2DD-3720-0D405F741EE7}"/>
                </a:ext>
              </a:extLst>
            </p:cNvPr>
            <p:cNvSpPr/>
            <p:nvPr/>
          </p:nvSpPr>
          <p:spPr>
            <a:xfrm>
              <a:off x="133327" y="2010859"/>
              <a:ext cx="2020824" cy="2022623"/>
            </a:xfrm>
            <a:custGeom>
              <a:avLst/>
              <a:gdLst>
                <a:gd name="connsiteX0" fmla="*/ 1073227 w 1110911"/>
                <a:gd name="connsiteY0" fmla="*/ 561697 h 1111899"/>
                <a:gd name="connsiteX1" fmla="*/ 561198 w 1110911"/>
                <a:gd name="connsiteY1" fmla="*/ 1074182 h 1111899"/>
                <a:gd name="connsiteX2" fmla="*/ 49169 w 1110911"/>
                <a:gd name="connsiteY2" fmla="*/ 561697 h 1111899"/>
                <a:gd name="connsiteX3" fmla="*/ 561198 w 1110911"/>
                <a:gd name="connsiteY3" fmla="*/ 49212 h 1111899"/>
                <a:gd name="connsiteX4" fmla="*/ 1073227 w 1110911"/>
                <a:gd name="connsiteY4" fmla="*/ 561697 h 1111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911" h="1111899">
                  <a:moveTo>
                    <a:pt x="1073227" y="561697"/>
                  </a:moveTo>
                  <a:cubicBezTo>
                    <a:pt x="1073227" y="844735"/>
                    <a:pt x="843984" y="1074182"/>
                    <a:pt x="561198" y="1074182"/>
                  </a:cubicBezTo>
                  <a:cubicBezTo>
                    <a:pt x="278412" y="1074182"/>
                    <a:pt x="49169" y="844735"/>
                    <a:pt x="49169" y="561697"/>
                  </a:cubicBezTo>
                  <a:cubicBezTo>
                    <a:pt x="49169" y="278660"/>
                    <a:pt x="278412" y="49212"/>
                    <a:pt x="561198" y="49212"/>
                  </a:cubicBezTo>
                  <a:cubicBezTo>
                    <a:pt x="843984" y="49212"/>
                    <a:pt x="1073227" y="278660"/>
                    <a:pt x="1073227" y="561697"/>
                  </a:cubicBezTo>
                  <a:close/>
                </a:path>
              </a:pathLst>
            </a:custGeom>
            <a:noFill/>
            <a:ln w="43282" cap="flat">
              <a:solidFill>
                <a:schemeClr val="accent1"/>
              </a:solidFill>
              <a:prstDash val="solid"/>
              <a:miter/>
            </a:ln>
          </p:spPr>
          <p:txBody>
            <a:bodyPr rtlCol="0" anchor="ctr"/>
            <a:lstStyle/>
            <a:p>
              <a:endParaRPr lang="es-MX" sz="450" dirty="0"/>
            </a:p>
          </p:txBody>
        </p:sp>
        <p:sp>
          <p:nvSpPr>
            <p:cNvPr id="15" name="CuadroTexto 395">
              <a:extLst>
                <a:ext uri="{FF2B5EF4-FFF2-40B4-BE49-F238E27FC236}">
                  <a16:creationId xmlns:a16="http://schemas.microsoft.com/office/drawing/2014/main" id="{7C2B8F30-4087-2DEA-7F6B-BE109EF61F8D}"/>
                </a:ext>
              </a:extLst>
            </p:cNvPr>
            <p:cNvSpPr txBox="1"/>
            <p:nvPr/>
          </p:nvSpPr>
          <p:spPr>
            <a:xfrm flipH="1">
              <a:off x="604858" y="2542047"/>
              <a:ext cx="1110528" cy="998647"/>
            </a:xfrm>
            <a:prstGeom prst="rect">
              <a:avLst/>
            </a:prstGeom>
            <a:noFill/>
          </p:spPr>
          <p:txBody>
            <a:bodyPr wrap="square" rtlCol="0">
              <a:spAutoFit/>
            </a:bodyPr>
            <a:lstStyle/>
            <a:p>
              <a:pPr algn="ctr"/>
              <a:r>
                <a:rPr lang="fr-FR" sz="2800" b="1" dirty="0">
                  <a:solidFill>
                    <a:schemeClr val="bg1"/>
                  </a:solidFill>
                  <a:latin typeface="Aptos" panose="020B0004020202020204" pitchFamily="34" charset="0"/>
                  <a:ea typeface="Lato" panose="020F0502020204030203" pitchFamily="34" charset="0"/>
                  <a:cs typeface="Poppins Medium" pitchFamily="2" charset="77"/>
                </a:rPr>
                <a:t>01</a:t>
              </a:r>
            </a:p>
          </p:txBody>
        </p:sp>
      </p:grpSp>
      <p:sp>
        <p:nvSpPr>
          <p:cNvPr id="2" name="Forma libre 8">
            <a:extLst>
              <a:ext uri="{FF2B5EF4-FFF2-40B4-BE49-F238E27FC236}">
                <a16:creationId xmlns:a16="http://schemas.microsoft.com/office/drawing/2014/main" id="{72941E0F-57CF-B282-6F54-15B8393FA784}"/>
              </a:ext>
            </a:extLst>
          </p:cNvPr>
          <p:cNvSpPr/>
          <p:nvPr/>
        </p:nvSpPr>
        <p:spPr>
          <a:xfrm>
            <a:off x="8000131" y="6236438"/>
            <a:ext cx="4824998" cy="946656"/>
          </a:xfrm>
          <a:custGeom>
            <a:avLst/>
            <a:gdLst>
              <a:gd name="connsiteX0" fmla="*/ 1036634 w 7098584"/>
              <a:gd name="connsiteY0" fmla="*/ 0 h 2073266"/>
              <a:gd name="connsiteX1" fmla="*/ 6971593 w 7098584"/>
              <a:gd name="connsiteY1" fmla="*/ 0 h 2073266"/>
              <a:gd name="connsiteX2" fmla="*/ 7098584 w 7098584"/>
              <a:gd name="connsiteY2" fmla="*/ 126992 h 2073266"/>
              <a:gd name="connsiteX3" fmla="*/ 7098584 w 7098584"/>
              <a:gd name="connsiteY3" fmla="*/ 1946275 h 2073266"/>
              <a:gd name="connsiteX4" fmla="*/ 6971593 w 7098584"/>
              <a:gd name="connsiteY4" fmla="*/ 2073267 h 2073266"/>
              <a:gd name="connsiteX5" fmla="*/ 1036634 w 7098584"/>
              <a:gd name="connsiteY5" fmla="*/ 2073267 h 2073266"/>
              <a:gd name="connsiteX6" fmla="*/ 0 w 7098584"/>
              <a:gd name="connsiteY6" fmla="*/ 1036633 h 2073266"/>
              <a:gd name="connsiteX7" fmla="*/ 0 w 7098584"/>
              <a:gd name="connsiteY7" fmla="*/ 1036633 h 2073266"/>
              <a:gd name="connsiteX8" fmla="*/ 1036634 w 7098584"/>
              <a:gd name="connsiteY8" fmla="*/ 0 h 2073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98584" h="2073266">
                <a:moveTo>
                  <a:pt x="1036634" y="0"/>
                </a:moveTo>
                <a:lnTo>
                  <a:pt x="6971593" y="0"/>
                </a:lnTo>
                <a:cubicBezTo>
                  <a:pt x="7041692" y="0"/>
                  <a:pt x="7098584" y="56892"/>
                  <a:pt x="7098584" y="126992"/>
                </a:cubicBezTo>
                <a:lnTo>
                  <a:pt x="7098584" y="1946275"/>
                </a:lnTo>
                <a:cubicBezTo>
                  <a:pt x="7098584" y="2016375"/>
                  <a:pt x="7041692" y="2073267"/>
                  <a:pt x="6971593" y="2073267"/>
                </a:cubicBezTo>
                <a:lnTo>
                  <a:pt x="1036634" y="2073267"/>
                </a:lnTo>
                <a:cubicBezTo>
                  <a:pt x="464536" y="2073267"/>
                  <a:pt x="0" y="1608731"/>
                  <a:pt x="0" y="1036633"/>
                </a:cubicBezTo>
                <a:lnTo>
                  <a:pt x="0" y="1036633"/>
                </a:lnTo>
                <a:cubicBezTo>
                  <a:pt x="0" y="464536"/>
                  <a:pt x="464536" y="0"/>
                  <a:pt x="1036634" y="0"/>
                </a:cubicBezTo>
                <a:close/>
              </a:path>
            </a:pathLst>
          </a:custGeom>
          <a:solidFill>
            <a:srgbClr val="D7E1F1"/>
          </a:solidFill>
          <a:ln w="12695" cap="flat">
            <a:noFill/>
            <a:prstDash val="solid"/>
            <a:miter/>
          </a:ln>
        </p:spPr>
        <p:txBody>
          <a:bodyPr rtlCol="0" anchor="ctr"/>
          <a:lstStyle/>
          <a:p>
            <a:pPr lvl="1"/>
            <a:r>
              <a:rPr lang="fr-FR" sz="2000" dirty="0"/>
              <a:t>Net </a:t>
            </a:r>
            <a:r>
              <a:rPr lang="fr-FR" sz="2000" dirty="0" err="1"/>
              <a:t>promoter</a:t>
            </a:r>
            <a:r>
              <a:rPr lang="fr-FR" sz="2000" dirty="0"/>
              <a:t> score (NPS) auprès des créateurs d’entreprise accompagnés</a:t>
            </a:r>
            <a:endParaRPr lang="es-MX" sz="2000" b="1" dirty="0">
              <a:latin typeface="Aptos" panose="020B0004020202020204" pitchFamily="34" charset="0"/>
            </a:endParaRPr>
          </a:p>
        </p:txBody>
      </p:sp>
      <p:sp>
        <p:nvSpPr>
          <p:cNvPr id="4" name="Forma libre 120">
            <a:extLst>
              <a:ext uri="{FF2B5EF4-FFF2-40B4-BE49-F238E27FC236}">
                <a16:creationId xmlns:a16="http://schemas.microsoft.com/office/drawing/2014/main" id="{75CE1437-62DC-F7E3-58CB-EF38008B241F}"/>
              </a:ext>
            </a:extLst>
          </p:cNvPr>
          <p:cNvSpPr/>
          <p:nvPr/>
        </p:nvSpPr>
        <p:spPr>
          <a:xfrm>
            <a:off x="7396416" y="6236437"/>
            <a:ext cx="946654" cy="946656"/>
          </a:xfrm>
          <a:custGeom>
            <a:avLst/>
            <a:gdLst>
              <a:gd name="connsiteX0" fmla="*/ 1599588 w 1599587"/>
              <a:gd name="connsiteY0" fmla="*/ 799794 h 1599587"/>
              <a:gd name="connsiteX1" fmla="*/ 799794 w 1599587"/>
              <a:gd name="connsiteY1" fmla="*/ 1599588 h 1599587"/>
              <a:gd name="connsiteX2" fmla="*/ 0 w 1599587"/>
              <a:gd name="connsiteY2" fmla="*/ 799794 h 1599587"/>
              <a:gd name="connsiteX3" fmla="*/ 799794 w 1599587"/>
              <a:gd name="connsiteY3" fmla="*/ -1 h 1599587"/>
              <a:gd name="connsiteX4" fmla="*/ 1599588 w 1599587"/>
              <a:gd name="connsiteY4" fmla="*/ 799794 h 1599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9587" h="1599587">
                <a:moveTo>
                  <a:pt x="1599588" y="799794"/>
                </a:moveTo>
                <a:cubicBezTo>
                  <a:pt x="1599588" y="1241508"/>
                  <a:pt x="1241508" y="1599588"/>
                  <a:pt x="799794" y="1599588"/>
                </a:cubicBezTo>
                <a:cubicBezTo>
                  <a:pt x="358080" y="1599588"/>
                  <a:pt x="0" y="1241508"/>
                  <a:pt x="0" y="799794"/>
                </a:cubicBezTo>
                <a:cubicBezTo>
                  <a:pt x="0" y="358080"/>
                  <a:pt x="358080" y="-1"/>
                  <a:pt x="799794" y="-1"/>
                </a:cubicBezTo>
                <a:cubicBezTo>
                  <a:pt x="1241508" y="-1"/>
                  <a:pt x="1599588" y="358080"/>
                  <a:pt x="1599588" y="799794"/>
                </a:cubicBezTo>
                <a:close/>
              </a:path>
            </a:pathLst>
          </a:custGeom>
          <a:solidFill>
            <a:srgbClr val="FB9B51"/>
          </a:solidFill>
          <a:ln w="12695" cap="flat">
            <a:noFill/>
            <a:prstDash val="solid"/>
            <a:miter/>
          </a:ln>
        </p:spPr>
        <p:txBody>
          <a:bodyPr rtlCol="0" anchor="ctr"/>
          <a:lstStyle/>
          <a:p>
            <a:endParaRPr lang="es-MX" sz="2400"/>
          </a:p>
        </p:txBody>
      </p:sp>
      <p:sp>
        <p:nvSpPr>
          <p:cNvPr id="5" name="CuadroTexto 277">
            <a:extLst>
              <a:ext uri="{FF2B5EF4-FFF2-40B4-BE49-F238E27FC236}">
                <a16:creationId xmlns:a16="http://schemas.microsoft.com/office/drawing/2014/main" id="{26602E36-69B5-D604-FA93-D7C514CD5571}"/>
              </a:ext>
            </a:extLst>
          </p:cNvPr>
          <p:cNvSpPr txBox="1"/>
          <p:nvPr/>
        </p:nvSpPr>
        <p:spPr>
          <a:xfrm>
            <a:off x="7396416" y="6470710"/>
            <a:ext cx="946654" cy="461665"/>
          </a:xfrm>
          <a:prstGeom prst="rect">
            <a:avLst/>
          </a:prstGeom>
          <a:noFill/>
        </p:spPr>
        <p:txBody>
          <a:bodyPr wrap="square" rtlCol="0">
            <a:spAutoFit/>
          </a:bodyPr>
          <a:lstStyle/>
          <a:p>
            <a:pPr algn="ctr"/>
            <a:r>
              <a:rPr lang="es-MX" sz="2400" b="1" dirty="0">
                <a:ln/>
                <a:solidFill>
                  <a:srgbClr val="FFFFFF"/>
                </a:solidFill>
                <a:latin typeface="Raleway" panose="020B0503030101060003" pitchFamily="34" charset="77"/>
                <a:cs typeface="Arial"/>
                <a:sym typeface="Arial"/>
                <a:rtl val="0"/>
              </a:rPr>
              <a:t>+46</a:t>
            </a:r>
            <a:endParaRPr lang="es-MX" sz="2400" b="1" spc="0" baseline="0" dirty="0">
              <a:ln/>
              <a:solidFill>
                <a:srgbClr val="FFFFFF"/>
              </a:solidFill>
              <a:latin typeface="Raleway" panose="020B0503030101060003" pitchFamily="34" charset="77"/>
              <a:cs typeface="Arial"/>
              <a:sym typeface="Arial"/>
              <a:rtl val="0"/>
            </a:endParaRPr>
          </a:p>
        </p:txBody>
      </p:sp>
    </p:spTree>
    <p:extLst>
      <p:ext uri="{BB962C8B-B14F-4D97-AF65-F5344CB8AC3E}">
        <p14:creationId xmlns:p14="http://schemas.microsoft.com/office/powerpoint/2010/main" val="3552356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ulle narrative : rectangle à coins arrondis 5">
            <a:extLst>
              <a:ext uri="{FF2B5EF4-FFF2-40B4-BE49-F238E27FC236}">
                <a16:creationId xmlns:a16="http://schemas.microsoft.com/office/drawing/2014/main" id="{769C6A21-B097-DAB1-3BE1-C53B119BF476}"/>
              </a:ext>
            </a:extLst>
          </p:cNvPr>
          <p:cNvSpPr/>
          <p:nvPr/>
        </p:nvSpPr>
        <p:spPr>
          <a:xfrm>
            <a:off x="500683" y="1485213"/>
            <a:ext cx="6067623" cy="1265785"/>
          </a:xfrm>
          <a:prstGeom prst="wedgeRoundRectCallout">
            <a:avLst>
              <a:gd name="adj1" fmla="val 40282"/>
              <a:gd name="adj2" fmla="val 74707"/>
              <a:gd name="adj3" fmla="val 16667"/>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600" dirty="0">
                <a:solidFill>
                  <a:srgbClr val="002060"/>
                </a:solidFill>
                <a:latin typeface="Aptos" panose="020B0004020202020204" pitchFamily="34" charset="0"/>
              </a:rPr>
              <a:t>Grâce à l'accompagnement de </a:t>
            </a:r>
            <a:r>
              <a:rPr lang="fr-FR" sz="1600" dirty="0" err="1">
                <a:solidFill>
                  <a:srgbClr val="002060"/>
                </a:solidFill>
                <a:latin typeface="Aptos" panose="020B0004020202020204" pitchFamily="34" charset="0"/>
              </a:rPr>
              <a:t>Positiv</a:t>
            </a:r>
            <a:r>
              <a:rPr lang="fr-FR" sz="1600" dirty="0">
                <a:solidFill>
                  <a:srgbClr val="002060"/>
                </a:solidFill>
                <a:latin typeface="Aptos" panose="020B0004020202020204" pitchFamily="34" charset="0"/>
              </a:rPr>
              <a:t>' et l'expérience acquise en tant que travailleur indépendant, j'ai pu intégrer une EITI. Lorsque j'accompagne, je connais la situation de chacun pour l'avoir vécu et cela me permet d'offrir une plus grande proximité.</a:t>
            </a:r>
          </a:p>
        </p:txBody>
      </p:sp>
      <p:sp>
        <p:nvSpPr>
          <p:cNvPr id="8" name="Freeform 6">
            <a:extLst>
              <a:ext uri="{FF2B5EF4-FFF2-40B4-BE49-F238E27FC236}">
                <a16:creationId xmlns:a16="http://schemas.microsoft.com/office/drawing/2014/main" id="{1125C889-CB76-E262-F64F-D2A4A22DF77A}"/>
              </a:ext>
            </a:extLst>
          </p:cNvPr>
          <p:cNvSpPr>
            <a:spLocks noEditPoints="1"/>
          </p:cNvSpPr>
          <p:nvPr/>
        </p:nvSpPr>
        <p:spPr bwMode="gray">
          <a:xfrm>
            <a:off x="9410118" y="334298"/>
            <a:ext cx="696886" cy="678586"/>
          </a:xfrm>
          <a:custGeom>
            <a:avLst/>
            <a:gdLst/>
            <a:ahLst/>
            <a:cxnLst>
              <a:cxn ang="0">
                <a:pos x="122" y="230"/>
              </a:cxn>
              <a:cxn ang="0">
                <a:pos x="0" y="230"/>
              </a:cxn>
              <a:cxn ang="0">
                <a:pos x="0" y="136"/>
              </a:cxn>
              <a:cxn ang="0">
                <a:pos x="21" y="54"/>
              </a:cxn>
              <a:cxn ang="0">
                <a:pos x="96" y="0"/>
              </a:cxn>
              <a:cxn ang="0">
                <a:pos x="122" y="50"/>
              </a:cxn>
              <a:cxn ang="0">
                <a:pos x="77" y="81"/>
              </a:cxn>
              <a:cxn ang="0">
                <a:pos x="64" y="116"/>
              </a:cxn>
              <a:cxn ang="0">
                <a:pos x="122" y="116"/>
              </a:cxn>
              <a:cxn ang="0">
                <a:pos x="122" y="230"/>
              </a:cxn>
              <a:cxn ang="0">
                <a:pos x="265" y="230"/>
              </a:cxn>
              <a:cxn ang="0">
                <a:pos x="142" y="230"/>
              </a:cxn>
              <a:cxn ang="0">
                <a:pos x="142" y="136"/>
              </a:cxn>
              <a:cxn ang="0">
                <a:pos x="164" y="54"/>
              </a:cxn>
              <a:cxn ang="0">
                <a:pos x="239" y="0"/>
              </a:cxn>
              <a:cxn ang="0">
                <a:pos x="265" y="50"/>
              </a:cxn>
              <a:cxn ang="0">
                <a:pos x="220" y="81"/>
              </a:cxn>
              <a:cxn ang="0">
                <a:pos x="206" y="116"/>
              </a:cxn>
              <a:cxn ang="0">
                <a:pos x="265" y="116"/>
              </a:cxn>
              <a:cxn ang="0">
                <a:pos x="265" y="230"/>
              </a:cxn>
            </a:cxnLst>
            <a:rect l="0" t="0" r="r" b="b"/>
            <a:pathLst>
              <a:path w="265" h="230">
                <a:moveTo>
                  <a:pt x="122" y="230"/>
                </a:moveTo>
                <a:cubicBezTo>
                  <a:pt x="0" y="230"/>
                  <a:pt x="0" y="230"/>
                  <a:pt x="0" y="230"/>
                </a:cubicBezTo>
                <a:cubicBezTo>
                  <a:pt x="0" y="136"/>
                  <a:pt x="0" y="136"/>
                  <a:pt x="0" y="136"/>
                </a:cubicBezTo>
                <a:cubicBezTo>
                  <a:pt x="0" y="101"/>
                  <a:pt x="7" y="74"/>
                  <a:pt x="21" y="54"/>
                </a:cubicBezTo>
                <a:cubicBezTo>
                  <a:pt x="36" y="33"/>
                  <a:pt x="61" y="16"/>
                  <a:pt x="96" y="0"/>
                </a:cubicBezTo>
                <a:cubicBezTo>
                  <a:pt x="122" y="50"/>
                  <a:pt x="122" y="50"/>
                  <a:pt x="122" y="50"/>
                </a:cubicBezTo>
                <a:cubicBezTo>
                  <a:pt x="101" y="61"/>
                  <a:pt x="86" y="71"/>
                  <a:pt x="77" y="81"/>
                </a:cubicBezTo>
                <a:cubicBezTo>
                  <a:pt x="69" y="91"/>
                  <a:pt x="65" y="103"/>
                  <a:pt x="64" y="116"/>
                </a:cubicBezTo>
                <a:cubicBezTo>
                  <a:pt x="122" y="116"/>
                  <a:pt x="122" y="116"/>
                  <a:pt x="122" y="116"/>
                </a:cubicBezTo>
                <a:lnTo>
                  <a:pt x="122" y="230"/>
                </a:lnTo>
                <a:close/>
                <a:moveTo>
                  <a:pt x="265" y="230"/>
                </a:moveTo>
                <a:cubicBezTo>
                  <a:pt x="142" y="230"/>
                  <a:pt x="142" y="230"/>
                  <a:pt x="142" y="230"/>
                </a:cubicBezTo>
                <a:cubicBezTo>
                  <a:pt x="142" y="136"/>
                  <a:pt x="142" y="136"/>
                  <a:pt x="142" y="136"/>
                </a:cubicBezTo>
                <a:cubicBezTo>
                  <a:pt x="142" y="101"/>
                  <a:pt x="150" y="74"/>
                  <a:pt x="164" y="54"/>
                </a:cubicBezTo>
                <a:cubicBezTo>
                  <a:pt x="179" y="33"/>
                  <a:pt x="203" y="16"/>
                  <a:pt x="239" y="0"/>
                </a:cubicBezTo>
                <a:cubicBezTo>
                  <a:pt x="265" y="50"/>
                  <a:pt x="265" y="50"/>
                  <a:pt x="265" y="50"/>
                </a:cubicBezTo>
                <a:cubicBezTo>
                  <a:pt x="243" y="61"/>
                  <a:pt x="228" y="71"/>
                  <a:pt x="220" y="81"/>
                </a:cubicBezTo>
                <a:cubicBezTo>
                  <a:pt x="212" y="91"/>
                  <a:pt x="207" y="103"/>
                  <a:pt x="206" y="116"/>
                </a:cubicBezTo>
                <a:cubicBezTo>
                  <a:pt x="265" y="116"/>
                  <a:pt x="265" y="116"/>
                  <a:pt x="265" y="116"/>
                </a:cubicBezTo>
                <a:lnTo>
                  <a:pt x="265" y="230"/>
                </a:lnTo>
                <a:close/>
              </a:path>
            </a:pathLst>
          </a:custGeom>
          <a:solidFill>
            <a:srgbClr val="FD7702"/>
          </a:solidFill>
          <a:ln w="9525">
            <a:noFill/>
            <a:round/>
            <a:headEnd/>
            <a:tailEnd/>
          </a:ln>
        </p:spPr>
        <p:txBody>
          <a:bodyPr vert="horz" wrap="square" lIns="91440" tIns="45720" rIns="91440" bIns="45720" numCol="1" anchor="t" anchorCtr="0" compatLnSpc="1">
            <a:prstTxWarp prst="textNoShape">
              <a:avLst/>
            </a:prstTxWarp>
          </a:bodyPr>
          <a:lstStyle/>
          <a:p>
            <a:endParaRPr lang="de-DE" noProof="1"/>
          </a:p>
        </p:txBody>
      </p:sp>
      <p:sp>
        <p:nvSpPr>
          <p:cNvPr id="9" name="Bulle narrative : rectangle à coins arrondis 8">
            <a:extLst>
              <a:ext uri="{FF2B5EF4-FFF2-40B4-BE49-F238E27FC236}">
                <a16:creationId xmlns:a16="http://schemas.microsoft.com/office/drawing/2014/main" id="{62B46328-8083-EDAE-C2F2-6AE922CBDCDB}"/>
              </a:ext>
            </a:extLst>
          </p:cNvPr>
          <p:cNvSpPr/>
          <p:nvPr/>
        </p:nvSpPr>
        <p:spPr>
          <a:xfrm>
            <a:off x="8534879" y="1637188"/>
            <a:ext cx="4341769" cy="1480035"/>
          </a:xfrm>
          <a:prstGeom prst="wedgeRoundRectCallout">
            <a:avLst>
              <a:gd name="adj1" fmla="val -55649"/>
              <a:gd name="adj2" fmla="val 32431"/>
              <a:gd name="adj3" fmla="val 16667"/>
            </a:avLst>
          </a:prstGeom>
          <a:solidFill>
            <a:srgbClr val="5C83C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fontAlgn="b"/>
            <a:r>
              <a:rPr lang="fr-FR" sz="1600" u="none" strike="noStrike" dirty="0" err="1">
                <a:solidFill>
                  <a:schemeClr val="bg1"/>
                </a:solidFill>
                <a:effectLst/>
                <a:latin typeface="Aptos" panose="020B0004020202020204" pitchFamily="34" charset="0"/>
              </a:rPr>
              <a:t>Positiv</a:t>
            </a:r>
            <a:r>
              <a:rPr lang="fr-FR" sz="1600" u="none" strike="noStrike" dirty="0">
                <a:solidFill>
                  <a:schemeClr val="bg1"/>
                </a:solidFill>
                <a:effectLst/>
                <a:latin typeface="Aptos" panose="020B0004020202020204" pitchFamily="34" charset="0"/>
              </a:rPr>
              <a:t> m'a surtout aidé à structurer la mise en place de mon projet surtout au niveau de mon étude de marché qui a été déterminante pour trouver les financements. </a:t>
            </a:r>
          </a:p>
          <a:p>
            <a:pPr algn="ctr" fontAlgn="b"/>
            <a:r>
              <a:rPr lang="fr-FR" sz="1600" u="none" strike="noStrike" dirty="0">
                <a:solidFill>
                  <a:schemeClr val="bg1"/>
                </a:solidFill>
                <a:effectLst/>
                <a:latin typeface="Aptos" panose="020B0004020202020204" pitchFamily="34" charset="0"/>
              </a:rPr>
              <a:t>Merci à vous tous et bonne continuation!!</a:t>
            </a:r>
            <a:endParaRPr lang="fr-FR" sz="1600" b="0" i="0" u="none" strike="noStrike" dirty="0">
              <a:solidFill>
                <a:schemeClr val="bg1"/>
              </a:solidFill>
              <a:effectLst/>
              <a:latin typeface="Aptos" panose="020B0004020202020204" pitchFamily="34" charset="0"/>
            </a:endParaRPr>
          </a:p>
        </p:txBody>
      </p:sp>
      <p:sp>
        <p:nvSpPr>
          <p:cNvPr id="10" name="Bulle narrative : rectangle à coins arrondis 9">
            <a:extLst>
              <a:ext uri="{FF2B5EF4-FFF2-40B4-BE49-F238E27FC236}">
                <a16:creationId xmlns:a16="http://schemas.microsoft.com/office/drawing/2014/main" id="{B1B78320-F4B5-6D7A-D2BC-FF676CA24F57}"/>
              </a:ext>
            </a:extLst>
          </p:cNvPr>
          <p:cNvSpPr/>
          <p:nvPr/>
        </p:nvSpPr>
        <p:spPr>
          <a:xfrm>
            <a:off x="10107004" y="4335067"/>
            <a:ext cx="2866015" cy="1211783"/>
          </a:xfrm>
          <a:prstGeom prst="wedgeRoundRectCallout">
            <a:avLst>
              <a:gd name="adj1" fmla="val -69217"/>
              <a:gd name="adj2" fmla="val -52631"/>
              <a:gd name="adj3" fmla="val 16667"/>
            </a:avLst>
          </a:prstGeom>
          <a:solidFill>
            <a:schemeClr val="accent1">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fontAlgn="b"/>
            <a:r>
              <a:rPr lang="fr-FR" sz="1600" u="none" strike="noStrike" dirty="0" err="1">
                <a:solidFill>
                  <a:schemeClr val="bg1"/>
                </a:solidFill>
                <a:effectLst/>
                <a:latin typeface="Aptos" panose="020B0004020202020204" pitchFamily="34" charset="0"/>
              </a:rPr>
              <a:t>Positiv</a:t>
            </a:r>
            <a:r>
              <a:rPr lang="fr-FR" sz="1600" u="none" strike="noStrike" dirty="0">
                <a:solidFill>
                  <a:schemeClr val="bg1"/>
                </a:solidFill>
                <a:effectLst/>
                <a:latin typeface="Aptos" panose="020B0004020202020204" pitchFamily="34" charset="0"/>
              </a:rPr>
              <a:t> m'a aidé à solidifier et recadrer ce que j'avais déjà démarré dans mon parcours de création d'entreprise</a:t>
            </a:r>
            <a:endParaRPr lang="fr-FR" sz="1600" b="0" i="0" u="none" strike="noStrike" dirty="0">
              <a:solidFill>
                <a:schemeClr val="bg1"/>
              </a:solidFill>
              <a:effectLst/>
              <a:latin typeface="Aptos" panose="020B0004020202020204" pitchFamily="34" charset="0"/>
            </a:endParaRPr>
          </a:p>
        </p:txBody>
      </p:sp>
      <p:sp>
        <p:nvSpPr>
          <p:cNvPr id="11" name="Bulle narrative : rectangle à coins arrondis 10">
            <a:extLst>
              <a:ext uri="{FF2B5EF4-FFF2-40B4-BE49-F238E27FC236}">
                <a16:creationId xmlns:a16="http://schemas.microsoft.com/office/drawing/2014/main" id="{C698C124-5C79-E7E2-E5B1-33F2FDE69444}"/>
              </a:ext>
            </a:extLst>
          </p:cNvPr>
          <p:cNvSpPr/>
          <p:nvPr/>
        </p:nvSpPr>
        <p:spPr>
          <a:xfrm>
            <a:off x="2103715" y="5983810"/>
            <a:ext cx="7926109" cy="1394691"/>
          </a:xfrm>
          <a:prstGeom prst="wedgeRoundRectCallout">
            <a:avLst>
              <a:gd name="adj1" fmla="val 21271"/>
              <a:gd name="adj2" fmla="val -72296"/>
              <a:gd name="adj3" fmla="val 16667"/>
            </a:avLst>
          </a:prstGeom>
          <a:solidFill>
            <a:schemeClr val="accent1">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600" b="0" i="0" u="none" strike="noStrike" dirty="0">
                <a:solidFill>
                  <a:srgbClr val="003366"/>
                </a:solidFill>
                <a:effectLst/>
                <a:latin typeface="Aptos" panose="020B0004020202020204" pitchFamily="34" charset="0"/>
              </a:rPr>
              <a:t>Je suis très satisfaite de </a:t>
            </a:r>
            <a:r>
              <a:rPr lang="fr-FR" sz="1600" dirty="0">
                <a:solidFill>
                  <a:srgbClr val="003366"/>
                </a:solidFill>
                <a:latin typeface="Aptos" panose="020B0004020202020204" pitchFamily="34" charset="0"/>
              </a:rPr>
              <a:t>l’</a:t>
            </a:r>
            <a:r>
              <a:rPr lang="fr-FR" sz="1600" b="0" i="0" u="none" strike="noStrike" dirty="0">
                <a:solidFill>
                  <a:srgbClr val="003366"/>
                </a:solidFill>
                <a:effectLst/>
                <a:latin typeface="Aptos" panose="020B0004020202020204" pitchFamily="34" charset="0"/>
              </a:rPr>
              <a:t>accompagnement.  Ma création d'entreprise va aboutir pour cet été et j'ai hâte. Ma conseillère est parfaite. Dynamique et rassurante, elle sait me guider, conseiller mais aussi me remettre aussi en question pour le bien de mon entreprise. J'ai peu de disponibilité avec mon CDI, mais elle a toujours su s'adapter à mon EDT. J'ai déjà recommandé et je continuerai à recommander </a:t>
            </a:r>
            <a:r>
              <a:rPr lang="fr-FR" sz="1600" b="0" i="0" u="none" strike="noStrike" dirty="0" err="1">
                <a:solidFill>
                  <a:srgbClr val="003366"/>
                </a:solidFill>
                <a:effectLst/>
                <a:latin typeface="Aptos" panose="020B0004020202020204" pitchFamily="34" charset="0"/>
              </a:rPr>
              <a:t>Positiv</a:t>
            </a:r>
            <a:r>
              <a:rPr lang="fr-FR" sz="1600" b="0" i="0" u="none" strike="noStrike" dirty="0">
                <a:solidFill>
                  <a:srgbClr val="003366"/>
                </a:solidFill>
                <a:effectLst/>
                <a:latin typeface="Aptos" panose="020B0004020202020204" pitchFamily="34" charset="0"/>
              </a:rPr>
              <a:t> Planet.</a:t>
            </a:r>
            <a:r>
              <a:rPr lang="fr-FR" sz="1600" dirty="0">
                <a:solidFill>
                  <a:srgbClr val="003366"/>
                </a:solidFill>
                <a:latin typeface="Aptos" panose="020B0004020202020204" pitchFamily="34" charset="0"/>
              </a:rPr>
              <a:t> </a:t>
            </a:r>
          </a:p>
        </p:txBody>
      </p:sp>
      <p:sp>
        <p:nvSpPr>
          <p:cNvPr id="12" name="Bulle narrative : rectangle à coins arrondis 11">
            <a:extLst>
              <a:ext uri="{FF2B5EF4-FFF2-40B4-BE49-F238E27FC236}">
                <a16:creationId xmlns:a16="http://schemas.microsoft.com/office/drawing/2014/main" id="{21BF11E0-BCA4-04C6-1E1A-ED6BF1C957A1}"/>
              </a:ext>
            </a:extLst>
          </p:cNvPr>
          <p:cNvSpPr/>
          <p:nvPr/>
        </p:nvSpPr>
        <p:spPr>
          <a:xfrm>
            <a:off x="827092" y="3475071"/>
            <a:ext cx="3474493" cy="1480035"/>
          </a:xfrm>
          <a:prstGeom prst="wedgeRoundRectCallout">
            <a:avLst>
              <a:gd name="adj1" fmla="val 70920"/>
              <a:gd name="adj2" fmla="val -27415"/>
              <a:gd name="adj3" fmla="val 16667"/>
            </a:avLst>
          </a:prstGeom>
          <a:solidFill>
            <a:srgbClr val="D7E1F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600" b="0" i="0" u="none" strike="noStrike" dirty="0">
                <a:solidFill>
                  <a:srgbClr val="002060"/>
                </a:solidFill>
                <a:effectLst/>
                <a:latin typeface="Aptos" panose="020B0004020202020204" pitchFamily="34" charset="0"/>
              </a:rPr>
              <a:t>Un grand merci à </a:t>
            </a:r>
            <a:r>
              <a:rPr lang="fr-FR" sz="1600" b="0" i="0" u="none" strike="noStrike" dirty="0" err="1">
                <a:solidFill>
                  <a:srgbClr val="002060"/>
                </a:solidFill>
                <a:effectLst/>
                <a:latin typeface="Aptos" panose="020B0004020202020204" pitchFamily="34" charset="0"/>
              </a:rPr>
              <a:t>Positiv</a:t>
            </a:r>
            <a:r>
              <a:rPr lang="fr-FR" sz="1600" b="0" i="0" u="none" strike="noStrike" dirty="0">
                <a:solidFill>
                  <a:srgbClr val="002060"/>
                </a:solidFill>
                <a:effectLst/>
                <a:latin typeface="Aptos" panose="020B0004020202020204" pitchFamily="34" charset="0"/>
              </a:rPr>
              <a:t> Planet et à mon conseiller. Votre aide </a:t>
            </a:r>
            <a:r>
              <a:rPr lang="fr-FR" sz="1600" dirty="0">
                <a:solidFill>
                  <a:srgbClr val="002060"/>
                </a:solidFill>
                <a:latin typeface="Aptos" panose="020B0004020202020204" pitchFamily="34" charset="0"/>
              </a:rPr>
              <a:t>a</a:t>
            </a:r>
            <a:r>
              <a:rPr lang="fr-FR" sz="1600" b="0" i="0" u="none" strike="noStrike" dirty="0">
                <a:solidFill>
                  <a:srgbClr val="002060"/>
                </a:solidFill>
                <a:effectLst/>
                <a:latin typeface="Aptos" panose="020B0004020202020204" pitchFamily="34" charset="0"/>
              </a:rPr>
              <a:t> été déterminante pour la création de mon entreprise et sa gestion.</a:t>
            </a:r>
            <a:r>
              <a:rPr lang="fr-FR" sz="1600" dirty="0">
                <a:solidFill>
                  <a:srgbClr val="002060"/>
                </a:solidFill>
                <a:latin typeface="Aptos" panose="020B0004020202020204" pitchFamily="34" charset="0"/>
              </a:rPr>
              <a:t> </a:t>
            </a:r>
          </a:p>
        </p:txBody>
      </p:sp>
      <p:sp>
        <p:nvSpPr>
          <p:cNvPr id="19" name="Rectangle : coins arrondis 18">
            <a:extLst>
              <a:ext uri="{FF2B5EF4-FFF2-40B4-BE49-F238E27FC236}">
                <a16:creationId xmlns:a16="http://schemas.microsoft.com/office/drawing/2014/main" id="{569589F0-6663-3565-F309-6892756CEBC0}"/>
              </a:ext>
            </a:extLst>
          </p:cNvPr>
          <p:cNvSpPr/>
          <p:nvPr/>
        </p:nvSpPr>
        <p:spPr>
          <a:xfrm>
            <a:off x="733494" y="300554"/>
            <a:ext cx="7120469" cy="629435"/>
          </a:xfrm>
          <a:prstGeom prst="roundRect">
            <a:avLst/>
          </a:prstGeom>
          <a:solidFill>
            <a:srgbClr val="003366"/>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r"/>
            <a:r>
              <a:rPr lang="fr-FR" sz="2400" b="1" dirty="0"/>
              <a:t>Un accompagnement créateur de belles histoires </a:t>
            </a:r>
          </a:p>
        </p:txBody>
      </p:sp>
      <p:grpSp>
        <p:nvGrpSpPr>
          <p:cNvPr id="20" name="Groupe 19">
            <a:extLst>
              <a:ext uri="{FF2B5EF4-FFF2-40B4-BE49-F238E27FC236}">
                <a16:creationId xmlns:a16="http://schemas.microsoft.com/office/drawing/2014/main" id="{AAF47F7B-1929-A5B9-C1C5-32BEF035791C}"/>
              </a:ext>
            </a:extLst>
          </p:cNvPr>
          <p:cNvGrpSpPr/>
          <p:nvPr/>
        </p:nvGrpSpPr>
        <p:grpSpPr>
          <a:xfrm>
            <a:off x="195525" y="75357"/>
            <a:ext cx="1058769" cy="1059711"/>
            <a:chOff x="133327" y="2010859"/>
            <a:chExt cx="2020824" cy="2022623"/>
          </a:xfrm>
        </p:grpSpPr>
        <p:sp>
          <p:nvSpPr>
            <p:cNvPr id="21" name="Forma libre 5">
              <a:extLst>
                <a:ext uri="{FF2B5EF4-FFF2-40B4-BE49-F238E27FC236}">
                  <a16:creationId xmlns:a16="http://schemas.microsoft.com/office/drawing/2014/main" id="{E32B55BD-5260-3406-420B-354BD0384430}"/>
                </a:ext>
              </a:extLst>
            </p:cNvPr>
            <p:cNvSpPr/>
            <p:nvPr/>
          </p:nvSpPr>
          <p:spPr>
            <a:xfrm>
              <a:off x="372729" y="2250474"/>
              <a:ext cx="1548424" cy="1549802"/>
            </a:xfrm>
            <a:custGeom>
              <a:avLst/>
              <a:gdLst>
                <a:gd name="connsiteX0" fmla="*/ 16390 w 851217"/>
                <a:gd name="connsiteY0" fmla="*/ 429973 h 851975"/>
                <a:gd name="connsiteX1" fmla="*/ 429591 w 851217"/>
                <a:gd name="connsiteY1" fmla="*/ 843542 h 851975"/>
                <a:gd name="connsiteX2" fmla="*/ 842792 w 851217"/>
                <a:gd name="connsiteY2" fmla="*/ 429973 h 851975"/>
                <a:gd name="connsiteX3" fmla="*/ 429591 w 851217"/>
                <a:gd name="connsiteY3" fmla="*/ 16404 h 851975"/>
                <a:gd name="connsiteX4" fmla="*/ 16390 w 851217"/>
                <a:gd name="connsiteY4" fmla="*/ 429973 h 851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217" h="851975">
                  <a:moveTo>
                    <a:pt x="16390" y="429973"/>
                  </a:moveTo>
                  <a:cubicBezTo>
                    <a:pt x="16390" y="658381"/>
                    <a:pt x="201386" y="843542"/>
                    <a:pt x="429591" y="843542"/>
                  </a:cubicBezTo>
                  <a:cubicBezTo>
                    <a:pt x="657796" y="843542"/>
                    <a:pt x="842792" y="658381"/>
                    <a:pt x="842792" y="429973"/>
                  </a:cubicBezTo>
                  <a:cubicBezTo>
                    <a:pt x="842792" y="201565"/>
                    <a:pt x="657796" y="16404"/>
                    <a:pt x="429591" y="16404"/>
                  </a:cubicBezTo>
                  <a:cubicBezTo>
                    <a:pt x="201386" y="16404"/>
                    <a:pt x="16390" y="201565"/>
                    <a:pt x="16390" y="429973"/>
                  </a:cubicBezTo>
                  <a:close/>
                </a:path>
              </a:pathLst>
            </a:custGeom>
            <a:solidFill>
              <a:schemeClr val="accent2"/>
            </a:solidFill>
            <a:ln w="14427" cap="flat">
              <a:noFill/>
              <a:prstDash val="solid"/>
              <a:miter/>
            </a:ln>
          </p:spPr>
          <p:txBody>
            <a:bodyPr rtlCol="0" anchor="ctr"/>
            <a:lstStyle/>
            <a:p>
              <a:endParaRPr lang="es-MX" sz="450"/>
            </a:p>
          </p:txBody>
        </p:sp>
        <p:sp>
          <p:nvSpPr>
            <p:cNvPr id="22" name="Forma libre 6">
              <a:extLst>
                <a:ext uri="{FF2B5EF4-FFF2-40B4-BE49-F238E27FC236}">
                  <a16:creationId xmlns:a16="http://schemas.microsoft.com/office/drawing/2014/main" id="{DE62B2DF-CD16-EF4A-C990-B8B2D09A2A26}"/>
                </a:ext>
              </a:extLst>
            </p:cNvPr>
            <p:cNvSpPr/>
            <p:nvPr/>
          </p:nvSpPr>
          <p:spPr>
            <a:xfrm>
              <a:off x="133327" y="2010859"/>
              <a:ext cx="2020824" cy="2022623"/>
            </a:xfrm>
            <a:custGeom>
              <a:avLst/>
              <a:gdLst>
                <a:gd name="connsiteX0" fmla="*/ 1073227 w 1110911"/>
                <a:gd name="connsiteY0" fmla="*/ 561697 h 1111899"/>
                <a:gd name="connsiteX1" fmla="*/ 561198 w 1110911"/>
                <a:gd name="connsiteY1" fmla="*/ 1074182 h 1111899"/>
                <a:gd name="connsiteX2" fmla="*/ 49169 w 1110911"/>
                <a:gd name="connsiteY2" fmla="*/ 561697 h 1111899"/>
                <a:gd name="connsiteX3" fmla="*/ 561198 w 1110911"/>
                <a:gd name="connsiteY3" fmla="*/ 49212 h 1111899"/>
                <a:gd name="connsiteX4" fmla="*/ 1073227 w 1110911"/>
                <a:gd name="connsiteY4" fmla="*/ 561697 h 1111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911" h="1111899">
                  <a:moveTo>
                    <a:pt x="1073227" y="561697"/>
                  </a:moveTo>
                  <a:cubicBezTo>
                    <a:pt x="1073227" y="844735"/>
                    <a:pt x="843984" y="1074182"/>
                    <a:pt x="561198" y="1074182"/>
                  </a:cubicBezTo>
                  <a:cubicBezTo>
                    <a:pt x="278412" y="1074182"/>
                    <a:pt x="49169" y="844735"/>
                    <a:pt x="49169" y="561697"/>
                  </a:cubicBezTo>
                  <a:cubicBezTo>
                    <a:pt x="49169" y="278660"/>
                    <a:pt x="278412" y="49212"/>
                    <a:pt x="561198" y="49212"/>
                  </a:cubicBezTo>
                  <a:cubicBezTo>
                    <a:pt x="843984" y="49212"/>
                    <a:pt x="1073227" y="278660"/>
                    <a:pt x="1073227" y="561697"/>
                  </a:cubicBezTo>
                  <a:close/>
                </a:path>
              </a:pathLst>
            </a:custGeom>
            <a:noFill/>
            <a:ln w="43282" cap="flat">
              <a:solidFill>
                <a:schemeClr val="accent2"/>
              </a:solidFill>
              <a:prstDash val="solid"/>
              <a:miter/>
            </a:ln>
          </p:spPr>
          <p:txBody>
            <a:bodyPr rtlCol="0" anchor="ctr"/>
            <a:lstStyle/>
            <a:p>
              <a:endParaRPr lang="es-MX" sz="450" dirty="0"/>
            </a:p>
          </p:txBody>
        </p:sp>
        <p:sp>
          <p:nvSpPr>
            <p:cNvPr id="23" name="CuadroTexto 395">
              <a:extLst>
                <a:ext uri="{FF2B5EF4-FFF2-40B4-BE49-F238E27FC236}">
                  <a16:creationId xmlns:a16="http://schemas.microsoft.com/office/drawing/2014/main" id="{E11443A1-9051-7386-FCF0-D2DF2B7930D1}"/>
                </a:ext>
              </a:extLst>
            </p:cNvPr>
            <p:cNvSpPr txBox="1"/>
            <p:nvPr/>
          </p:nvSpPr>
          <p:spPr>
            <a:xfrm flipH="1">
              <a:off x="604858" y="2542047"/>
              <a:ext cx="1110528" cy="998647"/>
            </a:xfrm>
            <a:prstGeom prst="rect">
              <a:avLst/>
            </a:prstGeom>
            <a:noFill/>
            <a:ln>
              <a:noFill/>
            </a:ln>
          </p:spPr>
          <p:txBody>
            <a:bodyPr wrap="square" rtlCol="0">
              <a:spAutoFit/>
            </a:bodyPr>
            <a:lstStyle/>
            <a:p>
              <a:pPr algn="ctr"/>
              <a:r>
                <a:rPr lang="fr-FR" sz="2800" b="1" dirty="0">
                  <a:solidFill>
                    <a:schemeClr val="bg1"/>
                  </a:solidFill>
                  <a:latin typeface="Aptos" panose="020B0004020202020204" pitchFamily="34" charset="0"/>
                  <a:ea typeface="Lato" panose="020F0502020204030203" pitchFamily="34" charset="0"/>
                  <a:cs typeface="Poppins Medium" pitchFamily="2" charset="77"/>
                </a:rPr>
                <a:t>02</a:t>
              </a:r>
            </a:p>
          </p:txBody>
        </p:sp>
      </p:grpSp>
      <p:grpSp>
        <p:nvGrpSpPr>
          <p:cNvPr id="90" name="Groupe 89">
            <a:extLst>
              <a:ext uri="{FF2B5EF4-FFF2-40B4-BE49-F238E27FC236}">
                <a16:creationId xmlns:a16="http://schemas.microsoft.com/office/drawing/2014/main" id="{C4C56B5B-4D0C-353C-2D4C-85D3588D7854}"/>
              </a:ext>
            </a:extLst>
          </p:cNvPr>
          <p:cNvGrpSpPr/>
          <p:nvPr/>
        </p:nvGrpSpPr>
        <p:grpSpPr>
          <a:xfrm>
            <a:off x="5507100" y="2834609"/>
            <a:ext cx="3373655" cy="2656383"/>
            <a:chOff x="554145" y="1913966"/>
            <a:chExt cx="5401640" cy="4289488"/>
          </a:xfrm>
        </p:grpSpPr>
        <p:sp>
          <p:nvSpPr>
            <p:cNvPr id="91" name="Forma libre 6">
              <a:extLst>
                <a:ext uri="{FF2B5EF4-FFF2-40B4-BE49-F238E27FC236}">
                  <a16:creationId xmlns:a16="http://schemas.microsoft.com/office/drawing/2014/main" id="{C1264669-7BE7-CAB9-3853-3134178383F7}"/>
                </a:ext>
              </a:extLst>
            </p:cNvPr>
            <p:cNvSpPr/>
            <p:nvPr/>
          </p:nvSpPr>
          <p:spPr>
            <a:xfrm>
              <a:off x="958081" y="5625985"/>
              <a:ext cx="4997704" cy="577469"/>
            </a:xfrm>
            <a:custGeom>
              <a:avLst/>
              <a:gdLst>
                <a:gd name="connsiteX0" fmla="*/ 4997704 w 4997704"/>
                <a:gd name="connsiteY0" fmla="*/ 288734 h 577469"/>
                <a:gd name="connsiteX1" fmla="*/ 2498852 w 4997704"/>
                <a:gd name="connsiteY1" fmla="*/ 577469 h 577469"/>
                <a:gd name="connsiteX2" fmla="*/ 0 w 4997704"/>
                <a:gd name="connsiteY2" fmla="*/ 288734 h 577469"/>
                <a:gd name="connsiteX3" fmla="*/ 2498852 w 4997704"/>
                <a:gd name="connsiteY3" fmla="*/ 0 h 577469"/>
                <a:gd name="connsiteX4" fmla="*/ 4997704 w 4997704"/>
                <a:gd name="connsiteY4" fmla="*/ 288734 h 577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7704" h="577469">
                  <a:moveTo>
                    <a:pt x="4997704" y="288734"/>
                  </a:moveTo>
                  <a:cubicBezTo>
                    <a:pt x="4997704" y="448198"/>
                    <a:pt x="3878930" y="577469"/>
                    <a:pt x="2498852" y="577469"/>
                  </a:cubicBezTo>
                  <a:cubicBezTo>
                    <a:pt x="1118774" y="577469"/>
                    <a:pt x="0" y="448198"/>
                    <a:pt x="0" y="288734"/>
                  </a:cubicBezTo>
                  <a:cubicBezTo>
                    <a:pt x="0" y="129271"/>
                    <a:pt x="1118774" y="0"/>
                    <a:pt x="2498852" y="0"/>
                  </a:cubicBezTo>
                  <a:cubicBezTo>
                    <a:pt x="3878930" y="0"/>
                    <a:pt x="4997704" y="129271"/>
                    <a:pt x="4997704" y="288734"/>
                  </a:cubicBezTo>
                  <a:close/>
                </a:path>
              </a:pathLst>
            </a:custGeom>
            <a:solidFill>
              <a:srgbClr val="F0F6FA"/>
            </a:solidFill>
            <a:ln w="6350" cap="flat">
              <a:noFill/>
              <a:prstDash val="solid"/>
              <a:miter/>
            </a:ln>
          </p:spPr>
          <p:txBody>
            <a:bodyPr rtlCol="0" anchor="ct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800" b="0" i="0" u="none" strike="noStrike" kern="1200" cap="none" spc="0" normalizeH="0" baseline="0" noProof="0">
                <a:ln>
                  <a:noFill/>
                </a:ln>
                <a:solidFill>
                  <a:prstClr val="black"/>
                </a:solidFill>
                <a:effectLst/>
                <a:uLnTx/>
                <a:uFillTx/>
                <a:latin typeface="Calibri"/>
                <a:cs typeface="Arial" pitchFamily="34" charset="0"/>
              </a:endParaRPr>
            </a:p>
          </p:txBody>
        </p:sp>
        <p:sp>
          <p:nvSpPr>
            <p:cNvPr id="92" name="Forma libre 7">
              <a:extLst>
                <a:ext uri="{FF2B5EF4-FFF2-40B4-BE49-F238E27FC236}">
                  <a16:creationId xmlns:a16="http://schemas.microsoft.com/office/drawing/2014/main" id="{FAFFF421-A2DB-1051-3484-875FD660F4FC}"/>
                </a:ext>
              </a:extLst>
            </p:cNvPr>
            <p:cNvSpPr/>
            <p:nvPr/>
          </p:nvSpPr>
          <p:spPr>
            <a:xfrm>
              <a:off x="4627428" y="2326398"/>
              <a:ext cx="221869" cy="221869"/>
            </a:xfrm>
            <a:custGeom>
              <a:avLst/>
              <a:gdLst>
                <a:gd name="connsiteX0" fmla="*/ 221869 w 221869"/>
                <a:gd name="connsiteY0" fmla="*/ 110934 h 221869"/>
                <a:gd name="connsiteX1" fmla="*/ 110935 w 221869"/>
                <a:gd name="connsiteY1" fmla="*/ 221869 h 221869"/>
                <a:gd name="connsiteX2" fmla="*/ 0 w 221869"/>
                <a:gd name="connsiteY2" fmla="*/ 110934 h 221869"/>
                <a:gd name="connsiteX3" fmla="*/ 110935 w 221869"/>
                <a:gd name="connsiteY3" fmla="*/ 0 h 221869"/>
                <a:gd name="connsiteX4" fmla="*/ 221869 w 221869"/>
                <a:gd name="connsiteY4" fmla="*/ 110934 h 221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869" h="221869">
                  <a:moveTo>
                    <a:pt x="221869" y="110934"/>
                  </a:moveTo>
                  <a:cubicBezTo>
                    <a:pt x="221869" y="172202"/>
                    <a:pt x="172202" y="221869"/>
                    <a:pt x="110935" y="221869"/>
                  </a:cubicBezTo>
                  <a:cubicBezTo>
                    <a:pt x="49667" y="221869"/>
                    <a:pt x="0" y="172202"/>
                    <a:pt x="0" y="110934"/>
                  </a:cubicBezTo>
                  <a:cubicBezTo>
                    <a:pt x="0" y="49667"/>
                    <a:pt x="49667" y="0"/>
                    <a:pt x="110935" y="0"/>
                  </a:cubicBezTo>
                  <a:cubicBezTo>
                    <a:pt x="172202" y="0"/>
                    <a:pt x="221869" y="49667"/>
                    <a:pt x="221869" y="110934"/>
                  </a:cubicBezTo>
                  <a:close/>
                </a:path>
              </a:pathLst>
            </a:custGeom>
            <a:solidFill>
              <a:srgbClr val="F0F6FA"/>
            </a:solidFill>
            <a:ln w="6350" cap="flat">
              <a:noFill/>
              <a:prstDash val="solid"/>
              <a:miter/>
            </a:ln>
          </p:spPr>
          <p:txBody>
            <a:bodyPr rtlCol="0" anchor="ct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800" b="0" i="0" u="none" strike="noStrike" kern="1200" cap="none" spc="0" normalizeH="0" baseline="0" noProof="0">
                <a:ln>
                  <a:noFill/>
                </a:ln>
                <a:solidFill>
                  <a:prstClr val="black"/>
                </a:solidFill>
                <a:effectLst/>
                <a:uLnTx/>
                <a:uFillTx/>
                <a:latin typeface="Calibri"/>
                <a:cs typeface="Arial" pitchFamily="34" charset="0"/>
              </a:endParaRPr>
            </a:p>
          </p:txBody>
        </p:sp>
        <p:sp>
          <p:nvSpPr>
            <p:cNvPr id="93" name="Forma libre 8">
              <a:extLst>
                <a:ext uri="{FF2B5EF4-FFF2-40B4-BE49-F238E27FC236}">
                  <a16:creationId xmlns:a16="http://schemas.microsoft.com/office/drawing/2014/main" id="{B46CF231-971E-F01A-8C1C-942BDB67DC17}"/>
                </a:ext>
              </a:extLst>
            </p:cNvPr>
            <p:cNvSpPr/>
            <p:nvPr/>
          </p:nvSpPr>
          <p:spPr>
            <a:xfrm rot="18900000">
              <a:off x="3375813" y="2639266"/>
              <a:ext cx="2287016" cy="2287016"/>
            </a:xfrm>
            <a:custGeom>
              <a:avLst/>
              <a:gdLst>
                <a:gd name="connsiteX0" fmla="*/ 2287016 w 2287016"/>
                <a:gd name="connsiteY0" fmla="*/ 1143508 h 2287016"/>
                <a:gd name="connsiteX1" fmla="*/ 1143508 w 2287016"/>
                <a:gd name="connsiteY1" fmla="*/ 2287016 h 2287016"/>
                <a:gd name="connsiteX2" fmla="*/ 0 w 2287016"/>
                <a:gd name="connsiteY2" fmla="*/ 1143508 h 2287016"/>
                <a:gd name="connsiteX3" fmla="*/ 1143508 w 2287016"/>
                <a:gd name="connsiteY3" fmla="*/ 0 h 2287016"/>
                <a:gd name="connsiteX4" fmla="*/ 2287016 w 2287016"/>
                <a:gd name="connsiteY4" fmla="*/ 1143508 h 2287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7016" h="2287016">
                  <a:moveTo>
                    <a:pt x="2287016" y="1143508"/>
                  </a:moveTo>
                  <a:cubicBezTo>
                    <a:pt x="2287016" y="1775050"/>
                    <a:pt x="1775050" y="2287016"/>
                    <a:pt x="1143508" y="2287016"/>
                  </a:cubicBezTo>
                  <a:cubicBezTo>
                    <a:pt x="511966" y="2287016"/>
                    <a:pt x="0" y="1775050"/>
                    <a:pt x="0" y="1143508"/>
                  </a:cubicBezTo>
                  <a:cubicBezTo>
                    <a:pt x="0" y="511966"/>
                    <a:pt x="511966" y="0"/>
                    <a:pt x="1143508" y="0"/>
                  </a:cubicBezTo>
                  <a:cubicBezTo>
                    <a:pt x="1775050" y="0"/>
                    <a:pt x="2287016" y="511966"/>
                    <a:pt x="2287016" y="1143508"/>
                  </a:cubicBezTo>
                  <a:close/>
                </a:path>
              </a:pathLst>
            </a:custGeom>
            <a:solidFill>
              <a:srgbClr val="F0F6FA"/>
            </a:solidFill>
            <a:ln w="6350" cap="flat">
              <a:noFill/>
              <a:prstDash val="solid"/>
              <a:miter/>
            </a:ln>
          </p:spPr>
          <p:txBody>
            <a:bodyPr rtlCol="0" anchor="ct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800" b="0" i="0" u="none" strike="noStrike" kern="1200" cap="none" spc="0" normalizeH="0" baseline="0" noProof="0">
                <a:ln>
                  <a:noFill/>
                </a:ln>
                <a:solidFill>
                  <a:prstClr val="black"/>
                </a:solidFill>
                <a:effectLst/>
                <a:uLnTx/>
                <a:uFillTx/>
                <a:latin typeface="Calibri"/>
                <a:cs typeface="Arial" pitchFamily="34" charset="0"/>
              </a:endParaRPr>
            </a:p>
          </p:txBody>
        </p:sp>
        <p:sp>
          <p:nvSpPr>
            <p:cNvPr id="94" name="Forma libre 9">
              <a:extLst>
                <a:ext uri="{FF2B5EF4-FFF2-40B4-BE49-F238E27FC236}">
                  <a16:creationId xmlns:a16="http://schemas.microsoft.com/office/drawing/2014/main" id="{3D4E076A-4155-53AC-55A7-148D69FD14B9}"/>
                </a:ext>
              </a:extLst>
            </p:cNvPr>
            <p:cNvSpPr/>
            <p:nvPr/>
          </p:nvSpPr>
          <p:spPr>
            <a:xfrm>
              <a:off x="1652072" y="3063124"/>
              <a:ext cx="662813" cy="2705101"/>
            </a:xfrm>
            <a:custGeom>
              <a:avLst/>
              <a:gdLst>
                <a:gd name="connsiteX0" fmla="*/ 597091 w 662813"/>
                <a:gd name="connsiteY0" fmla="*/ 2705101 h 2705101"/>
                <a:gd name="connsiteX1" fmla="*/ 65723 w 662813"/>
                <a:gd name="connsiteY1" fmla="*/ 2705101 h 2705101"/>
                <a:gd name="connsiteX2" fmla="*/ 1 w 662813"/>
                <a:gd name="connsiteY2" fmla="*/ 2640015 h 2705101"/>
                <a:gd name="connsiteX3" fmla="*/ 0 w 662813"/>
                <a:gd name="connsiteY3" fmla="*/ 2639506 h 2705101"/>
                <a:gd name="connsiteX4" fmla="*/ 0 w 662813"/>
                <a:gd name="connsiteY4" fmla="*/ 65533 h 2705101"/>
                <a:gd name="connsiteX5" fmla="*/ 65150 w 662813"/>
                <a:gd name="connsiteY5" fmla="*/ 0 h 2705101"/>
                <a:gd name="connsiteX6" fmla="*/ 65723 w 662813"/>
                <a:gd name="connsiteY6" fmla="*/ 1 h 2705101"/>
                <a:gd name="connsiteX7" fmla="*/ 597091 w 662813"/>
                <a:gd name="connsiteY7" fmla="*/ 1 h 2705101"/>
                <a:gd name="connsiteX8" fmla="*/ 662813 w 662813"/>
                <a:gd name="connsiteY8" fmla="*/ 64960 h 2705101"/>
                <a:gd name="connsiteX9" fmla="*/ 662813 w 662813"/>
                <a:gd name="connsiteY9" fmla="*/ 65533 h 2705101"/>
                <a:gd name="connsiteX10" fmla="*/ 662813 w 662813"/>
                <a:gd name="connsiteY10" fmla="*/ 2639506 h 2705101"/>
                <a:gd name="connsiteX11" fmla="*/ 597091 w 662813"/>
                <a:gd name="connsiteY11" fmla="*/ 2705102 h 270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2813" h="2705101">
                  <a:moveTo>
                    <a:pt x="597091" y="2705101"/>
                  </a:moveTo>
                  <a:lnTo>
                    <a:pt x="65723" y="2705101"/>
                  </a:lnTo>
                  <a:cubicBezTo>
                    <a:pt x="29601" y="2705277"/>
                    <a:pt x="176" y="2676137"/>
                    <a:pt x="1" y="2640015"/>
                  </a:cubicBezTo>
                  <a:cubicBezTo>
                    <a:pt x="0" y="2639845"/>
                    <a:pt x="0" y="2639675"/>
                    <a:pt x="0" y="2639506"/>
                  </a:cubicBezTo>
                  <a:lnTo>
                    <a:pt x="0" y="65533"/>
                  </a:lnTo>
                  <a:cubicBezTo>
                    <a:pt x="-106" y="29446"/>
                    <a:pt x="29063" y="106"/>
                    <a:pt x="65150" y="0"/>
                  </a:cubicBezTo>
                  <a:cubicBezTo>
                    <a:pt x="65341" y="0"/>
                    <a:pt x="65532" y="0"/>
                    <a:pt x="65723" y="1"/>
                  </a:cubicBezTo>
                  <a:lnTo>
                    <a:pt x="597091" y="1"/>
                  </a:lnTo>
                  <a:cubicBezTo>
                    <a:pt x="633177" y="-209"/>
                    <a:pt x="662602" y="28874"/>
                    <a:pt x="662813" y="64960"/>
                  </a:cubicBezTo>
                  <a:cubicBezTo>
                    <a:pt x="662814" y="65151"/>
                    <a:pt x="662814" y="65342"/>
                    <a:pt x="662813" y="65533"/>
                  </a:cubicBezTo>
                  <a:lnTo>
                    <a:pt x="662813" y="2639506"/>
                  </a:lnTo>
                  <a:cubicBezTo>
                    <a:pt x="662536" y="2675667"/>
                    <a:pt x="633253" y="2704894"/>
                    <a:pt x="597091" y="2705102"/>
                  </a:cubicBezTo>
                  <a:close/>
                </a:path>
              </a:pathLst>
            </a:custGeom>
            <a:solidFill>
              <a:srgbClr val="F79646">
                <a:lumMod val="90000"/>
              </a:srgbClr>
            </a:solidFill>
            <a:ln w="6350" cap="flat">
              <a:noFill/>
              <a:prstDash val="solid"/>
              <a:miter/>
            </a:ln>
          </p:spPr>
          <p:txBody>
            <a:bodyPr rtlCol="0" anchor="ct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800" b="0" i="0" u="none" strike="noStrike" kern="1200" cap="none" spc="0" normalizeH="0" baseline="0" noProof="0">
                <a:ln>
                  <a:noFill/>
                </a:ln>
                <a:solidFill>
                  <a:prstClr val="black"/>
                </a:solidFill>
                <a:effectLst/>
                <a:uLnTx/>
                <a:uFillTx/>
                <a:latin typeface="Calibri"/>
                <a:cs typeface="Arial" pitchFamily="34" charset="0"/>
              </a:endParaRPr>
            </a:p>
          </p:txBody>
        </p:sp>
        <p:sp>
          <p:nvSpPr>
            <p:cNvPr id="95" name="Forma libre 10">
              <a:extLst>
                <a:ext uri="{FF2B5EF4-FFF2-40B4-BE49-F238E27FC236}">
                  <a16:creationId xmlns:a16="http://schemas.microsoft.com/office/drawing/2014/main" id="{43A47488-A2AF-519B-7C01-B328B78B2215}"/>
                </a:ext>
              </a:extLst>
            </p:cNvPr>
            <p:cNvSpPr/>
            <p:nvPr/>
          </p:nvSpPr>
          <p:spPr>
            <a:xfrm>
              <a:off x="1652072" y="3256546"/>
              <a:ext cx="620077" cy="187705"/>
            </a:xfrm>
            <a:custGeom>
              <a:avLst/>
              <a:gdLst>
                <a:gd name="connsiteX0" fmla="*/ 0 w 620077"/>
                <a:gd name="connsiteY0" fmla="*/ 0 h 187705"/>
                <a:gd name="connsiteX1" fmla="*/ 620078 w 620077"/>
                <a:gd name="connsiteY1" fmla="*/ 0 h 187705"/>
                <a:gd name="connsiteX2" fmla="*/ 620078 w 620077"/>
                <a:gd name="connsiteY2" fmla="*/ 187706 h 187705"/>
                <a:gd name="connsiteX3" fmla="*/ 0 w 620077"/>
                <a:gd name="connsiteY3" fmla="*/ 187706 h 187705"/>
              </a:gdLst>
              <a:ahLst/>
              <a:cxnLst>
                <a:cxn ang="0">
                  <a:pos x="connsiteX0" y="connsiteY0"/>
                </a:cxn>
                <a:cxn ang="0">
                  <a:pos x="connsiteX1" y="connsiteY1"/>
                </a:cxn>
                <a:cxn ang="0">
                  <a:pos x="connsiteX2" y="connsiteY2"/>
                </a:cxn>
                <a:cxn ang="0">
                  <a:pos x="connsiteX3" y="connsiteY3"/>
                </a:cxn>
              </a:cxnLst>
              <a:rect l="l" t="t" r="r" b="b"/>
              <a:pathLst>
                <a:path w="620077" h="187705">
                  <a:moveTo>
                    <a:pt x="0" y="0"/>
                  </a:moveTo>
                  <a:lnTo>
                    <a:pt x="620078" y="0"/>
                  </a:lnTo>
                  <a:lnTo>
                    <a:pt x="620078" y="187706"/>
                  </a:lnTo>
                  <a:lnTo>
                    <a:pt x="0" y="187706"/>
                  </a:lnTo>
                  <a:close/>
                </a:path>
              </a:pathLst>
            </a:custGeom>
            <a:solidFill>
              <a:srgbClr val="F79646">
                <a:lumMod val="50000"/>
              </a:srgbClr>
            </a:solidFill>
            <a:ln w="6350" cap="flat">
              <a:noFill/>
              <a:prstDash val="solid"/>
              <a:miter/>
            </a:ln>
          </p:spPr>
          <p:txBody>
            <a:bodyPr rtlCol="0" anchor="ct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800" b="0" i="0" u="none" strike="noStrike" kern="1200" cap="none" spc="0" normalizeH="0" baseline="0" noProof="0">
                <a:ln>
                  <a:noFill/>
                </a:ln>
                <a:solidFill>
                  <a:prstClr val="black"/>
                </a:solidFill>
                <a:effectLst/>
                <a:uLnTx/>
                <a:uFillTx/>
                <a:latin typeface="Calibri"/>
                <a:cs typeface="Arial" pitchFamily="34" charset="0"/>
              </a:endParaRPr>
            </a:p>
          </p:txBody>
        </p:sp>
        <p:sp>
          <p:nvSpPr>
            <p:cNvPr id="96" name="Forma libre 11">
              <a:extLst>
                <a:ext uri="{FF2B5EF4-FFF2-40B4-BE49-F238E27FC236}">
                  <a16:creationId xmlns:a16="http://schemas.microsoft.com/office/drawing/2014/main" id="{C9EA4182-7EA5-9D53-6655-04C712CFAC2A}"/>
                </a:ext>
              </a:extLst>
            </p:cNvPr>
            <p:cNvSpPr/>
            <p:nvPr/>
          </p:nvSpPr>
          <p:spPr>
            <a:xfrm>
              <a:off x="1652072" y="5315915"/>
              <a:ext cx="662749" cy="187705"/>
            </a:xfrm>
            <a:custGeom>
              <a:avLst/>
              <a:gdLst>
                <a:gd name="connsiteX0" fmla="*/ 0 w 662749"/>
                <a:gd name="connsiteY0" fmla="*/ 0 h 187705"/>
                <a:gd name="connsiteX1" fmla="*/ 662750 w 662749"/>
                <a:gd name="connsiteY1" fmla="*/ 0 h 187705"/>
                <a:gd name="connsiteX2" fmla="*/ 662750 w 662749"/>
                <a:gd name="connsiteY2" fmla="*/ 187706 h 187705"/>
                <a:gd name="connsiteX3" fmla="*/ 0 w 662749"/>
                <a:gd name="connsiteY3" fmla="*/ 187706 h 187705"/>
              </a:gdLst>
              <a:ahLst/>
              <a:cxnLst>
                <a:cxn ang="0">
                  <a:pos x="connsiteX0" y="connsiteY0"/>
                </a:cxn>
                <a:cxn ang="0">
                  <a:pos x="connsiteX1" y="connsiteY1"/>
                </a:cxn>
                <a:cxn ang="0">
                  <a:pos x="connsiteX2" y="connsiteY2"/>
                </a:cxn>
                <a:cxn ang="0">
                  <a:pos x="connsiteX3" y="connsiteY3"/>
                </a:cxn>
              </a:cxnLst>
              <a:rect l="l" t="t" r="r" b="b"/>
              <a:pathLst>
                <a:path w="662749" h="187705">
                  <a:moveTo>
                    <a:pt x="0" y="0"/>
                  </a:moveTo>
                  <a:lnTo>
                    <a:pt x="662750" y="0"/>
                  </a:lnTo>
                  <a:lnTo>
                    <a:pt x="662750" y="187706"/>
                  </a:lnTo>
                  <a:lnTo>
                    <a:pt x="0" y="187706"/>
                  </a:lnTo>
                  <a:close/>
                </a:path>
              </a:pathLst>
            </a:custGeom>
            <a:solidFill>
              <a:srgbClr val="F79646">
                <a:lumMod val="50000"/>
              </a:srgbClr>
            </a:solidFill>
            <a:ln w="6350" cap="flat">
              <a:noFill/>
              <a:prstDash val="solid"/>
              <a:miter/>
            </a:ln>
          </p:spPr>
          <p:txBody>
            <a:bodyPr rtlCol="0" anchor="ct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800" b="0" i="0" u="none" strike="noStrike" kern="1200" cap="none" spc="0" normalizeH="0" baseline="0" noProof="0">
                <a:ln>
                  <a:noFill/>
                </a:ln>
                <a:solidFill>
                  <a:prstClr val="black"/>
                </a:solidFill>
                <a:effectLst/>
                <a:uLnTx/>
                <a:uFillTx/>
                <a:latin typeface="Calibri"/>
                <a:cs typeface="Arial" pitchFamily="34" charset="0"/>
              </a:endParaRPr>
            </a:p>
          </p:txBody>
        </p:sp>
        <p:sp>
          <p:nvSpPr>
            <p:cNvPr id="97" name="Forma libre 12">
              <a:extLst>
                <a:ext uri="{FF2B5EF4-FFF2-40B4-BE49-F238E27FC236}">
                  <a16:creationId xmlns:a16="http://schemas.microsoft.com/office/drawing/2014/main" id="{3EBBFCDA-AC04-A545-1B8E-542F1B7035F1}"/>
                </a:ext>
              </a:extLst>
            </p:cNvPr>
            <p:cNvSpPr/>
            <p:nvPr/>
          </p:nvSpPr>
          <p:spPr>
            <a:xfrm>
              <a:off x="2348984" y="3040328"/>
              <a:ext cx="662749" cy="2705102"/>
            </a:xfrm>
            <a:custGeom>
              <a:avLst/>
              <a:gdLst>
                <a:gd name="connsiteX0" fmla="*/ 597027 w 662749"/>
                <a:gd name="connsiteY0" fmla="*/ 2705101 h 2705102"/>
                <a:gd name="connsiteX1" fmla="*/ 65723 w 662749"/>
                <a:gd name="connsiteY1" fmla="*/ 2705101 h 2705102"/>
                <a:gd name="connsiteX2" fmla="*/ 1 w 662749"/>
                <a:gd name="connsiteY2" fmla="*/ 2640142 h 2705102"/>
                <a:gd name="connsiteX3" fmla="*/ 0 w 662749"/>
                <a:gd name="connsiteY3" fmla="*/ 2639569 h 2705102"/>
                <a:gd name="connsiteX4" fmla="*/ 0 w 662749"/>
                <a:gd name="connsiteY4" fmla="*/ 65596 h 2705102"/>
                <a:gd name="connsiteX5" fmla="*/ 65214 w 662749"/>
                <a:gd name="connsiteY5" fmla="*/ 0 h 2705102"/>
                <a:gd name="connsiteX6" fmla="*/ 65723 w 662749"/>
                <a:gd name="connsiteY6" fmla="*/ 1 h 2705102"/>
                <a:gd name="connsiteX7" fmla="*/ 597027 w 662749"/>
                <a:gd name="connsiteY7" fmla="*/ 1 h 2705102"/>
                <a:gd name="connsiteX8" fmla="*/ 662749 w 662749"/>
                <a:gd name="connsiteY8" fmla="*/ 65087 h 2705102"/>
                <a:gd name="connsiteX9" fmla="*/ 662750 w 662749"/>
                <a:gd name="connsiteY9" fmla="*/ 65597 h 2705102"/>
                <a:gd name="connsiteX10" fmla="*/ 662750 w 662749"/>
                <a:gd name="connsiteY10" fmla="*/ 2639569 h 2705102"/>
                <a:gd name="connsiteX11" fmla="*/ 597027 w 662749"/>
                <a:gd name="connsiteY11" fmla="*/ 2705101 h 2705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2749" h="2705102">
                  <a:moveTo>
                    <a:pt x="597027" y="2705101"/>
                  </a:moveTo>
                  <a:lnTo>
                    <a:pt x="65723" y="2705101"/>
                  </a:lnTo>
                  <a:cubicBezTo>
                    <a:pt x="29636" y="2705311"/>
                    <a:pt x="212" y="2676228"/>
                    <a:pt x="1" y="2640142"/>
                  </a:cubicBezTo>
                  <a:cubicBezTo>
                    <a:pt x="0" y="2639951"/>
                    <a:pt x="0" y="2639760"/>
                    <a:pt x="0" y="2639569"/>
                  </a:cubicBezTo>
                  <a:lnTo>
                    <a:pt x="0" y="65596"/>
                  </a:lnTo>
                  <a:cubicBezTo>
                    <a:pt x="-105" y="29474"/>
                    <a:pt x="29092" y="106"/>
                    <a:pt x="65214" y="0"/>
                  </a:cubicBezTo>
                  <a:cubicBezTo>
                    <a:pt x="65384" y="0"/>
                    <a:pt x="65553" y="0"/>
                    <a:pt x="65723" y="1"/>
                  </a:cubicBezTo>
                  <a:lnTo>
                    <a:pt x="597027" y="1"/>
                  </a:lnTo>
                  <a:cubicBezTo>
                    <a:pt x="633149" y="-175"/>
                    <a:pt x="662574" y="28966"/>
                    <a:pt x="662749" y="65087"/>
                  </a:cubicBezTo>
                  <a:cubicBezTo>
                    <a:pt x="662750" y="65257"/>
                    <a:pt x="662750" y="65427"/>
                    <a:pt x="662750" y="65597"/>
                  </a:cubicBezTo>
                  <a:lnTo>
                    <a:pt x="662750" y="2639569"/>
                  </a:lnTo>
                  <a:cubicBezTo>
                    <a:pt x="662645" y="2675792"/>
                    <a:pt x="633251" y="2705101"/>
                    <a:pt x="597027" y="2705101"/>
                  </a:cubicBezTo>
                  <a:close/>
                </a:path>
              </a:pathLst>
            </a:custGeom>
            <a:solidFill>
              <a:srgbClr val="DFEDF0"/>
            </a:solidFill>
            <a:ln w="6350" cap="flat">
              <a:noFill/>
              <a:prstDash val="solid"/>
              <a:miter/>
            </a:ln>
          </p:spPr>
          <p:txBody>
            <a:bodyPr rtlCol="0" anchor="ct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800" b="0" i="0" u="none" strike="noStrike" kern="1200" cap="none" spc="0" normalizeH="0" baseline="0" noProof="0">
                <a:ln>
                  <a:noFill/>
                </a:ln>
                <a:solidFill>
                  <a:prstClr val="black"/>
                </a:solidFill>
                <a:effectLst/>
                <a:uLnTx/>
                <a:uFillTx/>
                <a:latin typeface="Calibri"/>
                <a:cs typeface="Arial" pitchFamily="34" charset="0"/>
              </a:endParaRPr>
            </a:p>
          </p:txBody>
        </p:sp>
        <p:sp>
          <p:nvSpPr>
            <p:cNvPr id="98" name="Forma libre 13">
              <a:extLst>
                <a:ext uri="{FF2B5EF4-FFF2-40B4-BE49-F238E27FC236}">
                  <a16:creationId xmlns:a16="http://schemas.microsoft.com/office/drawing/2014/main" id="{47ADA5A8-ABE1-C07F-749A-7A8831163DB7}"/>
                </a:ext>
              </a:extLst>
            </p:cNvPr>
            <p:cNvSpPr/>
            <p:nvPr/>
          </p:nvSpPr>
          <p:spPr>
            <a:xfrm>
              <a:off x="2348985" y="3233813"/>
              <a:ext cx="620077" cy="187705"/>
            </a:xfrm>
            <a:custGeom>
              <a:avLst/>
              <a:gdLst>
                <a:gd name="connsiteX0" fmla="*/ 0 w 620077"/>
                <a:gd name="connsiteY0" fmla="*/ 0 h 187705"/>
                <a:gd name="connsiteX1" fmla="*/ 620078 w 620077"/>
                <a:gd name="connsiteY1" fmla="*/ 0 h 187705"/>
                <a:gd name="connsiteX2" fmla="*/ 620078 w 620077"/>
                <a:gd name="connsiteY2" fmla="*/ 187706 h 187705"/>
                <a:gd name="connsiteX3" fmla="*/ 0 w 620077"/>
                <a:gd name="connsiteY3" fmla="*/ 187706 h 187705"/>
              </a:gdLst>
              <a:ahLst/>
              <a:cxnLst>
                <a:cxn ang="0">
                  <a:pos x="connsiteX0" y="connsiteY0"/>
                </a:cxn>
                <a:cxn ang="0">
                  <a:pos x="connsiteX1" y="connsiteY1"/>
                </a:cxn>
                <a:cxn ang="0">
                  <a:pos x="connsiteX2" y="connsiteY2"/>
                </a:cxn>
                <a:cxn ang="0">
                  <a:pos x="connsiteX3" y="connsiteY3"/>
                </a:cxn>
              </a:cxnLst>
              <a:rect l="l" t="t" r="r" b="b"/>
              <a:pathLst>
                <a:path w="620077" h="187705">
                  <a:moveTo>
                    <a:pt x="0" y="0"/>
                  </a:moveTo>
                  <a:lnTo>
                    <a:pt x="620078" y="0"/>
                  </a:lnTo>
                  <a:lnTo>
                    <a:pt x="620078" y="187706"/>
                  </a:lnTo>
                  <a:lnTo>
                    <a:pt x="0" y="187706"/>
                  </a:lnTo>
                  <a:close/>
                </a:path>
              </a:pathLst>
            </a:custGeom>
            <a:solidFill>
              <a:srgbClr val="FF88A7"/>
            </a:solidFill>
            <a:ln w="6350" cap="flat">
              <a:noFill/>
              <a:prstDash val="solid"/>
              <a:miter/>
            </a:ln>
          </p:spPr>
          <p:txBody>
            <a:bodyPr rtlCol="0" anchor="ct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800" b="0" i="0" u="none" strike="noStrike" kern="1200" cap="none" spc="0" normalizeH="0" baseline="0" noProof="0">
                <a:ln>
                  <a:noFill/>
                </a:ln>
                <a:solidFill>
                  <a:prstClr val="black"/>
                </a:solidFill>
                <a:effectLst/>
                <a:uLnTx/>
                <a:uFillTx/>
                <a:latin typeface="Calibri"/>
                <a:cs typeface="Arial" pitchFamily="34" charset="0"/>
              </a:endParaRPr>
            </a:p>
          </p:txBody>
        </p:sp>
        <p:sp>
          <p:nvSpPr>
            <p:cNvPr id="99" name="Forma libre 14">
              <a:extLst>
                <a:ext uri="{FF2B5EF4-FFF2-40B4-BE49-F238E27FC236}">
                  <a16:creationId xmlns:a16="http://schemas.microsoft.com/office/drawing/2014/main" id="{1ED88051-085A-3042-5D57-71CA341614DA}"/>
                </a:ext>
              </a:extLst>
            </p:cNvPr>
            <p:cNvSpPr/>
            <p:nvPr/>
          </p:nvSpPr>
          <p:spPr>
            <a:xfrm>
              <a:off x="2348985" y="5239143"/>
              <a:ext cx="662749" cy="184912"/>
            </a:xfrm>
            <a:custGeom>
              <a:avLst/>
              <a:gdLst>
                <a:gd name="connsiteX0" fmla="*/ 0 w 662749"/>
                <a:gd name="connsiteY0" fmla="*/ 0 h 184912"/>
                <a:gd name="connsiteX1" fmla="*/ 662750 w 662749"/>
                <a:gd name="connsiteY1" fmla="*/ 0 h 184912"/>
                <a:gd name="connsiteX2" fmla="*/ 662750 w 662749"/>
                <a:gd name="connsiteY2" fmla="*/ 184912 h 184912"/>
                <a:gd name="connsiteX3" fmla="*/ 0 w 662749"/>
                <a:gd name="connsiteY3" fmla="*/ 184912 h 184912"/>
              </a:gdLst>
              <a:ahLst/>
              <a:cxnLst>
                <a:cxn ang="0">
                  <a:pos x="connsiteX0" y="connsiteY0"/>
                </a:cxn>
                <a:cxn ang="0">
                  <a:pos x="connsiteX1" y="connsiteY1"/>
                </a:cxn>
                <a:cxn ang="0">
                  <a:pos x="connsiteX2" y="connsiteY2"/>
                </a:cxn>
                <a:cxn ang="0">
                  <a:pos x="connsiteX3" y="connsiteY3"/>
                </a:cxn>
              </a:cxnLst>
              <a:rect l="l" t="t" r="r" b="b"/>
              <a:pathLst>
                <a:path w="662749" h="184912">
                  <a:moveTo>
                    <a:pt x="0" y="0"/>
                  </a:moveTo>
                  <a:lnTo>
                    <a:pt x="662750" y="0"/>
                  </a:lnTo>
                  <a:lnTo>
                    <a:pt x="662750" y="184912"/>
                  </a:lnTo>
                  <a:lnTo>
                    <a:pt x="0" y="184912"/>
                  </a:lnTo>
                  <a:close/>
                </a:path>
              </a:pathLst>
            </a:custGeom>
            <a:solidFill>
              <a:srgbClr val="A4C7FF"/>
            </a:solidFill>
            <a:ln w="6350" cap="flat">
              <a:noFill/>
              <a:prstDash val="solid"/>
              <a:miter/>
            </a:ln>
          </p:spPr>
          <p:txBody>
            <a:bodyPr rtlCol="0" anchor="ct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800" b="0" i="0" u="none" strike="noStrike" kern="1200" cap="none" spc="0" normalizeH="0" baseline="0" noProof="0">
                <a:ln>
                  <a:noFill/>
                </a:ln>
                <a:solidFill>
                  <a:prstClr val="black"/>
                </a:solidFill>
                <a:effectLst/>
                <a:uLnTx/>
                <a:uFillTx/>
                <a:latin typeface="Calibri"/>
                <a:cs typeface="Arial" pitchFamily="34" charset="0"/>
              </a:endParaRPr>
            </a:p>
          </p:txBody>
        </p:sp>
        <p:sp>
          <p:nvSpPr>
            <p:cNvPr id="100" name="Forma libre 16">
              <a:extLst>
                <a:ext uri="{FF2B5EF4-FFF2-40B4-BE49-F238E27FC236}">
                  <a16:creationId xmlns:a16="http://schemas.microsoft.com/office/drawing/2014/main" id="{27EEAB18-8EBA-BE13-4DD5-D31652ECF288}"/>
                </a:ext>
              </a:extLst>
            </p:cNvPr>
            <p:cNvSpPr/>
            <p:nvPr/>
          </p:nvSpPr>
          <p:spPr>
            <a:xfrm>
              <a:off x="2149848" y="5455297"/>
              <a:ext cx="3194394" cy="475043"/>
            </a:xfrm>
            <a:custGeom>
              <a:avLst/>
              <a:gdLst>
                <a:gd name="connsiteX0" fmla="*/ 0 w 3194394"/>
                <a:gd name="connsiteY0" fmla="*/ 475044 h 475043"/>
                <a:gd name="connsiteX1" fmla="*/ 2998597 w 3194394"/>
                <a:gd name="connsiteY1" fmla="*/ 475044 h 475043"/>
                <a:gd name="connsiteX2" fmla="*/ 3194177 w 3194394"/>
                <a:gd name="connsiteY2" fmla="*/ 226632 h 475043"/>
                <a:gd name="connsiteX3" fmla="*/ 2998597 w 3194394"/>
                <a:gd name="connsiteY3" fmla="*/ 0 h 475043"/>
                <a:gd name="connsiteX4" fmla="*/ 0 w 3194394"/>
                <a:gd name="connsiteY4" fmla="*/ 0 h 475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4394" h="475043">
                  <a:moveTo>
                    <a:pt x="0" y="475044"/>
                  </a:moveTo>
                  <a:lnTo>
                    <a:pt x="2998597" y="475044"/>
                  </a:lnTo>
                  <a:cubicBezTo>
                    <a:pt x="3116834" y="449644"/>
                    <a:pt x="3199194" y="343027"/>
                    <a:pt x="3194177" y="226632"/>
                  </a:cubicBezTo>
                  <a:cubicBezTo>
                    <a:pt x="3189097" y="117539"/>
                    <a:pt x="3108960" y="23432"/>
                    <a:pt x="2998597" y="0"/>
                  </a:cubicBezTo>
                  <a:lnTo>
                    <a:pt x="0" y="0"/>
                  </a:lnTo>
                  <a:close/>
                </a:path>
              </a:pathLst>
            </a:custGeom>
            <a:solidFill>
              <a:srgbClr val="F79646">
                <a:lumMod val="50000"/>
              </a:srgbClr>
            </a:solidFill>
            <a:ln w="6350" cap="flat">
              <a:noFill/>
              <a:prstDash val="solid"/>
              <a:miter/>
            </a:ln>
          </p:spPr>
          <p:txBody>
            <a:bodyPr rtlCol="0" anchor="ct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800" b="0" i="0" u="none" strike="noStrike" kern="1200" cap="none" spc="0" normalizeH="0" baseline="0" noProof="0">
                <a:ln>
                  <a:noFill/>
                </a:ln>
                <a:solidFill>
                  <a:prstClr val="black"/>
                </a:solidFill>
                <a:effectLst/>
                <a:uLnTx/>
                <a:uFillTx/>
                <a:latin typeface="Calibri"/>
                <a:cs typeface="Arial" pitchFamily="34" charset="0"/>
              </a:endParaRPr>
            </a:p>
          </p:txBody>
        </p:sp>
        <p:sp>
          <p:nvSpPr>
            <p:cNvPr id="101" name="Forma libre 17">
              <a:extLst>
                <a:ext uri="{FF2B5EF4-FFF2-40B4-BE49-F238E27FC236}">
                  <a16:creationId xmlns:a16="http://schemas.microsoft.com/office/drawing/2014/main" id="{B739896E-162E-23C2-2AA8-464943B8260F}"/>
                </a:ext>
              </a:extLst>
            </p:cNvPr>
            <p:cNvSpPr/>
            <p:nvPr/>
          </p:nvSpPr>
          <p:spPr>
            <a:xfrm>
              <a:off x="2866700" y="4536579"/>
              <a:ext cx="591629" cy="591629"/>
            </a:xfrm>
            <a:custGeom>
              <a:avLst/>
              <a:gdLst>
                <a:gd name="connsiteX0" fmla="*/ 0 w 591629"/>
                <a:gd name="connsiteY0" fmla="*/ 0 h 591629"/>
                <a:gd name="connsiteX1" fmla="*/ 591629 w 591629"/>
                <a:gd name="connsiteY1" fmla="*/ 0 h 591629"/>
                <a:gd name="connsiteX2" fmla="*/ 591629 w 591629"/>
                <a:gd name="connsiteY2" fmla="*/ 591630 h 591629"/>
                <a:gd name="connsiteX3" fmla="*/ 0 w 591629"/>
                <a:gd name="connsiteY3" fmla="*/ 591630 h 591629"/>
              </a:gdLst>
              <a:ahLst/>
              <a:cxnLst>
                <a:cxn ang="0">
                  <a:pos x="connsiteX0" y="connsiteY0"/>
                </a:cxn>
                <a:cxn ang="0">
                  <a:pos x="connsiteX1" y="connsiteY1"/>
                </a:cxn>
                <a:cxn ang="0">
                  <a:pos x="connsiteX2" y="connsiteY2"/>
                </a:cxn>
                <a:cxn ang="0">
                  <a:pos x="connsiteX3" y="connsiteY3"/>
                </a:cxn>
              </a:cxnLst>
              <a:rect l="l" t="t" r="r" b="b"/>
              <a:pathLst>
                <a:path w="591629" h="591629">
                  <a:moveTo>
                    <a:pt x="0" y="0"/>
                  </a:moveTo>
                  <a:lnTo>
                    <a:pt x="591629" y="0"/>
                  </a:lnTo>
                  <a:lnTo>
                    <a:pt x="591629" y="591630"/>
                  </a:lnTo>
                  <a:lnTo>
                    <a:pt x="0" y="591630"/>
                  </a:lnTo>
                  <a:close/>
                </a:path>
              </a:pathLst>
            </a:custGeom>
            <a:solidFill>
              <a:srgbClr val="5C83C4"/>
            </a:solidFill>
            <a:ln w="6350" cap="flat">
              <a:noFill/>
              <a:prstDash val="solid"/>
              <a:miter/>
            </a:ln>
          </p:spPr>
          <p:txBody>
            <a:bodyPr rtlCol="0" anchor="ct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800" b="0" i="0" u="none" strike="noStrike" kern="1200" cap="none" spc="0" normalizeH="0" baseline="0" noProof="0">
                <a:ln>
                  <a:noFill/>
                </a:ln>
                <a:solidFill>
                  <a:prstClr val="black"/>
                </a:solidFill>
                <a:effectLst/>
                <a:uLnTx/>
                <a:uFillTx/>
                <a:latin typeface="Calibri"/>
                <a:cs typeface="Arial" pitchFamily="34" charset="0"/>
              </a:endParaRPr>
            </a:p>
          </p:txBody>
        </p:sp>
        <p:sp>
          <p:nvSpPr>
            <p:cNvPr id="102" name="Forma libre 19">
              <a:extLst>
                <a:ext uri="{FF2B5EF4-FFF2-40B4-BE49-F238E27FC236}">
                  <a16:creationId xmlns:a16="http://schemas.microsoft.com/office/drawing/2014/main" id="{DC58E137-2A4C-CDD0-4513-C7515B42BF99}"/>
                </a:ext>
              </a:extLst>
            </p:cNvPr>
            <p:cNvSpPr/>
            <p:nvPr/>
          </p:nvSpPr>
          <p:spPr>
            <a:xfrm>
              <a:off x="1910962" y="2872562"/>
              <a:ext cx="2477516" cy="1735137"/>
            </a:xfrm>
            <a:custGeom>
              <a:avLst/>
              <a:gdLst>
                <a:gd name="connsiteX0" fmla="*/ 2400745 w 2477516"/>
                <a:gd name="connsiteY0" fmla="*/ 0 h 1735137"/>
                <a:gd name="connsiteX1" fmla="*/ 2477516 w 2477516"/>
                <a:gd name="connsiteY1" fmla="*/ 0 h 1735137"/>
                <a:gd name="connsiteX2" fmla="*/ 2477516 w 2477516"/>
                <a:gd name="connsiteY2" fmla="*/ 1735138 h 1735137"/>
                <a:gd name="connsiteX3" fmla="*/ 2400745 w 2477516"/>
                <a:gd name="connsiteY3" fmla="*/ 1735138 h 1735137"/>
                <a:gd name="connsiteX4" fmla="*/ 76771 w 2477516"/>
                <a:gd name="connsiteY4" fmla="*/ 1735138 h 1735137"/>
                <a:gd name="connsiteX5" fmla="*/ 0 w 2477516"/>
                <a:gd name="connsiteY5" fmla="*/ 1735138 h 1735137"/>
                <a:gd name="connsiteX6" fmla="*/ 0 w 2477516"/>
                <a:gd name="connsiteY6" fmla="*/ 0 h 1735137"/>
                <a:gd name="connsiteX7" fmla="*/ 76771 w 2477516"/>
                <a:gd name="connsiteY7" fmla="*/ 0 h 1735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77516" h="1735137">
                  <a:moveTo>
                    <a:pt x="2400745" y="0"/>
                  </a:moveTo>
                  <a:cubicBezTo>
                    <a:pt x="2443144" y="0"/>
                    <a:pt x="2477516" y="0"/>
                    <a:pt x="2477516" y="0"/>
                  </a:cubicBezTo>
                  <a:lnTo>
                    <a:pt x="2477516" y="1735138"/>
                  </a:lnTo>
                  <a:cubicBezTo>
                    <a:pt x="2477516" y="1735138"/>
                    <a:pt x="2443144" y="1735138"/>
                    <a:pt x="2400745" y="1735138"/>
                  </a:cubicBezTo>
                  <a:lnTo>
                    <a:pt x="76771" y="1735138"/>
                  </a:lnTo>
                  <a:cubicBezTo>
                    <a:pt x="34372" y="1735138"/>
                    <a:pt x="0" y="1735138"/>
                    <a:pt x="0" y="1735138"/>
                  </a:cubicBezTo>
                  <a:lnTo>
                    <a:pt x="0" y="0"/>
                  </a:lnTo>
                  <a:cubicBezTo>
                    <a:pt x="0" y="0"/>
                    <a:pt x="34372" y="0"/>
                    <a:pt x="76771" y="0"/>
                  </a:cubicBezTo>
                  <a:close/>
                </a:path>
              </a:pathLst>
            </a:custGeom>
            <a:solidFill>
              <a:srgbClr val="5C83C4"/>
            </a:solidFill>
            <a:ln w="6350" cap="flat">
              <a:noFill/>
              <a:prstDash val="solid"/>
              <a:miter/>
            </a:ln>
          </p:spPr>
          <p:txBody>
            <a:bodyPr rtlCol="0" anchor="ct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800" b="0" i="0" u="none" strike="noStrike" kern="1200" cap="none" spc="0" normalizeH="0" baseline="0" noProof="0">
                <a:ln>
                  <a:noFill/>
                </a:ln>
                <a:solidFill>
                  <a:prstClr val="black"/>
                </a:solidFill>
                <a:effectLst/>
                <a:uLnTx/>
                <a:uFillTx/>
                <a:latin typeface="Calibri"/>
                <a:cs typeface="Arial" pitchFamily="34" charset="0"/>
              </a:endParaRPr>
            </a:p>
          </p:txBody>
        </p:sp>
        <p:sp>
          <p:nvSpPr>
            <p:cNvPr id="103" name="Forma libre 20">
              <a:extLst>
                <a:ext uri="{FF2B5EF4-FFF2-40B4-BE49-F238E27FC236}">
                  <a16:creationId xmlns:a16="http://schemas.microsoft.com/office/drawing/2014/main" id="{62792062-489D-8B0B-8F44-F037A2461A27}"/>
                </a:ext>
              </a:extLst>
            </p:cNvPr>
            <p:cNvSpPr/>
            <p:nvPr/>
          </p:nvSpPr>
          <p:spPr>
            <a:xfrm>
              <a:off x="2067235" y="3046044"/>
              <a:ext cx="2153412" cy="1370964"/>
            </a:xfrm>
            <a:custGeom>
              <a:avLst/>
              <a:gdLst>
                <a:gd name="connsiteX0" fmla="*/ 2097342 w 2153412"/>
                <a:gd name="connsiteY0" fmla="*/ 1370965 h 1370964"/>
                <a:gd name="connsiteX1" fmla="*/ 56070 w 2153412"/>
                <a:gd name="connsiteY1" fmla="*/ 1370965 h 1370964"/>
                <a:gd name="connsiteX2" fmla="*/ 0 w 2153412"/>
                <a:gd name="connsiteY2" fmla="*/ 1314958 h 1370964"/>
                <a:gd name="connsiteX3" fmla="*/ 0 w 2153412"/>
                <a:gd name="connsiteY3" fmla="*/ 56007 h 1370964"/>
                <a:gd name="connsiteX4" fmla="*/ 56070 w 2153412"/>
                <a:gd name="connsiteY4" fmla="*/ 0 h 1370964"/>
                <a:gd name="connsiteX5" fmla="*/ 2097342 w 2153412"/>
                <a:gd name="connsiteY5" fmla="*/ 0 h 1370964"/>
                <a:gd name="connsiteX6" fmla="*/ 2153412 w 2153412"/>
                <a:gd name="connsiteY6" fmla="*/ 56007 h 1370964"/>
                <a:gd name="connsiteX7" fmla="*/ 2153412 w 2153412"/>
                <a:gd name="connsiteY7" fmla="*/ 1315022 h 1370964"/>
                <a:gd name="connsiteX8" fmla="*/ 2097341 w 2153412"/>
                <a:gd name="connsiteY8" fmla="*/ 1370965 h 1370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3412" h="1370964">
                  <a:moveTo>
                    <a:pt x="2097342" y="1370965"/>
                  </a:moveTo>
                  <a:lnTo>
                    <a:pt x="56070" y="1370965"/>
                  </a:lnTo>
                  <a:cubicBezTo>
                    <a:pt x="25172" y="1370861"/>
                    <a:pt x="139" y="1345857"/>
                    <a:pt x="0" y="1314958"/>
                  </a:cubicBezTo>
                  <a:lnTo>
                    <a:pt x="0" y="56007"/>
                  </a:lnTo>
                  <a:cubicBezTo>
                    <a:pt x="139" y="25108"/>
                    <a:pt x="25172" y="104"/>
                    <a:pt x="56070" y="0"/>
                  </a:cubicBezTo>
                  <a:lnTo>
                    <a:pt x="2097342" y="0"/>
                  </a:lnTo>
                  <a:cubicBezTo>
                    <a:pt x="2128255" y="70"/>
                    <a:pt x="2153308" y="25094"/>
                    <a:pt x="2153412" y="56007"/>
                  </a:cubicBezTo>
                  <a:lnTo>
                    <a:pt x="2153412" y="1315022"/>
                  </a:lnTo>
                  <a:cubicBezTo>
                    <a:pt x="2153272" y="1345910"/>
                    <a:pt x="2128230" y="1370896"/>
                    <a:pt x="2097341" y="1370965"/>
                  </a:cubicBezTo>
                  <a:close/>
                </a:path>
              </a:pathLst>
            </a:custGeom>
            <a:solidFill>
              <a:srgbClr val="FFFFFF"/>
            </a:solidFill>
            <a:ln w="6350" cap="flat">
              <a:noFill/>
              <a:prstDash val="solid"/>
              <a:miter/>
            </a:ln>
          </p:spPr>
          <p:txBody>
            <a:bodyPr rtlCol="0" anchor="ct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800" b="0" i="0" u="none" strike="noStrike" kern="1200" cap="none" spc="0" normalizeH="0" baseline="0" noProof="0">
                <a:ln>
                  <a:noFill/>
                </a:ln>
                <a:solidFill>
                  <a:prstClr val="black"/>
                </a:solidFill>
                <a:effectLst/>
                <a:uLnTx/>
                <a:uFillTx/>
                <a:latin typeface="Calibri"/>
                <a:cs typeface="Arial" pitchFamily="34" charset="0"/>
              </a:endParaRPr>
            </a:p>
          </p:txBody>
        </p:sp>
        <p:sp>
          <p:nvSpPr>
            <p:cNvPr id="104" name="Forma libre 22">
              <a:extLst>
                <a:ext uri="{FF2B5EF4-FFF2-40B4-BE49-F238E27FC236}">
                  <a16:creationId xmlns:a16="http://schemas.microsoft.com/office/drawing/2014/main" id="{ED3EBBE8-31B4-9E17-9BAE-7E971515AFDF}"/>
                </a:ext>
              </a:extLst>
            </p:cNvPr>
            <p:cNvSpPr/>
            <p:nvPr/>
          </p:nvSpPr>
          <p:spPr>
            <a:xfrm>
              <a:off x="2067362" y="3046044"/>
              <a:ext cx="2150427" cy="133667"/>
            </a:xfrm>
            <a:custGeom>
              <a:avLst/>
              <a:gdLst>
                <a:gd name="connsiteX0" fmla="*/ 0 w 2150427"/>
                <a:gd name="connsiteY0" fmla="*/ 133668 h 133667"/>
                <a:gd name="connsiteX1" fmla="*/ 0 w 2150427"/>
                <a:gd name="connsiteY1" fmla="*/ 60896 h 133667"/>
                <a:gd name="connsiteX2" fmla="*/ 60516 w 2150427"/>
                <a:gd name="connsiteY2" fmla="*/ 0 h 133667"/>
                <a:gd name="connsiteX3" fmla="*/ 2089976 w 2150427"/>
                <a:gd name="connsiteY3" fmla="*/ 0 h 133667"/>
                <a:gd name="connsiteX4" fmla="*/ 2150428 w 2150427"/>
                <a:gd name="connsiteY4" fmla="*/ 60896 h 133667"/>
                <a:gd name="connsiteX5" fmla="*/ 2150428 w 2150427"/>
                <a:gd name="connsiteY5" fmla="*/ 133668 h 133667"/>
                <a:gd name="connsiteX6" fmla="*/ 0 w 2150427"/>
                <a:gd name="connsiteY6" fmla="*/ 133668 h 133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50427" h="133667">
                  <a:moveTo>
                    <a:pt x="0" y="133668"/>
                  </a:moveTo>
                  <a:lnTo>
                    <a:pt x="0" y="60896"/>
                  </a:lnTo>
                  <a:cubicBezTo>
                    <a:pt x="-35" y="27398"/>
                    <a:pt x="27018" y="175"/>
                    <a:pt x="60516" y="0"/>
                  </a:cubicBezTo>
                  <a:lnTo>
                    <a:pt x="2089976" y="0"/>
                  </a:lnTo>
                  <a:cubicBezTo>
                    <a:pt x="2123463" y="175"/>
                    <a:pt x="2150498" y="27408"/>
                    <a:pt x="2150428" y="60896"/>
                  </a:cubicBezTo>
                  <a:lnTo>
                    <a:pt x="2150428" y="133668"/>
                  </a:lnTo>
                  <a:lnTo>
                    <a:pt x="0" y="133668"/>
                  </a:lnTo>
                </a:path>
              </a:pathLst>
            </a:custGeom>
            <a:solidFill>
              <a:srgbClr val="DFEDF0"/>
            </a:solidFill>
            <a:ln w="6350" cap="flat">
              <a:noFill/>
              <a:prstDash val="solid"/>
              <a:miter/>
            </a:ln>
          </p:spPr>
          <p:txBody>
            <a:bodyPr rtlCol="0" anchor="ct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800" b="0" i="0" u="none" strike="noStrike" kern="1200" cap="none" spc="0" normalizeH="0" baseline="0" noProof="0">
                <a:ln>
                  <a:noFill/>
                </a:ln>
                <a:solidFill>
                  <a:prstClr val="black"/>
                </a:solidFill>
                <a:effectLst/>
                <a:uLnTx/>
                <a:uFillTx/>
                <a:latin typeface="Calibri"/>
                <a:cs typeface="Arial" pitchFamily="34" charset="0"/>
              </a:endParaRPr>
            </a:p>
          </p:txBody>
        </p:sp>
        <p:sp>
          <p:nvSpPr>
            <p:cNvPr id="105" name="Forma libre 23">
              <a:extLst>
                <a:ext uri="{FF2B5EF4-FFF2-40B4-BE49-F238E27FC236}">
                  <a16:creationId xmlns:a16="http://schemas.microsoft.com/office/drawing/2014/main" id="{1F09075D-C959-4791-1DB5-C995247D7B02}"/>
                </a:ext>
              </a:extLst>
            </p:cNvPr>
            <p:cNvSpPr/>
            <p:nvPr/>
          </p:nvSpPr>
          <p:spPr>
            <a:xfrm>
              <a:off x="3870762" y="3299218"/>
              <a:ext cx="253174" cy="253174"/>
            </a:xfrm>
            <a:custGeom>
              <a:avLst/>
              <a:gdLst>
                <a:gd name="connsiteX0" fmla="*/ 0 w 253174"/>
                <a:gd name="connsiteY0" fmla="*/ 0 h 253174"/>
                <a:gd name="connsiteX1" fmla="*/ 253174 w 253174"/>
                <a:gd name="connsiteY1" fmla="*/ 0 h 253174"/>
                <a:gd name="connsiteX2" fmla="*/ 253174 w 253174"/>
                <a:gd name="connsiteY2" fmla="*/ 253174 h 253174"/>
                <a:gd name="connsiteX3" fmla="*/ 0 w 253174"/>
                <a:gd name="connsiteY3" fmla="*/ 253174 h 253174"/>
              </a:gdLst>
              <a:ahLst/>
              <a:cxnLst>
                <a:cxn ang="0">
                  <a:pos x="connsiteX0" y="connsiteY0"/>
                </a:cxn>
                <a:cxn ang="0">
                  <a:pos x="connsiteX1" y="connsiteY1"/>
                </a:cxn>
                <a:cxn ang="0">
                  <a:pos x="connsiteX2" y="connsiteY2"/>
                </a:cxn>
                <a:cxn ang="0">
                  <a:pos x="connsiteX3" y="connsiteY3"/>
                </a:cxn>
              </a:cxnLst>
              <a:rect l="l" t="t" r="r" b="b"/>
              <a:pathLst>
                <a:path w="253174" h="253174">
                  <a:moveTo>
                    <a:pt x="0" y="0"/>
                  </a:moveTo>
                  <a:lnTo>
                    <a:pt x="253174" y="0"/>
                  </a:lnTo>
                  <a:lnTo>
                    <a:pt x="253174" y="253174"/>
                  </a:lnTo>
                  <a:lnTo>
                    <a:pt x="0" y="253174"/>
                  </a:lnTo>
                  <a:close/>
                </a:path>
              </a:pathLst>
            </a:custGeom>
            <a:solidFill>
              <a:srgbClr val="00465A"/>
            </a:solidFill>
            <a:ln w="6350" cap="flat">
              <a:noFill/>
              <a:prstDash val="solid"/>
              <a:miter/>
            </a:ln>
          </p:spPr>
          <p:txBody>
            <a:bodyPr rtlCol="0" anchor="ct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800" b="0" i="0" u="none" strike="noStrike" kern="1200" cap="none" spc="0" normalizeH="0" baseline="0" noProof="0">
                <a:ln>
                  <a:noFill/>
                </a:ln>
                <a:solidFill>
                  <a:prstClr val="black"/>
                </a:solidFill>
                <a:effectLst/>
                <a:uLnTx/>
                <a:uFillTx/>
                <a:latin typeface="Calibri"/>
                <a:cs typeface="Arial" pitchFamily="34" charset="0"/>
              </a:endParaRPr>
            </a:p>
          </p:txBody>
        </p:sp>
        <p:sp>
          <p:nvSpPr>
            <p:cNvPr id="106" name="Forma libre 24">
              <a:extLst>
                <a:ext uri="{FF2B5EF4-FFF2-40B4-BE49-F238E27FC236}">
                  <a16:creationId xmlns:a16="http://schemas.microsoft.com/office/drawing/2014/main" id="{048AA631-8FE3-C580-F6DB-1F8B0F414AC0}"/>
                </a:ext>
              </a:extLst>
            </p:cNvPr>
            <p:cNvSpPr/>
            <p:nvPr/>
          </p:nvSpPr>
          <p:spPr>
            <a:xfrm>
              <a:off x="3870762" y="3677551"/>
              <a:ext cx="253174" cy="253174"/>
            </a:xfrm>
            <a:custGeom>
              <a:avLst/>
              <a:gdLst>
                <a:gd name="connsiteX0" fmla="*/ 0 w 253174"/>
                <a:gd name="connsiteY0" fmla="*/ 0 h 253174"/>
                <a:gd name="connsiteX1" fmla="*/ 253174 w 253174"/>
                <a:gd name="connsiteY1" fmla="*/ 0 h 253174"/>
                <a:gd name="connsiteX2" fmla="*/ 253174 w 253174"/>
                <a:gd name="connsiteY2" fmla="*/ 253174 h 253174"/>
                <a:gd name="connsiteX3" fmla="*/ 0 w 253174"/>
                <a:gd name="connsiteY3" fmla="*/ 253174 h 253174"/>
              </a:gdLst>
              <a:ahLst/>
              <a:cxnLst>
                <a:cxn ang="0">
                  <a:pos x="connsiteX0" y="connsiteY0"/>
                </a:cxn>
                <a:cxn ang="0">
                  <a:pos x="connsiteX1" y="connsiteY1"/>
                </a:cxn>
                <a:cxn ang="0">
                  <a:pos x="connsiteX2" y="connsiteY2"/>
                </a:cxn>
                <a:cxn ang="0">
                  <a:pos x="connsiteX3" y="connsiteY3"/>
                </a:cxn>
              </a:cxnLst>
              <a:rect l="l" t="t" r="r" b="b"/>
              <a:pathLst>
                <a:path w="253174" h="253174">
                  <a:moveTo>
                    <a:pt x="0" y="0"/>
                  </a:moveTo>
                  <a:lnTo>
                    <a:pt x="253174" y="0"/>
                  </a:lnTo>
                  <a:lnTo>
                    <a:pt x="253174" y="253174"/>
                  </a:lnTo>
                  <a:lnTo>
                    <a:pt x="0" y="253174"/>
                  </a:lnTo>
                  <a:close/>
                </a:path>
              </a:pathLst>
            </a:custGeom>
            <a:solidFill>
              <a:srgbClr val="00465A"/>
            </a:solidFill>
            <a:ln w="6350" cap="flat">
              <a:noFill/>
              <a:prstDash val="solid"/>
              <a:miter/>
            </a:ln>
          </p:spPr>
          <p:txBody>
            <a:bodyPr rtlCol="0" anchor="ct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800" b="0" i="0" u="none" strike="noStrike" kern="1200" cap="none" spc="0" normalizeH="0" baseline="0" noProof="0">
                <a:ln>
                  <a:noFill/>
                </a:ln>
                <a:solidFill>
                  <a:prstClr val="black"/>
                </a:solidFill>
                <a:effectLst/>
                <a:uLnTx/>
                <a:uFillTx/>
                <a:latin typeface="Calibri"/>
                <a:cs typeface="Arial" pitchFamily="34" charset="0"/>
              </a:endParaRPr>
            </a:p>
          </p:txBody>
        </p:sp>
        <p:sp>
          <p:nvSpPr>
            <p:cNvPr id="107" name="Forma libre 25">
              <a:extLst>
                <a:ext uri="{FF2B5EF4-FFF2-40B4-BE49-F238E27FC236}">
                  <a16:creationId xmlns:a16="http://schemas.microsoft.com/office/drawing/2014/main" id="{F7406662-3298-E5CB-BC8A-92454922A46F}"/>
                </a:ext>
              </a:extLst>
            </p:cNvPr>
            <p:cNvSpPr/>
            <p:nvPr/>
          </p:nvSpPr>
          <p:spPr>
            <a:xfrm>
              <a:off x="3870762" y="4055821"/>
              <a:ext cx="253174" cy="253174"/>
            </a:xfrm>
            <a:custGeom>
              <a:avLst/>
              <a:gdLst>
                <a:gd name="connsiteX0" fmla="*/ 0 w 253174"/>
                <a:gd name="connsiteY0" fmla="*/ 0 h 253174"/>
                <a:gd name="connsiteX1" fmla="*/ 253174 w 253174"/>
                <a:gd name="connsiteY1" fmla="*/ 0 h 253174"/>
                <a:gd name="connsiteX2" fmla="*/ 253174 w 253174"/>
                <a:gd name="connsiteY2" fmla="*/ 253174 h 253174"/>
                <a:gd name="connsiteX3" fmla="*/ 0 w 253174"/>
                <a:gd name="connsiteY3" fmla="*/ 253174 h 253174"/>
              </a:gdLst>
              <a:ahLst/>
              <a:cxnLst>
                <a:cxn ang="0">
                  <a:pos x="connsiteX0" y="connsiteY0"/>
                </a:cxn>
                <a:cxn ang="0">
                  <a:pos x="connsiteX1" y="connsiteY1"/>
                </a:cxn>
                <a:cxn ang="0">
                  <a:pos x="connsiteX2" y="connsiteY2"/>
                </a:cxn>
                <a:cxn ang="0">
                  <a:pos x="connsiteX3" y="connsiteY3"/>
                </a:cxn>
              </a:cxnLst>
              <a:rect l="l" t="t" r="r" b="b"/>
              <a:pathLst>
                <a:path w="253174" h="253174">
                  <a:moveTo>
                    <a:pt x="0" y="0"/>
                  </a:moveTo>
                  <a:lnTo>
                    <a:pt x="253174" y="0"/>
                  </a:lnTo>
                  <a:lnTo>
                    <a:pt x="253174" y="253174"/>
                  </a:lnTo>
                  <a:lnTo>
                    <a:pt x="0" y="253174"/>
                  </a:lnTo>
                  <a:close/>
                </a:path>
              </a:pathLst>
            </a:custGeom>
            <a:solidFill>
              <a:srgbClr val="00465A"/>
            </a:solidFill>
            <a:ln w="6350" cap="flat">
              <a:noFill/>
              <a:prstDash val="solid"/>
              <a:miter/>
            </a:ln>
          </p:spPr>
          <p:txBody>
            <a:bodyPr rtlCol="0" anchor="ct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800" b="0" i="0" u="none" strike="noStrike" kern="1200" cap="none" spc="0" normalizeH="0" baseline="0" noProof="0">
                <a:ln>
                  <a:noFill/>
                </a:ln>
                <a:solidFill>
                  <a:prstClr val="black"/>
                </a:solidFill>
                <a:effectLst/>
                <a:uLnTx/>
                <a:uFillTx/>
                <a:latin typeface="Calibri"/>
                <a:cs typeface="Arial" pitchFamily="34" charset="0"/>
              </a:endParaRPr>
            </a:p>
          </p:txBody>
        </p:sp>
        <p:sp>
          <p:nvSpPr>
            <p:cNvPr id="108" name="Forma libre 26">
              <a:extLst>
                <a:ext uri="{FF2B5EF4-FFF2-40B4-BE49-F238E27FC236}">
                  <a16:creationId xmlns:a16="http://schemas.microsoft.com/office/drawing/2014/main" id="{823D844A-54D7-17D9-16BC-A962C74BB363}"/>
                </a:ext>
              </a:extLst>
            </p:cNvPr>
            <p:cNvSpPr/>
            <p:nvPr/>
          </p:nvSpPr>
          <p:spPr>
            <a:xfrm>
              <a:off x="2810050" y="2636469"/>
              <a:ext cx="628403" cy="858987"/>
            </a:xfrm>
            <a:custGeom>
              <a:avLst/>
              <a:gdLst>
                <a:gd name="connsiteX0" fmla="*/ 391612 w 628403"/>
                <a:gd name="connsiteY0" fmla="*/ 0 h 858987"/>
                <a:gd name="connsiteX1" fmla="*/ 628404 w 628403"/>
                <a:gd name="connsiteY1" fmla="*/ 766381 h 858987"/>
                <a:gd name="connsiteX2" fmla="*/ 317254 w 628403"/>
                <a:gd name="connsiteY2" fmla="*/ 858901 h 858987"/>
                <a:gd name="connsiteX3" fmla="*/ 198 w 628403"/>
                <a:gd name="connsiteY3" fmla="*/ 814070 h 858987"/>
                <a:gd name="connsiteX4" fmla="*/ 49601 w 628403"/>
                <a:gd name="connsiteY4" fmla="*/ 854456 h 858987"/>
                <a:gd name="connsiteX5" fmla="*/ 105672 w 628403"/>
                <a:gd name="connsiteY5" fmla="*/ 368363 h 858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8403" h="858987">
                  <a:moveTo>
                    <a:pt x="391612" y="0"/>
                  </a:moveTo>
                  <a:cubicBezTo>
                    <a:pt x="470733" y="255693"/>
                    <a:pt x="549664" y="511154"/>
                    <a:pt x="628404" y="766381"/>
                  </a:cubicBezTo>
                  <a:cubicBezTo>
                    <a:pt x="554299" y="809562"/>
                    <a:pt x="447111" y="856679"/>
                    <a:pt x="317254" y="858901"/>
                  </a:cubicBezTo>
                  <a:cubicBezTo>
                    <a:pt x="156218" y="861695"/>
                    <a:pt x="6929" y="796099"/>
                    <a:pt x="198" y="814070"/>
                  </a:cubicBezTo>
                  <a:cubicBezTo>
                    <a:pt x="-1453" y="818579"/>
                    <a:pt x="6548" y="829183"/>
                    <a:pt x="49601" y="854456"/>
                  </a:cubicBezTo>
                  <a:cubicBezTo>
                    <a:pt x="68080" y="692404"/>
                    <a:pt x="87193" y="530606"/>
                    <a:pt x="105672" y="368363"/>
                  </a:cubicBezTo>
                  <a:close/>
                </a:path>
              </a:pathLst>
            </a:custGeom>
            <a:solidFill>
              <a:srgbClr val="1E1615"/>
            </a:solidFill>
            <a:ln w="6350" cap="flat">
              <a:noFill/>
              <a:prstDash val="solid"/>
              <a:miter/>
            </a:ln>
          </p:spPr>
          <p:txBody>
            <a:bodyPr rtlCol="0" anchor="ct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800" b="0" i="0" u="none" strike="noStrike" kern="1200" cap="none" spc="0" normalizeH="0" baseline="0" noProof="0">
                <a:ln>
                  <a:noFill/>
                </a:ln>
                <a:solidFill>
                  <a:prstClr val="black"/>
                </a:solidFill>
                <a:effectLst/>
                <a:uLnTx/>
                <a:uFillTx/>
                <a:latin typeface="Calibri"/>
                <a:cs typeface="Arial" pitchFamily="34" charset="0"/>
              </a:endParaRPr>
            </a:p>
          </p:txBody>
        </p:sp>
        <p:sp>
          <p:nvSpPr>
            <p:cNvPr id="109" name="Forma libre 27">
              <a:extLst>
                <a:ext uri="{FF2B5EF4-FFF2-40B4-BE49-F238E27FC236}">
                  <a16:creationId xmlns:a16="http://schemas.microsoft.com/office/drawing/2014/main" id="{DE61F0D6-CD8E-373B-9CE2-338E0952FA82}"/>
                </a:ext>
              </a:extLst>
            </p:cNvPr>
            <p:cNvSpPr/>
            <p:nvPr/>
          </p:nvSpPr>
          <p:spPr>
            <a:xfrm>
              <a:off x="2607620" y="2454414"/>
              <a:ext cx="614423" cy="750948"/>
            </a:xfrm>
            <a:custGeom>
              <a:avLst/>
              <a:gdLst>
                <a:gd name="connsiteX0" fmla="*/ 557086 w 614423"/>
                <a:gd name="connsiteY0" fmla="*/ 0 h 750948"/>
                <a:gd name="connsiteX1" fmla="*/ 613156 w 614423"/>
                <a:gd name="connsiteY1" fmla="*/ 400558 h 750948"/>
                <a:gd name="connsiteX2" fmla="*/ 590741 w 614423"/>
                <a:gd name="connsiteY2" fmla="*/ 531622 h 750948"/>
                <a:gd name="connsiteX3" fmla="*/ 286703 w 614423"/>
                <a:gd name="connsiteY3" fmla="*/ 750697 h 750948"/>
                <a:gd name="connsiteX4" fmla="*/ 0 w 614423"/>
                <a:gd name="connsiteY4" fmla="*/ 506984 h 750948"/>
                <a:gd name="connsiteX5" fmla="*/ 14034 w 614423"/>
                <a:gd name="connsiteY5" fmla="*/ 24384 h 750948"/>
                <a:gd name="connsiteX6" fmla="*/ 557086 w 614423"/>
                <a:gd name="connsiteY6" fmla="*/ 0 h 750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4423" h="750948">
                  <a:moveTo>
                    <a:pt x="557086" y="0"/>
                  </a:moveTo>
                  <a:cubicBezTo>
                    <a:pt x="612585" y="172530"/>
                    <a:pt x="617664" y="311468"/>
                    <a:pt x="613156" y="400558"/>
                  </a:cubicBezTo>
                  <a:cubicBezTo>
                    <a:pt x="609219" y="477838"/>
                    <a:pt x="599123" y="510921"/>
                    <a:pt x="590741" y="531622"/>
                  </a:cubicBezTo>
                  <a:cubicBezTo>
                    <a:pt x="535178" y="668338"/>
                    <a:pt x="414020" y="756285"/>
                    <a:pt x="286703" y="750697"/>
                  </a:cubicBezTo>
                  <a:cubicBezTo>
                    <a:pt x="161036" y="745046"/>
                    <a:pt x="47181" y="648145"/>
                    <a:pt x="0" y="506984"/>
                  </a:cubicBezTo>
                  <a:cubicBezTo>
                    <a:pt x="4509" y="346202"/>
                    <a:pt x="9589" y="184849"/>
                    <a:pt x="14034" y="24384"/>
                  </a:cubicBezTo>
                  <a:cubicBezTo>
                    <a:pt x="195390" y="16383"/>
                    <a:pt x="376407" y="8255"/>
                    <a:pt x="557086" y="0"/>
                  </a:cubicBezTo>
                  <a:close/>
                </a:path>
              </a:pathLst>
            </a:custGeom>
            <a:solidFill>
              <a:srgbClr val="E8BCA0"/>
            </a:solidFill>
            <a:ln w="6350" cap="flat">
              <a:noFill/>
              <a:prstDash val="solid"/>
              <a:miter/>
            </a:ln>
          </p:spPr>
          <p:txBody>
            <a:bodyPr rtlCol="0" anchor="ct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800" b="0" i="0" u="none" strike="noStrike" kern="1200" cap="none" spc="0" normalizeH="0" baseline="0" noProof="0">
                <a:ln>
                  <a:noFill/>
                </a:ln>
                <a:solidFill>
                  <a:prstClr val="black"/>
                </a:solidFill>
                <a:effectLst/>
                <a:uLnTx/>
                <a:uFillTx/>
                <a:latin typeface="Calibri"/>
                <a:cs typeface="Arial" pitchFamily="34" charset="0"/>
              </a:endParaRPr>
            </a:p>
          </p:txBody>
        </p:sp>
        <p:sp>
          <p:nvSpPr>
            <p:cNvPr id="110" name="Forma libre 28">
              <a:extLst>
                <a:ext uri="{FF2B5EF4-FFF2-40B4-BE49-F238E27FC236}">
                  <a16:creationId xmlns:a16="http://schemas.microsoft.com/office/drawing/2014/main" id="{720FD424-243B-C661-28E3-2008B7704217}"/>
                </a:ext>
              </a:extLst>
            </p:cNvPr>
            <p:cNvSpPr/>
            <p:nvPr/>
          </p:nvSpPr>
          <p:spPr>
            <a:xfrm>
              <a:off x="2476968" y="2727453"/>
              <a:ext cx="236121" cy="238934"/>
            </a:xfrm>
            <a:custGeom>
              <a:avLst/>
              <a:gdLst>
                <a:gd name="connsiteX0" fmla="*/ 235681 w 236121"/>
                <a:gd name="connsiteY0" fmla="*/ 109104 h 238934"/>
                <a:gd name="connsiteX1" fmla="*/ 130842 w 236121"/>
                <a:gd name="connsiteY1" fmla="*/ 238327 h 238934"/>
                <a:gd name="connsiteX2" fmla="*/ 223 w 236121"/>
                <a:gd name="connsiteY2" fmla="*/ 109104 h 238934"/>
                <a:gd name="connsiteX3" fmla="*/ 93885 w 236121"/>
                <a:gd name="connsiteY3" fmla="*/ 1980 h 238934"/>
                <a:gd name="connsiteX4" fmla="*/ 235681 w 236121"/>
                <a:gd name="connsiteY4" fmla="*/ 109104 h 238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121" h="238934">
                  <a:moveTo>
                    <a:pt x="235681" y="109104"/>
                  </a:moveTo>
                  <a:cubicBezTo>
                    <a:pt x="241269" y="172604"/>
                    <a:pt x="193072" y="232231"/>
                    <a:pt x="130842" y="238327"/>
                  </a:cubicBezTo>
                  <a:cubicBezTo>
                    <a:pt x="58516" y="246138"/>
                    <a:pt x="-4222" y="177304"/>
                    <a:pt x="223" y="109104"/>
                  </a:cubicBezTo>
                  <a:cubicBezTo>
                    <a:pt x="4263" y="56589"/>
                    <a:pt x="42380" y="12995"/>
                    <a:pt x="93885" y="1980"/>
                  </a:cubicBezTo>
                  <a:cubicBezTo>
                    <a:pt x="159417" y="-10783"/>
                    <a:pt x="229521" y="39699"/>
                    <a:pt x="235681" y="109104"/>
                  </a:cubicBezTo>
                  <a:close/>
                </a:path>
              </a:pathLst>
            </a:custGeom>
            <a:solidFill>
              <a:srgbClr val="E8BCA0"/>
            </a:solidFill>
            <a:ln w="6350" cap="flat">
              <a:noFill/>
              <a:prstDash val="solid"/>
              <a:miter/>
            </a:ln>
          </p:spPr>
          <p:txBody>
            <a:bodyPr rtlCol="0" anchor="ct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800" b="0" i="0" u="none" strike="noStrike" kern="1200" cap="none" spc="0" normalizeH="0" baseline="0" noProof="0">
                <a:ln>
                  <a:noFill/>
                </a:ln>
                <a:solidFill>
                  <a:prstClr val="black"/>
                </a:solidFill>
                <a:effectLst/>
                <a:uLnTx/>
                <a:uFillTx/>
                <a:latin typeface="Calibri"/>
                <a:cs typeface="Arial" pitchFamily="34" charset="0"/>
              </a:endParaRPr>
            </a:p>
          </p:txBody>
        </p:sp>
        <p:sp>
          <p:nvSpPr>
            <p:cNvPr id="111" name="Forma libre 29">
              <a:extLst>
                <a:ext uri="{FF2B5EF4-FFF2-40B4-BE49-F238E27FC236}">
                  <a16:creationId xmlns:a16="http://schemas.microsoft.com/office/drawing/2014/main" id="{656F9F82-D14A-0865-2A09-CFC472D8D0E0}"/>
                </a:ext>
              </a:extLst>
            </p:cNvPr>
            <p:cNvSpPr/>
            <p:nvPr/>
          </p:nvSpPr>
          <p:spPr>
            <a:xfrm>
              <a:off x="2570854" y="2903804"/>
              <a:ext cx="466470" cy="705445"/>
            </a:xfrm>
            <a:custGeom>
              <a:avLst/>
              <a:gdLst>
                <a:gd name="connsiteX0" fmla="*/ 44831 w 466470"/>
                <a:gd name="connsiteY0" fmla="*/ 0 h 705445"/>
                <a:gd name="connsiteX1" fmla="*/ 0 w 466470"/>
                <a:gd name="connsiteY1" fmla="*/ 534226 h 705445"/>
                <a:gd name="connsiteX2" fmla="*/ 315277 w 466470"/>
                <a:gd name="connsiteY2" fmla="*/ 696785 h 705445"/>
                <a:gd name="connsiteX3" fmla="*/ 466471 w 466470"/>
                <a:gd name="connsiteY3" fmla="*/ 552704 h 705445"/>
                <a:gd name="connsiteX4" fmla="*/ 408813 w 466470"/>
                <a:gd name="connsiteY4" fmla="*/ 547688 h 705445"/>
                <a:gd name="connsiteX5" fmla="*/ 316992 w 466470"/>
                <a:gd name="connsiteY5" fmla="*/ 205168 h 705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470" h="705445">
                  <a:moveTo>
                    <a:pt x="44831" y="0"/>
                  </a:moveTo>
                  <a:cubicBezTo>
                    <a:pt x="29718" y="178308"/>
                    <a:pt x="15113" y="356552"/>
                    <a:pt x="0" y="534226"/>
                  </a:cubicBezTo>
                  <a:cubicBezTo>
                    <a:pt x="67183" y="666559"/>
                    <a:pt x="203835" y="729869"/>
                    <a:pt x="315277" y="696785"/>
                  </a:cubicBezTo>
                  <a:cubicBezTo>
                    <a:pt x="414401" y="667067"/>
                    <a:pt x="458660" y="571246"/>
                    <a:pt x="466471" y="552704"/>
                  </a:cubicBezTo>
                  <a:lnTo>
                    <a:pt x="408813" y="547688"/>
                  </a:lnTo>
                  <a:cubicBezTo>
                    <a:pt x="378016" y="433388"/>
                    <a:pt x="347789" y="319088"/>
                    <a:pt x="316992" y="205168"/>
                  </a:cubicBezTo>
                  <a:close/>
                </a:path>
              </a:pathLst>
            </a:custGeom>
            <a:solidFill>
              <a:srgbClr val="E8BCA0"/>
            </a:solidFill>
            <a:ln w="6350" cap="flat">
              <a:noFill/>
              <a:prstDash val="solid"/>
              <a:miter/>
            </a:ln>
          </p:spPr>
          <p:txBody>
            <a:bodyPr rtlCol="0" anchor="ct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800" b="0" i="0" u="none" strike="noStrike" kern="1200" cap="none" spc="0" normalizeH="0" baseline="0" noProof="0">
                <a:ln>
                  <a:noFill/>
                </a:ln>
                <a:solidFill>
                  <a:prstClr val="black"/>
                </a:solidFill>
                <a:effectLst/>
                <a:uLnTx/>
                <a:uFillTx/>
                <a:latin typeface="Calibri"/>
                <a:cs typeface="Arial" pitchFamily="34" charset="0"/>
              </a:endParaRPr>
            </a:p>
          </p:txBody>
        </p:sp>
        <p:sp>
          <p:nvSpPr>
            <p:cNvPr id="112" name="Forma libre 30">
              <a:extLst>
                <a:ext uri="{FF2B5EF4-FFF2-40B4-BE49-F238E27FC236}">
                  <a16:creationId xmlns:a16="http://schemas.microsoft.com/office/drawing/2014/main" id="{3DD3342E-B538-1C84-D99B-5EA8A8CAAC57}"/>
                </a:ext>
              </a:extLst>
            </p:cNvPr>
            <p:cNvSpPr/>
            <p:nvPr/>
          </p:nvSpPr>
          <p:spPr>
            <a:xfrm>
              <a:off x="554145" y="3119795"/>
              <a:ext cx="1109304" cy="2614249"/>
            </a:xfrm>
            <a:custGeom>
              <a:avLst/>
              <a:gdLst>
                <a:gd name="connsiteX0" fmla="*/ 524077 w 1109304"/>
                <a:gd name="connsiteY0" fmla="*/ 2612426 h 2614249"/>
                <a:gd name="connsiteX1" fmla="*/ 74180 w 1109304"/>
                <a:gd name="connsiteY1" fmla="*/ 2521748 h 2614249"/>
                <a:gd name="connsiteX2" fmla="*/ 1790 w 1109304"/>
                <a:gd name="connsiteY2" fmla="*/ 2413163 h 2614249"/>
                <a:gd name="connsiteX3" fmla="*/ 476389 w 1109304"/>
                <a:gd name="connsiteY3" fmla="*/ 74267 h 2614249"/>
                <a:gd name="connsiteX4" fmla="*/ 585228 w 1109304"/>
                <a:gd name="connsiteY4" fmla="*/ 1814 h 2614249"/>
                <a:gd name="connsiteX5" fmla="*/ 1035125 w 1109304"/>
                <a:gd name="connsiteY5" fmla="*/ 92492 h 2614249"/>
                <a:gd name="connsiteX6" fmla="*/ 1107515 w 1109304"/>
                <a:gd name="connsiteY6" fmla="*/ 201077 h 2614249"/>
                <a:gd name="connsiteX7" fmla="*/ 632916 w 1109304"/>
                <a:gd name="connsiteY7" fmla="*/ 2540227 h 2614249"/>
                <a:gd name="connsiteX8" fmla="*/ 524077 w 1109304"/>
                <a:gd name="connsiteY8" fmla="*/ 2612426 h 2614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9304" h="2614249">
                  <a:moveTo>
                    <a:pt x="524077" y="2612426"/>
                  </a:moveTo>
                  <a:lnTo>
                    <a:pt x="74180" y="2521748"/>
                  </a:lnTo>
                  <a:cubicBezTo>
                    <a:pt x="24242" y="2511697"/>
                    <a:pt x="-8139" y="2463125"/>
                    <a:pt x="1790" y="2413163"/>
                  </a:cubicBezTo>
                  <a:lnTo>
                    <a:pt x="476389" y="74267"/>
                  </a:lnTo>
                  <a:cubicBezTo>
                    <a:pt x="486469" y="24227"/>
                    <a:pt x="535173" y="-8195"/>
                    <a:pt x="585228" y="1814"/>
                  </a:cubicBezTo>
                  <a:lnTo>
                    <a:pt x="1035125" y="92492"/>
                  </a:lnTo>
                  <a:cubicBezTo>
                    <a:pt x="1085062" y="102543"/>
                    <a:pt x="1117444" y="151115"/>
                    <a:pt x="1107515" y="201077"/>
                  </a:cubicBezTo>
                  <a:lnTo>
                    <a:pt x="632916" y="2540227"/>
                  </a:lnTo>
                  <a:cubicBezTo>
                    <a:pt x="622717" y="2590164"/>
                    <a:pt x="574051" y="2622447"/>
                    <a:pt x="524077" y="2612426"/>
                  </a:cubicBezTo>
                  <a:close/>
                </a:path>
              </a:pathLst>
            </a:custGeom>
            <a:solidFill>
              <a:srgbClr val="2C599D"/>
            </a:solidFill>
            <a:ln w="6350" cap="flat">
              <a:noFill/>
              <a:prstDash val="solid"/>
              <a:miter/>
            </a:ln>
          </p:spPr>
          <p:txBody>
            <a:bodyPr rtlCol="0" anchor="ct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800" b="0" i="0" u="none" strike="noStrike" kern="1200" cap="none" spc="0" normalizeH="0" baseline="0" noProof="0">
                <a:ln>
                  <a:noFill/>
                </a:ln>
                <a:solidFill>
                  <a:prstClr val="black"/>
                </a:solidFill>
                <a:effectLst/>
                <a:uLnTx/>
                <a:uFillTx/>
                <a:latin typeface="Calibri"/>
                <a:cs typeface="Arial" pitchFamily="34" charset="0"/>
              </a:endParaRPr>
            </a:p>
          </p:txBody>
        </p:sp>
        <p:sp>
          <p:nvSpPr>
            <p:cNvPr id="113" name="Forma libre 31">
              <a:extLst>
                <a:ext uri="{FF2B5EF4-FFF2-40B4-BE49-F238E27FC236}">
                  <a16:creationId xmlns:a16="http://schemas.microsoft.com/office/drawing/2014/main" id="{63E5488D-7671-888C-CE44-C00E82702C6D}"/>
                </a:ext>
              </a:extLst>
            </p:cNvPr>
            <p:cNvSpPr/>
            <p:nvPr/>
          </p:nvSpPr>
          <p:spPr>
            <a:xfrm>
              <a:off x="2914960" y="2798584"/>
              <a:ext cx="31368" cy="31368"/>
            </a:xfrm>
            <a:custGeom>
              <a:avLst/>
              <a:gdLst>
                <a:gd name="connsiteX0" fmla="*/ 31369 w 31368"/>
                <a:gd name="connsiteY0" fmla="*/ 15621 h 31368"/>
                <a:gd name="connsiteX1" fmla="*/ 15748 w 31368"/>
                <a:gd name="connsiteY1" fmla="*/ 31369 h 31368"/>
                <a:gd name="connsiteX2" fmla="*/ 0 w 31368"/>
                <a:gd name="connsiteY2" fmla="*/ 15748 h 31368"/>
                <a:gd name="connsiteX3" fmla="*/ 15621 w 31368"/>
                <a:gd name="connsiteY3" fmla="*/ 0 h 31368"/>
                <a:gd name="connsiteX4" fmla="*/ 15748 w 31368"/>
                <a:gd name="connsiteY4" fmla="*/ 0 h 31368"/>
                <a:gd name="connsiteX5" fmla="*/ 31369 w 31368"/>
                <a:gd name="connsiteY5" fmla="*/ 15621 h 31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68" h="31368">
                  <a:moveTo>
                    <a:pt x="31369" y="15621"/>
                  </a:moveTo>
                  <a:cubicBezTo>
                    <a:pt x="31404" y="24283"/>
                    <a:pt x="24410" y="31334"/>
                    <a:pt x="15748" y="31369"/>
                  </a:cubicBezTo>
                  <a:cubicBezTo>
                    <a:pt x="7086" y="31404"/>
                    <a:pt x="35" y="24410"/>
                    <a:pt x="0" y="15748"/>
                  </a:cubicBezTo>
                  <a:cubicBezTo>
                    <a:pt x="-35" y="7086"/>
                    <a:pt x="6959" y="35"/>
                    <a:pt x="15621" y="0"/>
                  </a:cubicBezTo>
                  <a:cubicBezTo>
                    <a:pt x="15663" y="0"/>
                    <a:pt x="15706" y="0"/>
                    <a:pt x="15748" y="0"/>
                  </a:cubicBezTo>
                  <a:cubicBezTo>
                    <a:pt x="24361" y="35"/>
                    <a:pt x="31334" y="7008"/>
                    <a:pt x="31369" y="15621"/>
                  </a:cubicBezTo>
                  <a:close/>
                </a:path>
              </a:pathLst>
            </a:custGeom>
            <a:solidFill>
              <a:srgbClr val="F79646">
                <a:lumMod val="25000"/>
              </a:srgbClr>
            </a:solidFill>
            <a:ln w="6350" cap="flat">
              <a:noFill/>
              <a:prstDash val="solid"/>
              <a:miter/>
            </a:ln>
          </p:spPr>
          <p:txBody>
            <a:bodyPr rtlCol="0" anchor="ct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800" b="0" i="0" u="none" strike="noStrike" kern="1200" cap="none" spc="0" normalizeH="0" baseline="0" noProof="0">
                <a:ln>
                  <a:noFill/>
                </a:ln>
                <a:solidFill>
                  <a:prstClr val="black"/>
                </a:solidFill>
                <a:effectLst/>
                <a:uLnTx/>
                <a:uFillTx/>
                <a:latin typeface="Calibri"/>
                <a:cs typeface="Arial" pitchFamily="34" charset="0"/>
              </a:endParaRPr>
            </a:p>
          </p:txBody>
        </p:sp>
        <p:sp>
          <p:nvSpPr>
            <p:cNvPr id="114" name="Forma libre 32">
              <a:extLst>
                <a:ext uri="{FF2B5EF4-FFF2-40B4-BE49-F238E27FC236}">
                  <a16:creationId xmlns:a16="http://schemas.microsoft.com/office/drawing/2014/main" id="{8B893F47-64EB-C7E5-042A-C59CA6451CD2}"/>
                </a:ext>
              </a:extLst>
            </p:cNvPr>
            <p:cNvSpPr/>
            <p:nvPr/>
          </p:nvSpPr>
          <p:spPr>
            <a:xfrm>
              <a:off x="3108381" y="2809950"/>
              <a:ext cx="31369" cy="31368"/>
            </a:xfrm>
            <a:custGeom>
              <a:avLst/>
              <a:gdLst>
                <a:gd name="connsiteX0" fmla="*/ 31369 w 31369"/>
                <a:gd name="connsiteY0" fmla="*/ 15621 h 31368"/>
                <a:gd name="connsiteX1" fmla="*/ 15748 w 31369"/>
                <a:gd name="connsiteY1" fmla="*/ 31369 h 31368"/>
                <a:gd name="connsiteX2" fmla="*/ 0 w 31369"/>
                <a:gd name="connsiteY2" fmla="*/ 15748 h 31368"/>
                <a:gd name="connsiteX3" fmla="*/ 15621 w 31369"/>
                <a:gd name="connsiteY3" fmla="*/ 0 h 31368"/>
                <a:gd name="connsiteX4" fmla="*/ 15748 w 31369"/>
                <a:gd name="connsiteY4" fmla="*/ 0 h 31368"/>
                <a:gd name="connsiteX5" fmla="*/ 31369 w 31369"/>
                <a:gd name="connsiteY5" fmla="*/ 15621 h 31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69" h="31368">
                  <a:moveTo>
                    <a:pt x="31369" y="15621"/>
                  </a:moveTo>
                  <a:cubicBezTo>
                    <a:pt x="31404" y="24283"/>
                    <a:pt x="24410" y="31334"/>
                    <a:pt x="15748" y="31369"/>
                  </a:cubicBezTo>
                  <a:cubicBezTo>
                    <a:pt x="7086" y="31404"/>
                    <a:pt x="35" y="24410"/>
                    <a:pt x="0" y="15748"/>
                  </a:cubicBezTo>
                  <a:cubicBezTo>
                    <a:pt x="-35" y="7086"/>
                    <a:pt x="6959" y="35"/>
                    <a:pt x="15621" y="0"/>
                  </a:cubicBezTo>
                  <a:cubicBezTo>
                    <a:pt x="15664" y="0"/>
                    <a:pt x="15706" y="0"/>
                    <a:pt x="15748" y="0"/>
                  </a:cubicBezTo>
                  <a:cubicBezTo>
                    <a:pt x="24375" y="0"/>
                    <a:pt x="31369" y="6994"/>
                    <a:pt x="31369" y="15621"/>
                  </a:cubicBezTo>
                  <a:close/>
                </a:path>
              </a:pathLst>
            </a:custGeom>
            <a:solidFill>
              <a:srgbClr val="F79646">
                <a:lumMod val="25000"/>
              </a:srgbClr>
            </a:solidFill>
            <a:ln w="6350" cap="flat">
              <a:noFill/>
              <a:prstDash val="solid"/>
              <a:miter/>
            </a:ln>
          </p:spPr>
          <p:txBody>
            <a:bodyPr rtlCol="0" anchor="ct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800" b="0" i="0" u="none" strike="noStrike" kern="1200" cap="none" spc="0" normalizeH="0" baseline="0" noProof="0">
                <a:ln>
                  <a:noFill/>
                </a:ln>
                <a:solidFill>
                  <a:prstClr val="black"/>
                </a:solidFill>
                <a:effectLst/>
                <a:uLnTx/>
                <a:uFillTx/>
                <a:latin typeface="Calibri"/>
                <a:cs typeface="Arial" pitchFamily="34" charset="0"/>
              </a:endParaRPr>
            </a:p>
          </p:txBody>
        </p:sp>
        <p:sp>
          <p:nvSpPr>
            <p:cNvPr id="115" name="Forma libre 33">
              <a:extLst>
                <a:ext uri="{FF2B5EF4-FFF2-40B4-BE49-F238E27FC236}">
                  <a16:creationId xmlns:a16="http://schemas.microsoft.com/office/drawing/2014/main" id="{14113A7C-A948-8F35-C196-CAFBDDB2E2E8}"/>
                </a:ext>
              </a:extLst>
            </p:cNvPr>
            <p:cNvSpPr/>
            <p:nvPr/>
          </p:nvSpPr>
          <p:spPr>
            <a:xfrm>
              <a:off x="2835394" y="2676274"/>
              <a:ext cx="159321" cy="51189"/>
            </a:xfrm>
            <a:custGeom>
              <a:avLst/>
              <a:gdLst>
                <a:gd name="connsiteX0" fmla="*/ 0 w 159321"/>
                <a:gd name="connsiteY0" fmla="*/ 51189 h 51189"/>
                <a:gd name="connsiteX1" fmla="*/ 77407 w 159321"/>
                <a:gd name="connsiteY1" fmla="*/ 389 h 51189"/>
                <a:gd name="connsiteX2" fmla="*/ 159322 w 159321"/>
                <a:gd name="connsiteY2" fmla="*/ 31632 h 51189"/>
                <a:gd name="connsiteX3" fmla="*/ 67755 w 159321"/>
                <a:gd name="connsiteY3" fmla="*/ 36648 h 51189"/>
                <a:gd name="connsiteX4" fmla="*/ 0 w 159321"/>
                <a:gd name="connsiteY4" fmla="*/ 51190 h 51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321" h="51189">
                  <a:moveTo>
                    <a:pt x="0" y="51189"/>
                  </a:moveTo>
                  <a:cubicBezTo>
                    <a:pt x="0" y="51189"/>
                    <a:pt x="38989" y="-5199"/>
                    <a:pt x="77407" y="389"/>
                  </a:cubicBezTo>
                  <a:cubicBezTo>
                    <a:pt x="115824" y="5978"/>
                    <a:pt x="159322" y="31632"/>
                    <a:pt x="159322" y="31632"/>
                  </a:cubicBezTo>
                  <a:cubicBezTo>
                    <a:pt x="128710" y="30478"/>
                    <a:pt x="98057" y="32157"/>
                    <a:pt x="67755" y="36648"/>
                  </a:cubicBezTo>
                  <a:cubicBezTo>
                    <a:pt x="44907" y="40178"/>
                    <a:pt x="22284" y="45033"/>
                    <a:pt x="0" y="51190"/>
                  </a:cubicBezTo>
                  <a:close/>
                </a:path>
              </a:pathLst>
            </a:custGeom>
            <a:solidFill>
              <a:srgbClr val="1E1615"/>
            </a:solidFill>
            <a:ln w="6350" cap="flat">
              <a:noFill/>
              <a:prstDash val="solid"/>
              <a:miter/>
            </a:ln>
          </p:spPr>
          <p:txBody>
            <a:bodyPr rtlCol="0" anchor="ct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800" b="0" i="0" u="none" strike="noStrike" kern="1200" cap="none" spc="0" normalizeH="0" baseline="0" noProof="0">
                <a:ln>
                  <a:noFill/>
                </a:ln>
                <a:solidFill>
                  <a:prstClr val="black"/>
                </a:solidFill>
                <a:effectLst/>
                <a:uLnTx/>
                <a:uFillTx/>
                <a:latin typeface="Calibri"/>
                <a:cs typeface="Arial" pitchFamily="34" charset="0"/>
              </a:endParaRPr>
            </a:p>
          </p:txBody>
        </p:sp>
        <p:sp>
          <p:nvSpPr>
            <p:cNvPr id="116" name="Forma libre 34">
              <a:extLst>
                <a:ext uri="{FF2B5EF4-FFF2-40B4-BE49-F238E27FC236}">
                  <a16:creationId xmlns:a16="http://schemas.microsoft.com/office/drawing/2014/main" id="{4B53B45B-1F50-141E-8B36-8C21A175BFFE}"/>
                </a:ext>
              </a:extLst>
            </p:cNvPr>
            <p:cNvSpPr/>
            <p:nvPr/>
          </p:nvSpPr>
          <p:spPr>
            <a:xfrm>
              <a:off x="3071488" y="2679131"/>
              <a:ext cx="139382" cy="45475"/>
            </a:xfrm>
            <a:custGeom>
              <a:avLst/>
              <a:gdLst>
                <a:gd name="connsiteX0" fmla="*/ 139383 w 139382"/>
                <a:gd name="connsiteY0" fmla="*/ 45475 h 45475"/>
                <a:gd name="connsiteX1" fmla="*/ 127762 w 139382"/>
                <a:gd name="connsiteY1" fmla="*/ 22996 h 45475"/>
                <a:gd name="connsiteX2" fmla="*/ 72453 w 139382"/>
                <a:gd name="connsiteY2" fmla="*/ 9 h 45475"/>
                <a:gd name="connsiteX3" fmla="*/ 0 w 139382"/>
                <a:gd name="connsiteY3" fmla="*/ 25409 h 45475"/>
                <a:gd name="connsiteX4" fmla="*/ 90678 w 139382"/>
                <a:gd name="connsiteY4" fmla="*/ 32902 h 45475"/>
                <a:gd name="connsiteX5" fmla="*/ 139383 w 139382"/>
                <a:gd name="connsiteY5" fmla="*/ 45475 h 45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382" h="45475">
                  <a:moveTo>
                    <a:pt x="139383" y="45475"/>
                  </a:moveTo>
                  <a:cubicBezTo>
                    <a:pt x="137101" y="37261"/>
                    <a:pt x="133145" y="29607"/>
                    <a:pt x="127762" y="22996"/>
                  </a:cubicBezTo>
                  <a:cubicBezTo>
                    <a:pt x="108712" y="517"/>
                    <a:pt x="78549" y="9"/>
                    <a:pt x="72453" y="9"/>
                  </a:cubicBezTo>
                  <a:cubicBezTo>
                    <a:pt x="35941" y="-562"/>
                    <a:pt x="0" y="25409"/>
                    <a:pt x="0" y="25409"/>
                  </a:cubicBezTo>
                  <a:cubicBezTo>
                    <a:pt x="30412" y="24488"/>
                    <a:pt x="60830" y="27002"/>
                    <a:pt x="90678" y="32902"/>
                  </a:cubicBezTo>
                  <a:cubicBezTo>
                    <a:pt x="107152" y="36106"/>
                    <a:pt x="123417" y="40305"/>
                    <a:pt x="139383" y="45475"/>
                  </a:cubicBezTo>
                  <a:close/>
                </a:path>
              </a:pathLst>
            </a:custGeom>
            <a:solidFill>
              <a:srgbClr val="1E1615"/>
            </a:solidFill>
            <a:ln w="6350" cap="flat">
              <a:noFill/>
              <a:prstDash val="solid"/>
              <a:miter/>
            </a:ln>
          </p:spPr>
          <p:txBody>
            <a:bodyPr rtlCol="0" anchor="ct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800" b="0" i="0" u="none" strike="noStrike" kern="1200" cap="none" spc="0" normalizeH="0" baseline="0" noProof="0">
                <a:ln>
                  <a:noFill/>
                </a:ln>
                <a:solidFill>
                  <a:prstClr val="black"/>
                </a:solidFill>
                <a:effectLst/>
                <a:uLnTx/>
                <a:uFillTx/>
                <a:latin typeface="Calibri"/>
                <a:cs typeface="Arial" pitchFamily="34" charset="0"/>
              </a:endParaRPr>
            </a:p>
          </p:txBody>
        </p:sp>
        <p:sp>
          <p:nvSpPr>
            <p:cNvPr id="117" name="Forma libre 35">
              <a:extLst>
                <a:ext uri="{FF2B5EF4-FFF2-40B4-BE49-F238E27FC236}">
                  <a16:creationId xmlns:a16="http://schemas.microsoft.com/office/drawing/2014/main" id="{204091DA-FD32-362F-168B-0CFAE7035AE4}"/>
                </a:ext>
              </a:extLst>
            </p:cNvPr>
            <p:cNvSpPr/>
            <p:nvPr/>
          </p:nvSpPr>
          <p:spPr>
            <a:xfrm>
              <a:off x="3006082" y="2724607"/>
              <a:ext cx="51180" cy="190500"/>
            </a:xfrm>
            <a:custGeom>
              <a:avLst/>
              <a:gdLst>
                <a:gd name="connsiteX0" fmla="*/ 51181 w 51180"/>
                <a:gd name="connsiteY0" fmla="*/ 0 h 190500"/>
                <a:gd name="connsiteX1" fmla="*/ 47308 w 51180"/>
                <a:gd name="connsiteY1" fmla="*/ 190500 h 190500"/>
                <a:gd name="connsiteX2" fmla="*/ 0 w 51180"/>
                <a:gd name="connsiteY2" fmla="*/ 186563 h 190500"/>
              </a:gdLst>
              <a:ahLst/>
              <a:cxnLst>
                <a:cxn ang="0">
                  <a:pos x="connsiteX0" y="connsiteY0"/>
                </a:cxn>
                <a:cxn ang="0">
                  <a:pos x="connsiteX1" y="connsiteY1"/>
                </a:cxn>
                <a:cxn ang="0">
                  <a:pos x="connsiteX2" y="connsiteY2"/>
                </a:cxn>
              </a:cxnLst>
              <a:rect l="l" t="t" r="r" b="b"/>
              <a:pathLst>
                <a:path w="51180" h="190500">
                  <a:moveTo>
                    <a:pt x="51181" y="0"/>
                  </a:moveTo>
                  <a:cubicBezTo>
                    <a:pt x="50038" y="63500"/>
                    <a:pt x="48387" y="127000"/>
                    <a:pt x="47308" y="190500"/>
                  </a:cubicBezTo>
                  <a:cubicBezTo>
                    <a:pt x="31687" y="189357"/>
                    <a:pt x="15558" y="187642"/>
                    <a:pt x="0" y="186563"/>
                  </a:cubicBezTo>
                </a:path>
              </a:pathLst>
            </a:custGeom>
            <a:noFill/>
            <a:ln w="12510" cap="flat">
              <a:solidFill>
                <a:srgbClr val="724035"/>
              </a:solidFill>
              <a:prstDash val="solid"/>
              <a:miter/>
            </a:ln>
          </p:spPr>
          <p:txBody>
            <a:bodyPr rtlCol="0" anchor="ct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800" b="0" i="0" u="none" strike="noStrike" kern="1200" cap="none" spc="0" normalizeH="0" baseline="0" noProof="0">
                <a:ln>
                  <a:noFill/>
                </a:ln>
                <a:solidFill>
                  <a:prstClr val="black"/>
                </a:solidFill>
                <a:effectLst/>
                <a:uLnTx/>
                <a:uFillTx/>
                <a:latin typeface="Calibri"/>
                <a:cs typeface="Arial" pitchFamily="34" charset="0"/>
              </a:endParaRPr>
            </a:p>
          </p:txBody>
        </p:sp>
        <p:sp>
          <p:nvSpPr>
            <p:cNvPr id="118" name="Forma libre 36">
              <a:extLst>
                <a:ext uri="{FF2B5EF4-FFF2-40B4-BE49-F238E27FC236}">
                  <a16:creationId xmlns:a16="http://schemas.microsoft.com/office/drawing/2014/main" id="{BE2D35CF-62E2-B108-31A6-9BDB5827C5CA}"/>
                </a:ext>
              </a:extLst>
            </p:cNvPr>
            <p:cNvSpPr/>
            <p:nvPr/>
          </p:nvSpPr>
          <p:spPr>
            <a:xfrm rot="16887000">
              <a:off x="1204871" y="3309847"/>
              <a:ext cx="130556" cy="643318"/>
            </a:xfrm>
            <a:custGeom>
              <a:avLst/>
              <a:gdLst>
                <a:gd name="connsiteX0" fmla="*/ 0 w 130556"/>
                <a:gd name="connsiteY0" fmla="*/ 0 h 643318"/>
                <a:gd name="connsiteX1" fmla="*/ 130556 w 130556"/>
                <a:gd name="connsiteY1" fmla="*/ 0 h 643318"/>
                <a:gd name="connsiteX2" fmla="*/ 130556 w 130556"/>
                <a:gd name="connsiteY2" fmla="*/ 643319 h 643318"/>
                <a:gd name="connsiteX3" fmla="*/ 0 w 130556"/>
                <a:gd name="connsiteY3" fmla="*/ 643319 h 643318"/>
              </a:gdLst>
              <a:ahLst/>
              <a:cxnLst>
                <a:cxn ang="0">
                  <a:pos x="connsiteX0" y="connsiteY0"/>
                </a:cxn>
                <a:cxn ang="0">
                  <a:pos x="connsiteX1" y="connsiteY1"/>
                </a:cxn>
                <a:cxn ang="0">
                  <a:pos x="connsiteX2" y="connsiteY2"/>
                </a:cxn>
                <a:cxn ang="0">
                  <a:pos x="connsiteX3" y="connsiteY3"/>
                </a:cxn>
              </a:cxnLst>
              <a:rect l="l" t="t" r="r" b="b"/>
              <a:pathLst>
                <a:path w="130556" h="643318">
                  <a:moveTo>
                    <a:pt x="0" y="0"/>
                  </a:moveTo>
                  <a:lnTo>
                    <a:pt x="130556" y="0"/>
                  </a:lnTo>
                  <a:lnTo>
                    <a:pt x="130556" y="643319"/>
                  </a:lnTo>
                  <a:lnTo>
                    <a:pt x="0" y="643319"/>
                  </a:lnTo>
                  <a:close/>
                </a:path>
              </a:pathLst>
            </a:custGeom>
            <a:solidFill>
              <a:srgbClr val="DFEDF0"/>
            </a:solidFill>
            <a:ln w="6350" cap="flat">
              <a:noFill/>
              <a:prstDash val="solid"/>
              <a:miter/>
            </a:ln>
          </p:spPr>
          <p:txBody>
            <a:bodyPr rtlCol="0" anchor="ct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800" b="0" i="0" u="none" strike="noStrike" kern="1200" cap="none" spc="0" normalizeH="0" baseline="0" noProof="0">
                <a:ln>
                  <a:noFill/>
                </a:ln>
                <a:solidFill>
                  <a:prstClr val="black"/>
                </a:solidFill>
                <a:effectLst/>
                <a:uLnTx/>
                <a:uFillTx/>
                <a:latin typeface="Calibri"/>
                <a:cs typeface="Arial" pitchFamily="34" charset="0"/>
              </a:endParaRPr>
            </a:p>
          </p:txBody>
        </p:sp>
        <p:sp>
          <p:nvSpPr>
            <p:cNvPr id="119" name="Forma libre 37">
              <a:extLst>
                <a:ext uri="{FF2B5EF4-FFF2-40B4-BE49-F238E27FC236}">
                  <a16:creationId xmlns:a16="http://schemas.microsoft.com/office/drawing/2014/main" id="{2FD67B78-EE36-6E79-A42C-E8F339636ED2}"/>
                </a:ext>
              </a:extLst>
            </p:cNvPr>
            <p:cNvSpPr/>
            <p:nvPr/>
          </p:nvSpPr>
          <p:spPr>
            <a:xfrm>
              <a:off x="1131563" y="3836809"/>
              <a:ext cx="153543" cy="156464"/>
            </a:xfrm>
            <a:custGeom>
              <a:avLst/>
              <a:gdLst>
                <a:gd name="connsiteX0" fmla="*/ 153543 w 153543"/>
                <a:gd name="connsiteY0" fmla="*/ 78232 h 156464"/>
                <a:gd name="connsiteX1" fmla="*/ 76772 w 153543"/>
                <a:gd name="connsiteY1" fmla="*/ 156464 h 156464"/>
                <a:gd name="connsiteX2" fmla="*/ 0 w 153543"/>
                <a:gd name="connsiteY2" fmla="*/ 78232 h 156464"/>
                <a:gd name="connsiteX3" fmla="*/ 76772 w 153543"/>
                <a:gd name="connsiteY3" fmla="*/ 0 h 156464"/>
                <a:gd name="connsiteX4" fmla="*/ 153543 w 153543"/>
                <a:gd name="connsiteY4" fmla="*/ 78232 h 156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543" h="156464">
                  <a:moveTo>
                    <a:pt x="153543" y="78232"/>
                  </a:moveTo>
                  <a:cubicBezTo>
                    <a:pt x="153543" y="121438"/>
                    <a:pt x="119171" y="156464"/>
                    <a:pt x="76772" y="156464"/>
                  </a:cubicBezTo>
                  <a:cubicBezTo>
                    <a:pt x="34372" y="156464"/>
                    <a:pt x="0" y="121438"/>
                    <a:pt x="0" y="78232"/>
                  </a:cubicBezTo>
                  <a:cubicBezTo>
                    <a:pt x="0" y="35026"/>
                    <a:pt x="34372" y="0"/>
                    <a:pt x="76772" y="0"/>
                  </a:cubicBezTo>
                  <a:cubicBezTo>
                    <a:pt x="119171" y="0"/>
                    <a:pt x="153543" y="35026"/>
                    <a:pt x="153543" y="78232"/>
                  </a:cubicBezTo>
                  <a:close/>
                </a:path>
              </a:pathLst>
            </a:custGeom>
            <a:solidFill>
              <a:srgbClr val="DFEDF0"/>
            </a:solidFill>
            <a:ln w="6350" cap="flat">
              <a:noFill/>
              <a:prstDash val="solid"/>
              <a:miter/>
            </a:ln>
          </p:spPr>
          <p:txBody>
            <a:bodyPr rtlCol="0" anchor="ct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800" b="0" i="0" u="none" strike="noStrike" kern="1200" cap="none" spc="0" normalizeH="0" baseline="0" noProof="0">
                <a:ln>
                  <a:noFill/>
                </a:ln>
                <a:solidFill>
                  <a:prstClr val="black"/>
                </a:solidFill>
                <a:effectLst/>
                <a:uLnTx/>
                <a:uFillTx/>
                <a:latin typeface="Calibri"/>
                <a:cs typeface="Arial" pitchFamily="34" charset="0"/>
              </a:endParaRPr>
            </a:p>
          </p:txBody>
        </p:sp>
        <p:sp>
          <p:nvSpPr>
            <p:cNvPr id="120" name="Forma libre 38">
              <a:extLst>
                <a:ext uri="{FF2B5EF4-FFF2-40B4-BE49-F238E27FC236}">
                  <a16:creationId xmlns:a16="http://schemas.microsoft.com/office/drawing/2014/main" id="{AFEAB57B-2222-382B-5D71-08BBD9B1BA9B}"/>
                </a:ext>
              </a:extLst>
            </p:cNvPr>
            <p:cNvSpPr/>
            <p:nvPr/>
          </p:nvSpPr>
          <p:spPr>
            <a:xfrm>
              <a:off x="2124703" y="2167088"/>
              <a:ext cx="1112021" cy="1414070"/>
            </a:xfrm>
            <a:custGeom>
              <a:avLst/>
              <a:gdLst>
                <a:gd name="connsiteX0" fmla="*/ 477266 w 1112021"/>
                <a:gd name="connsiteY0" fmla="*/ 564885 h 1414070"/>
                <a:gd name="connsiteX1" fmla="*/ 524891 w 1112021"/>
                <a:gd name="connsiteY1" fmla="*/ 591745 h 1414070"/>
                <a:gd name="connsiteX2" fmla="*/ 561848 w 1112021"/>
                <a:gd name="connsiteY2" fmla="*/ 688710 h 1414070"/>
                <a:gd name="connsiteX3" fmla="*/ 608203 w 1112021"/>
                <a:gd name="connsiteY3" fmla="*/ 614161 h 1414070"/>
                <a:gd name="connsiteX4" fmla="*/ 619442 w 1112021"/>
                <a:gd name="connsiteY4" fmla="*/ 562599 h 1414070"/>
                <a:gd name="connsiteX5" fmla="*/ 952627 w 1112021"/>
                <a:gd name="connsiteY5" fmla="*/ 409691 h 1414070"/>
                <a:gd name="connsiteX6" fmla="*/ 973963 w 1112021"/>
                <a:gd name="connsiteY6" fmla="*/ 292025 h 1414070"/>
                <a:gd name="connsiteX7" fmla="*/ 1052703 w 1112021"/>
                <a:gd name="connsiteY7" fmla="*/ 384418 h 1414070"/>
                <a:gd name="connsiteX8" fmla="*/ 1064514 w 1112021"/>
                <a:gd name="connsiteY8" fmla="*/ 419724 h 1414070"/>
                <a:gd name="connsiteX9" fmla="*/ 1097534 w 1112021"/>
                <a:gd name="connsiteY9" fmla="*/ 558725 h 1414070"/>
                <a:gd name="connsiteX10" fmla="*/ 1104265 w 1112021"/>
                <a:gd name="connsiteY10" fmla="*/ 529579 h 1414070"/>
                <a:gd name="connsiteX11" fmla="*/ 923925 w 1112021"/>
                <a:gd name="connsiteY11" fmla="*/ 75744 h 1414070"/>
                <a:gd name="connsiteX12" fmla="*/ 517525 w 1112021"/>
                <a:gd name="connsiteY12" fmla="*/ 28627 h 1414070"/>
                <a:gd name="connsiteX13" fmla="*/ 227393 w 1112021"/>
                <a:gd name="connsiteY13" fmla="*/ 363145 h 1414070"/>
                <a:gd name="connsiteX14" fmla="*/ 0 w 1112021"/>
                <a:gd name="connsiteY14" fmla="*/ 1212013 h 1414070"/>
                <a:gd name="connsiteX15" fmla="*/ 212852 w 1112021"/>
                <a:gd name="connsiteY15" fmla="*/ 1306120 h 1414070"/>
                <a:gd name="connsiteX16" fmla="*/ 476060 w 1112021"/>
                <a:gd name="connsiteY16" fmla="*/ 1414070 h 1414070"/>
                <a:gd name="connsiteX17" fmla="*/ 500126 w 1112021"/>
                <a:gd name="connsiteY17" fmla="*/ 779070 h 1414070"/>
                <a:gd name="connsiteX18" fmla="*/ 406083 w 1112021"/>
                <a:gd name="connsiteY18" fmla="*/ 752210 h 1414070"/>
                <a:gd name="connsiteX19" fmla="*/ 392049 w 1112021"/>
                <a:gd name="connsiteY19" fmla="*/ 598095 h 1414070"/>
                <a:gd name="connsiteX20" fmla="*/ 477266 w 1112021"/>
                <a:gd name="connsiteY20" fmla="*/ 564885 h 1414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2021" h="1414070">
                  <a:moveTo>
                    <a:pt x="477266" y="564885"/>
                  </a:moveTo>
                  <a:cubicBezTo>
                    <a:pt x="495531" y="568713"/>
                    <a:pt x="512166" y="578095"/>
                    <a:pt x="524891" y="591745"/>
                  </a:cubicBezTo>
                  <a:cubicBezTo>
                    <a:pt x="561276" y="627051"/>
                    <a:pt x="561848" y="675819"/>
                    <a:pt x="561848" y="688710"/>
                  </a:cubicBezTo>
                  <a:cubicBezTo>
                    <a:pt x="582360" y="667388"/>
                    <a:pt x="598154" y="641988"/>
                    <a:pt x="608203" y="614161"/>
                  </a:cubicBezTo>
                  <a:cubicBezTo>
                    <a:pt x="614313" y="597575"/>
                    <a:pt x="618095" y="580223"/>
                    <a:pt x="619442" y="562599"/>
                  </a:cubicBezTo>
                  <a:cubicBezTo>
                    <a:pt x="771208" y="572695"/>
                    <a:pt x="900557" y="512180"/>
                    <a:pt x="952627" y="409691"/>
                  </a:cubicBezTo>
                  <a:cubicBezTo>
                    <a:pt x="970453" y="373187"/>
                    <a:pt x="977837" y="332464"/>
                    <a:pt x="973963" y="292025"/>
                  </a:cubicBezTo>
                  <a:cubicBezTo>
                    <a:pt x="1006822" y="316512"/>
                    <a:pt x="1033736" y="348092"/>
                    <a:pt x="1052703" y="384418"/>
                  </a:cubicBezTo>
                  <a:lnTo>
                    <a:pt x="1064514" y="419724"/>
                  </a:lnTo>
                  <a:cubicBezTo>
                    <a:pt x="1078581" y="465277"/>
                    <a:pt x="1089612" y="511712"/>
                    <a:pt x="1097534" y="558725"/>
                  </a:cubicBezTo>
                  <a:cubicBezTo>
                    <a:pt x="1099756" y="549200"/>
                    <a:pt x="1101979" y="539675"/>
                    <a:pt x="1104265" y="529579"/>
                  </a:cubicBezTo>
                  <a:cubicBezTo>
                    <a:pt x="1136713" y="351779"/>
                    <a:pt x="1065594" y="173217"/>
                    <a:pt x="923925" y="75744"/>
                  </a:cubicBezTo>
                  <a:cubicBezTo>
                    <a:pt x="791718" y="-15632"/>
                    <a:pt x="629348" y="-15061"/>
                    <a:pt x="517525" y="28627"/>
                  </a:cubicBezTo>
                  <a:cubicBezTo>
                    <a:pt x="372999" y="85269"/>
                    <a:pt x="281178" y="197855"/>
                    <a:pt x="227393" y="363145"/>
                  </a:cubicBezTo>
                  <a:cubicBezTo>
                    <a:pt x="123254" y="685344"/>
                    <a:pt x="0" y="1212013"/>
                    <a:pt x="0" y="1212013"/>
                  </a:cubicBezTo>
                  <a:cubicBezTo>
                    <a:pt x="68919" y="1243975"/>
                    <a:pt x="139869" y="1275344"/>
                    <a:pt x="212852" y="1306120"/>
                  </a:cubicBezTo>
                  <a:cubicBezTo>
                    <a:pt x="302451" y="1344220"/>
                    <a:pt x="390652" y="1380098"/>
                    <a:pt x="476060" y="1414070"/>
                  </a:cubicBezTo>
                  <a:cubicBezTo>
                    <a:pt x="483933" y="1202404"/>
                    <a:pt x="491956" y="990737"/>
                    <a:pt x="500126" y="779070"/>
                  </a:cubicBezTo>
                  <a:cubicBezTo>
                    <a:pt x="491744" y="780213"/>
                    <a:pt x="442976" y="785801"/>
                    <a:pt x="406083" y="752210"/>
                  </a:cubicBezTo>
                  <a:cubicBezTo>
                    <a:pt x="363474" y="713538"/>
                    <a:pt x="355664" y="639561"/>
                    <a:pt x="392049" y="598095"/>
                  </a:cubicBezTo>
                  <a:cubicBezTo>
                    <a:pt x="410655" y="576061"/>
                    <a:pt x="443103" y="559233"/>
                    <a:pt x="477266" y="564885"/>
                  </a:cubicBezTo>
                  <a:close/>
                </a:path>
              </a:pathLst>
            </a:custGeom>
            <a:solidFill>
              <a:srgbClr val="1E1615"/>
            </a:solidFill>
            <a:ln w="6350" cap="flat">
              <a:noFill/>
              <a:prstDash val="solid"/>
              <a:miter/>
            </a:ln>
          </p:spPr>
          <p:txBody>
            <a:bodyPr rtlCol="0" anchor="ct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800" b="0" i="0" u="none" strike="noStrike" kern="1200" cap="none" spc="0" normalizeH="0" baseline="0" noProof="0">
                <a:ln>
                  <a:noFill/>
                </a:ln>
                <a:solidFill>
                  <a:prstClr val="black"/>
                </a:solidFill>
                <a:effectLst/>
                <a:uLnTx/>
                <a:uFillTx/>
                <a:latin typeface="Calibri"/>
                <a:cs typeface="Arial" pitchFamily="34" charset="0"/>
              </a:endParaRPr>
            </a:p>
          </p:txBody>
        </p:sp>
        <p:sp>
          <p:nvSpPr>
            <p:cNvPr id="121" name="Forma libre 39">
              <a:extLst>
                <a:ext uri="{FF2B5EF4-FFF2-40B4-BE49-F238E27FC236}">
                  <a16:creationId xmlns:a16="http://schemas.microsoft.com/office/drawing/2014/main" id="{52BF9011-EECF-DD47-2538-0C2CD6E5924E}"/>
                </a:ext>
              </a:extLst>
            </p:cNvPr>
            <p:cNvSpPr/>
            <p:nvPr/>
          </p:nvSpPr>
          <p:spPr>
            <a:xfrm>
              <a:off x="2926390" y="2966414"/>
              <a:ext cx="122364" cy="45498"/>
            </a:xfrm>
            <a:custGeom>
              <a:avLst/>
              <a:gdLst>
                <a:gd name="connsiteX0" fmla="*/ 0 w 122364"/>
                <a:gd name="connsiteY0" fmla="*/ 0 h 45498"/>
                <a:gd name="connsiteX1" fmla="*/ 122365 w 122364"/>
                <a:gd name="connsiteY1" fmla="*/ 14542 h 45498"/>
                <a:gd name="connsiteX2" fmla="*/ 58039 w 122364"/>
                <a:gd name="connsiteY2" fmla="*/ 45212 h 45498"/>
                <a:gd name="connsiteX3" fmla="*/ 0 w 122364"/>
                <a:gd name="connsiteY3" fmla="*/ 0 h 45498"/>
              </a:gdLst>
              <a:ahLst/>
              <a:cxnLst>
                <a:cxn ang="0">
                  <a:pos x="connsiteX0" y="connsiteY0"/>
                </a:cxn>
                <a:cxn ang="0">
                  <a:pos x="connsiteX1" y="connsiteY1"/>
                </a:cxn>
                <a:cxn ang="0">
                  <a:pos x="connsiteX2" y="connsiteY2"/>
                </a:cxn>
                <a:cxn ang="0">
                  <a:pos x="connsiteX3" y="connsiteY3"/>
                </a:cxn>
              </a:cxnLst>
              <a:rect l="l" t="t" r="r" b="b"/>
              <a:pathLst>
                <a:path w="122364" h="45498">
                  <a:moveTo>
                    <a:pt x="0" y="0"/>
                  </a:moveTo>
                  <a:lnTo>
                    <a:pt x="122365" y="14542"/>
                  </a:lnTo>
                  <a:cubicBezTo>
                    <a:pt x="108143" y="35757"/>
                    <a:pt x="83476" y="47518"/>
                    <a:pt x="58039" y="45212"/>
                  </a:cubicBezTo>
                  <a:cubicBezTo>
                    <a:pt x="31562" y="42672"/>
                    <a:pt x="8942" y="25051"/>
                    <a:pt x="0" y="0"/>
                  </a:cubicBezTo>
                  <a:close/>
                </a:path>
              </a:pathLst>
            </a:custGeom>
            <a:solidFill>
              <a:srgbClr val="C00000"/>
            </a:solidFill>
            <a:ln w="6350" cap="flat">
              <a:noFill/>
              <a:prstDash val="solid"/>
              <a:miter/>
            </a:ln>
          </p:spPr>
          <p:txBody>
            <a:bodyPr rtlCol="0" anchor="ct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800" b="0" i="0" u="none" strike="noStrike" kern="1200" cap="none" spc="0" normalizeH="0" baseline="0" noProof="0">
                <a:ln>
                  <a:noFill/>
                </a:ln>
                <a:solidFill>
                  <a:prstClr val="black"/>
                </a:solidFill>
                <a:effectLst/>
                <a:uLnTx/>
                <a:uFillTx/>
                <a:latin typeface="Calibri"/>
                <a:cs typeface="Arial" pitchFamily="34" charset="0"/>
              </a:endParaRPr>
            </a:p>
          </p:txBody>
        </p:sp>
        <p:sp>
          <p:nvSpPr>
            <p:cNvPr id="122" name="Forma libre 40">
              <a:extLst>
                <a:ext uri="{FF2B5EF4-FFF2-40B4-BE49-F238E27FC236}">
                  <a16:creationId xmlns:a16="http://schemas.microsoft.com/office/drawing/2014/main" id="{4EB07387-E028-E488-55C8-25AEEB7D692A}"/>
                </a:ext>
              </a:extLst>
            </p:cNvPr>
            <p:cNvSpPr/>
            <p:nvPr/>
          </p:nvSpPr>
          <p:spPr>
            <a:xfrm>
              <a:off x="2693154" y="3100082"/>
              <a:ext cx="221869" cy="156462"/>
            </a:xfrm>
            <a:custGeom>
              <a:avLst/>
              <a:gdLst>
                <a:gd name="connsiteX0" fmla="*/ 212408 w 221869"/>
                <a:gd name="connsiteY0" fmla="*/ 105791 h 156462"/>
                <a:gd name="connsiteX1" fmla="*/ 0 w 221869"/>
                <a:gd name="connsiteY1" fmla="*/ 0 h 156462"/>
                <a:gd name="connsiteX2" fmla="*/ 221869 w 221869"/>
                <a:gd name="connsiteY2" fmla="*/ 155321 h 156462"/>
              </a:gdLst>
              <a:ahLst/>
              <a:cxnLst>
                <a:cxn ang="0">
                  <a:pos x="connsiteX0" y="connsiteY0"/>
                </a:cxn>
                <a:cxn ang="0">
                  <a:pos x="connsiteX1" y="connsiteY1"/>
                </a:cxn>
                <a:cxn ang="0">
                  <a:pos x="connsiteX2" y="connsiteY2"/>
                </a:cxn>
              </a:cxnLst>
              <a:rect l="l" t="t" r="r" b="b"/>
              <a:pathLst>
                <a:path w="221869" h="156462">
                  <a:moveTo>
                    <a:pt x="212408" y="105791"/>
                  </a:moveTo>
                  <a:cubicBezTo>
                    <a:pt x="212408" y="105791"/>
                    <a:pt x="97346" y="114110"/>
                    <a:pt x="0" y="0"/>
                  </a:cubicBezTo>
                  <a:cubicBezTo>
                    <a:pt x="0" y="0"/>
                    <a:pt x="124015" y="172022"/>
                    <a:pt x="221869" y="155321"/>
                  </a:cubicBezTo>
                  <a:close/>
                </a:path>
              </a:pathLst>
            </a:custGeom>
            <a:solidFill>
              <a:srgbClr val="724035"/>
            </a:solidFill>
            <a:ln w="6350" cap="flat">
              <a:noFill/>
              <a:prstDash val="solid"/>
              <a:miter/>
            </a:ln>
          </p:spPr>
          <p:txBody>
            <a:bodyPr rtlCol="0" anchor="ct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800" b="0" i="0" u="none" strike="noStrike" kern="1200" cap="none" spc="0" normalizeH="0" baseline="0" noProof="0">
                <a:ln>
                  <a:noFill/>
                </a:ln>
                <a:solidFill>
                  <a:prstClr val="black"/>
                </a:solidFill>
                <a:effectLst/>
                <a:uLnTx/>
                <a:uFillTx/>
                <a:latin typeface="Calibri"/>
                <a:cs typeface="Arial" pitchFamily="34" charset="0"/>
              </a:endParaRPr>
            </a:p>
          </p:txBody>
        </p:sp>
        <p:sp>
          <p:nvSpPr>
            <p:cNvPr id="123" name="Forma libre 41">
              <a:extLst>
                <a:ext uri="{FF2B5EF4-FFF2-40B4-BE49-F238E27FC236}">
                  <a16:creationId xmlns:a16="http://schemas.microsoft.com/office/drawing/2014/main" id="{2FBD918C-0891-1DB4-4D99-4075EB5D0E58}"/>
                </a:ext>
              </a:extLst>
            </p:cNvPr>
            <p:cNvSpPr/>
            <p:nvPr/>
          </p:nvSpPr>
          <p:spPr>
            <a:xfrm>
              <a:off x="2067362" y="3424600"/>
              <a:ext cx="1831932" cy="992472"/>
            </a:xfrm>
            <a:custGeom>
              <a:avLst/>
              <a:gdLst>
                <a:gd name="connsiteX0" fmla="*/ 907605 w 1831932"/>
                <a:gd name="connsiteY0" fmla="*/ 4793 h 992472"/>
                <a:gd name="connsiteX1" fmla="*/ 1058863 w 1831932"/>
                <a:gd name="connsiteY1" fmla="*/ 15461 h 992472"/>
                <a:gd name="connsiteX2" fmla="*/ 1243711 w 1831932"/>
                <a:gd name="connsiteY2" fmla="*/ 35082 h 992472"/>
                <a:gd name="connsiteX3" fmla="*/ 1428559 w 1831932"/>
                <a:gd name="connsiteY3" fmla="*/ 209199 h 992472"/>
                <a:gd name="connsiteX4" fmla="*/ 1456563 w 1831932"/>
                <a:gd name="connsiteY4" fmla="*/ 515206 h 992472"/>
                <a:gd name="connsiteX5" fmla="*/ 1484694 w 1831932"/>
                <a:gd name="connsiteY5" fmla="*/ 925098 h 992472"/>
                <a:gd name="connsiteX6" fmla="*/ 1781556 w 1831932"/>
                <a:gd name="connsiteY6" fmla="*/ 992472 h 992472"/>
                <a:gd name="connsiteX7" fmla="*/ 0 w 1831932"/>
                <a:gd name="connsiteY7" fmla="*/ 992472 h 992472"/>
                <a:gd name="connsiteX8" fmla="*/ 0 w 1831932"/>
                <a:gd name="connsiteY8" fmla="*/ 588168 h 992472"/>
                <a:gd name="connsiteX9" fmla="*/ 220726 w 1831932"/>
                <a:gd name="connsiteY9" fmla="*/ 105568 h 992472"/>
                <a:gd name="connsiteX10" fmla="*/ 407289 w 1831932"/>
                <a:gd name="connsiteY10" fmla="*/ 4476 h 992472"/>
                <a:gd name="connsiteX11" fmla="*/ 537274 w 1831932"/>
                <a:gd name="connsiteY11" fmla="*/ 8984 h 992472"/>
                <a:gd name="connsiteX12" fmla="*/ 836994 w 1831932"/>
                <a:gd name="connsiteY12" fmla="*/ 119030 h 992472"/>
                <a:gd name="connsiteX13" fmla="*/ 907605 w 1831932"/>
                <a:gd name="connsiteY13" fmla="*/ 4793 h 992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31932" h="992472">
                  <a:moveTo>
                    <a:pt x="907605" y="4793"/>
                  </a:moveTo>
                  <a:cubicBezTo>
                    <a:pt x="956882" y="7587"/>
                    <a:pt x="1007301" y="11143"/>
                    <a:pt x="1058863" y="15461"/>
                  </a:cubicBezTo>
                  <a:cubicBezTo>
                    <a:pt x="1122363" y="21049"/>
                    <a:pt x="1183767" y="27272"/>
                    <a:pt x="1243711" y="35082"/>
                  </a:cubicBezTo>
                  <a:cubicBezTo>
                    <a:pt x="1358011" y="92232"/>
                    <a:pt x="1405636" y="159225"/>
                    <a:pt x="1428559" y="209199"/>
                  </a:cubicBezTo>
                  <a:cubicBezTo>
                    <a:pt x="1471168" y="302925"/>
                    <a:pt x="1459928" y="383253"/>
                    <a:pt x="1456563" y="515206"/>
                  </a:cubicBezTo>
                  <a:cubicBezTo>
                    <a:pt x="1453432" y="652408"/>
                    <a:pt x="1462848" y="789610"/>
                    <a:pt x="1484694" y="925098"/>
                  </a:cubicBezTo>
                  <a:cubicBezTo>
                    <a:pt x="1651064" y="710024"/>
                    <a:pt x="1951355" y="844835"/>
                    <a:pt x="1781556" y="992472"/>
                  </a:cubicBezTo>
                  <a:lnTo>
                    <a:pt x="0" y="992472"/>
                  </a:lnTo>
                  <a:lnTo>
                    <a:pt x="0" y="588168"/>
                  </a:lnTo>
                  <a:cubicBezTo>
                    <a:pt x="46859" y="416375"/>
                    <a:pt x="121412" y="253370"/>
                    <a:pt x="220726" y="105568"/>
                  </a:cubicBezTo>
                  <a:cubicBezTo>
                    <a:pt x="270453" y="52722"/>
                    <a:pt x="335864" y="17278"/>
                    <a:pt x="407289" y="4476"/>
                  </a:cubicBezTo>
                  <a:cubicBezTo>
                    <a:pt x="450482" y="-2748"/>
                    <a:pt x="494686" y="-1215"/>
                    <a:pt x="537274" y="8984"/>
                  </a:cubicBezTo>
                  <a:cubicBezTo>
                    <a:pt x="627444" y="129634"/>
                    <a:pt x="760222" y="165638"/>
                    <a:pt x="836994" y="119030"/>
                  </a:cubicBezTo>
                  <a:cubicBezTo>
                    <a:pt x="883476" y="89566"/>
                    <a:pt x="901446" y="35082"/>
                    <a:pt x="907605" y="4793"/>
                  </a:cubicBezTo>
                  <a:close/>
                </a:path>
              </a:pathLst>
            </a:custGeom>
            <a:solidFill>
              <a:srgbClr val="90D4F9"/>
            </a:solidFill>
            <a:ln w="6350" cap="flat">
              <a:noFill/>
              <a:prstDash val="solid"/>
              <a:miter/>
            </a:ln>
          </p:spPr>
          <p:txBody>
            <a:bodyPr rtlCol="0" anchor="ct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800" b="0" i="0" u="none" strike="noStrike" kern="1200" cap="none" spc="0" normalizeH="0" baseline="0" noProof="0">
                <a:ln>
                  <a:noFill/>
                </a:ln>
                <a:solidFill>
                  <a:prstClr val="black"/>
                </a:solidFill>
                <a:effectLst/>
                <a:uLnTx/>
                <a:uFillTx/>
                <a:latin typeface="Calibri"/>
                <a:cs typeface="Arial" pitchFamily="34" charset="0"/>
              </a:endParaRPr>
            </a:p>
          </p:txBody>
        </p:sp>
        <p:sp>
          <p:nvSpPr>
            <p:cNvPr id="124" name="Forma libre 42">
              <a:extLst>
                <a:ext uri="{FF2B5EF4-FFF2-40B4-BE49-F238E27FC236}">
                  <a16:creationId xmlns:a16="http://schemas.microsoft.com/office/drawing/2014/main" id="{783BAD45-FE59-3083-76DA-D46817967B6E}"/>
                </a:ext>
              </a:extLst>
            </p:cNvPr>
            <p:cNvSpPr/>
            <p:nvPr/>
          </p:nvSpPr>
          <p:spPr>
            <a:xfrm>
              <a:off x="3236460" y="3905072"/>
              <a:ext cx="110945" cy="511936"/>
            </a:xfrm>
            <a:custGeom>
              <a:avLst/>
              <a:gdLst>
                <a:gd name="connsiteX0" fmla="*/ 0 w 110945"/>
                <a:gd name="connsiteY0" fmla="*/ 0 h 511936"/>
                <a:gd name="connsiteX1" fmla="*/ 74295 w 110945"/>
                <a:gd name="connsiteY1" fmla="*/ 280416 h 511936"/>
                <a:gd name="connsiteX2" fmla="*/ 39116 w 110945"/>
                <a:gd name="connsiteY2" fmla="*/ 511937 h 511936"/>
                <a:gd name="connsiteX3" fmla="*/ 77724 w 110945"/>
                <a:gd name="connsiteY3" fmla="*/ 511937 h 511936"/>
                <a:gd name="connsiteX4" fmla="*/ 0 w 110945"/>
                <a:gd name="connsiteY4" fmla="*/ 0 h 511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945" h="511936">
                  <a:moveTo>
                    <a:pt x="0" y="0"/>
                  </a:moveTo>
                  <a:cubicBezTo>
                    <a:pt x="0" y="0"/>
                    <a:pt x="96457" y="92837"/>
                    <a:pt x="74295" y="280416"/>
                  </a:cubicBezTo>
                  <a:cubicBezTo>
                    <a:pt x="52134" y="467995"/>
                    <a:pt x="39116" y="511937"/>
                    <a:pt x="39116" y="511937"/>
                  </a:cubicBezTo>
                  <a:lnTo>
                    <a:pt x="77724" y="511937"/>
                  </a:lnTo>
                  <a:cubicBezTo>
                    <a:pt x="77724" y="511937"/>
                    <a:pt x="190691" y="145796"/>
                    <a:pt x="0" y="0"/>
                  </a:cubicBezTo>
                  <a:close/>
                </a:path>
              </a:pathLst>
            </a:custGeom>
            <a:solidFill>
              <a:srgbClr val="7CC5E5"/>
            </a:solidFill>
            <a:ln w="6350" cap="flat">
              <a:noFill/>
              <a:prstDash val="solid"/>
              <a:miter/>
            </a:ln>
          </p:spPr>
          <p:txBody>
            <a:bodyPr rtlCol="0" anchor="ct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800" b="0" i="0" u="none" strike="noStrike" kern="1200" cap="none" spc="0" normalizeH="0" baseline="0" noProof="0">
                <a:ln>
                  <a:noFill/>
                </a:ln>
                <a:solidFill>
                  <a:prstClr val="black"/>
                </a:solidFill>
                <a:effectLst/>
                <a:uLnTx/>
                <a:uFillTx/>
                <a:latin typeface="Calibri"/>
                <a:cs typeface="Arial" pitchFamily="34" charset="0"/>
              </a:endParaRPr>
            </a:p>
          </p:txBody>
        </p:sp>
        <p:sp>
          <p:nvSpPr>
            <p:cNvPr id="125" name="Forma libre 43">
              <a:extLst>
                <a:ext uri="{FF2B5EF4-FFF2-40B4-BE49-F238E27FC236}">
                  <a16:creationId xmlns:a16="http://schemas.microsoft.com/office/drawing/2014/main" id="{0CC36BD8-D10D-5EC1-862A-D186B341A4A2}"/>
                </a:ext>
              </a:extLst>
            </p:cNvPr>
            <p:cNvSpPr/>
            <p:nvPr/>
          </p:nvSpPr>
          <p:spPr>
            <a:xfrm>
              <a:off x="2334760" y="4124083"/>
              <a:ext cx="76835" cy="292989"/>
            </a:xfrm>
            <a:custGeom>
              <a:avLst/>
              <a:gdLst>
                <a:gd name="connsiteX0" fmla="*/ 76835 w 76835"/>
                <a:gd name="connsiteY0" fmla="*/ 0 h 292989"/>
                <a:gd name="connsiteX1" fmla="*/ 0 w 76835"/>
                <a:gd name="connsiteY1" fmla="*/ 292989 h 292989"/>
                <a:gd name="connsiteX2" fmla="*/ 38418 w 76835"/>
                <a:gd name="connsiteY2" fmla="*/ 292989 h 292989"/>
                <a:gd name="connsiteX3" fmla="*/ 76835 w 76835"/>
                <a:gd name="connsiteY3" fmla="*/ 0 h 292989"/>
              </a:gdLst>
              <a:ahLst/>
              <a:cxnLst>
                <a:cxn ang="0">
                  <a:pos x="connsiteX0" y="connsiteY0"/>
                </a:cxn>
                <a:cxn ang="0">
                  <a:pos x="connsiteX1" y="connsiteY1"/>
                </a:cxn>
                <a:cxn ang="0">
                  <a:pos x="connsiteX2" y="connsiteY2"/>
                </a:cxn>
                <a:cxn ang="0">
                  <a:pos x="connsiteX3" y="connsiteY3"/>
                </a:cxn>
              </a:cxnLst>
              <a:rect l="l" t="t" r="r" b="b"/>
              <a:pathLst>
                <a:path w="76835" h="292989">
                  <a:moveTo>
                    <a:pt x="76835" y="0"/>
                  </a:moveTo>
                  <a:lnTo>
                    <a:pt x="0" y="292989"/>
                  </a:lnTo>
                  <a:lnTo>
                    <a:pt x="38418" y="292989"/>
                  </a:lnTo>
                  <a:lnTo>
                    <a:pt x="76835" y="0"/>
                  </a:lnTo>
                  <a:close/>
                </a:path>
              </a:pathLst>
            </a:custGeom>
            <a:solidFill>
              <a:srgbClr val="7CC5E5"/>
            </a:solidFill>
            <a:ln w="6350" cap="flat">
              <a:noFill/>
              <a:prstDash val="solid"/>
              <a:miter/>
            </a:ln>
          </p:spPr>
          <p:txBody>
            <a:bodyPr rtlCol="0" anchor="ct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800" b="0" i="0" u="none" strike="noStrike" kern="1200" cap="none" spc="0" normalizeH="0" baseline="0" noProof="0">
                <a:ln>
                  <a:noFill/>
                </a:ln>
                <a:solidFill>
                  <a:prstClr val="black"/>
                </a:solidFill>
                <a:effectLst/>
                <a:uLnTx/>
                <a:uFillTx/>
                <a:latin typeface="Calibri"/>
                <a:cs typeface="Arial" pitchFamily="34" charset="0"/>
              </a:endParaRPr>
            </a:p>
          </p:txBody>
        </p:sp>
        <p:sp>
          <p:nvSpPr>
            <p:cNvPr id="126" name="Forma libre 44">
              <a:extLst>
                <a:ext uri="{FF2B5EF4-FFF2-40B4-BE49-F238E27FC236}">
                  <a16:creationId xmlns:a16="http://schemas.microsoft.com/office/drawing/2014/main" id="{45E2E7FE-7CA9-E0FE-BDEE-F7035C92BE2D}"/>
                </a:ext>
              </a:extLst>
            </p:cNvPr>
            <p:cNvSpPr/>
            <p:nvPr/>
          </p:nvSpPr>
          <p:spPr>
            <a:xfrm>
              <a:off x="3401434" y="3700220"/>
              <a:ext cx="748093" cy="716788"/>
            </a:xfrm>
            <a:custGeom>
              <a:avLst/>
              <a:gdLst>
                <a:gd name="connsiteX0" fmla="*/ 0 w 748093"/>
                <a:gd name="connsiteY0" fmla="*/ 716788 h 716788"/>
                <a:gd name="connsiteX1" fmla="*/ 600265 w 748093"/>
                <a:gd name="connsiteY1" fmla="*/ 0 h 716788"/>
                <a:gd name="connsiteX2" fmla="*/ 748094 w 748093"/>
                <a:gd name="connsiteY2" fmla="*/ 281686 h 716788"/>
                <a:gd name="connsiteX3" fmla="*/ 557022 w 748093"/>
                <a:gd name="connsiteY3" fmla="*/ 716788 h 716788"/>
              </a:gdLst>
              <a:ahLst/>
              <a:cxnLst>
                <a:cxn ang="0">
                  <a:pos x="connsiteX0" y="connsiteY0"/>
                </a:cxn>
                <a:cxn ang="0">
                  <a:pos x="connsiteX1" y="connsiteY1"/>
                </a:cxn>
                <a:cxn ang="0">
                  <a:pos x="connsiteX2" y="connsiteY2"/>
                </a:cxn>
                <a:cxn ang="0">
                  <a:pos x="connsiteX3" y="connsiteY3"/>
                </a:cxn>
              </a:cxnLst>
              <a:rect l="l" t="t" r="r" b="b"/>
              <a:pathLst>
                <a:path w="748093" h="716788">
                  <a:moveTo>
                    <a:pt x="0" y="716788"/>
                  </a:moveTo>
                  <a:cubicBezTo>
                    <a:pt x="199898" y="477732"/>
                    <a:pt x="399986" y="238802"/>
                    <a:pt x="600265" y="0"/>
                  </a:cubicBezTo>
                  <a:cubicBezTo>
                    <a:pt x="649541" y="94043"/>
                    <a:pt x="698817" y="187579"/>
                    <a:pt x="748094" y="281686"/>
                  </a:cubicBezTo>
                  <a:cubicBezTo>
                    <a:pt x="684022" y="426784"/>
                    <a:pt x="621030" y="571817"/>
                    <a:pt x="557022" y="716788"/>
                  </a:cubicBezTo>
                  <a:close/>
                </a:path>
              </a:pathLst>
            </a:custGeom>
            <a:solidFill>
              <a:srgbClr val="90D4F9"/>
            </a:solidFill>
            <a:ln w="6350" cap="flat">
              <a:noFill/>
              <a:prstDash val="solid"/>
              <a:miter/>
            </a:ln>
          </p:spPr>
          <p:txBody>
            <a:bodyPr rtlCol="0" anchor="ct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800" b="0" i="0" u="none" strike="noStrike" kern="1200" cap="none" spc="0" normalizeH="0" baseline="0" noProof="0">
                <a:ln>
                  <a:noFill/>
                </a:ln>
                <a:solidFill>
                  <a:prstClr val="black"/>
                </a:solidFill>
                <a:effectLst/>
                <a:uLnTx/>
                <a:uFillTx/>
                <a:latin typeface="Calibri"/>
                <a:cs typeface="Arial" pitchFamily="34" charset="0"/>
              </a:endParaRPr>
            </a:p>
          </p:txBody>
        </p:sp>
        <p:sp>
          <p:nvSpPr>
            <p:cNvPr id="127" name="Forma libre 45">
              <a:extLst>
                <a:ext uri="{FF2B5EF4-FFF2-40B4-BE49-F238E27FC236}">
                  <a16:creationId xmlns:a16="http://schemas.microsoft.com/office/drawing/2014/main" id="{E3305204-0636-CF12-070B-6F8C19A4E470}"/>
                </a:ext>
              </a:extLst>
            </p:cNvPr>
            <p:cNvSpPr/>
            <p:nvPr/>
          </p:nvSpPr>
          <p:spPr>
            <a:xfrm>
              <a:off x="4013002" y="3316490"/>
              <a:ext cx="506320" cy="665797"/>
            </a:xfrm>
            <a:custGeom>
              <a:avLst/>
              <a:gdLst>
                <a:gd name="connsiteX0" fmla="*/ 0 w 506320"/>
                <a:gd name="connsiteY0" fmla="*/ 406908 h 665797"/>
                <a:gd name="connsiteX1" fmla="*/ 191389 w 506320"/>
                <a:gd name="connsiteY1" fmla="*/ 178308 h 665797"/>
                <a:gd name="connsiteX2" fmla="*/ 272796 w 506320"/>
                <a:gd name="connsiteY2" fmla="*/ 112141 h 665797"/>
                <a:gd name="connsiteX3" fmla="*/ 487744 w 506320"/>
                <a:gd name="connsiteY3" fmla="*/ 0 h 665797"/>
                <a:gd name="connsiteX4" fmla="*/ 506285 w 506320"/>
                <a:gd name="connsiteY4" fmla="*/ 37528 h 665797"/>
                <a:gd name="connsiteX5" fmla="*/ 449580 w 506320"/>
                <a:gd name="connsiteY5" fmla="*/ 108776 h 665797"/>
                <a:gd name="connsiteX6" fmla="*/ 311531 w 506320"/>
                <a:gd name="connsiteY6" fmla="*/ 202946 h 665797"/>
                <a:gd name="connsiteX7" fmla="*/ 199834 w 506320"/>
                <a:gd name="connsiteY7" fmla="*/ 406146 h 665797"/>
                <a:gd name="connsiteX8" fmla="*/ 293560 w 506320"/>
                <a:gd name="connsiteY8" fmla="*/ 338836 h 665797"/>
                <a:gd name="connsiteX9" fmla="*/ 345757 w 506320"/>
                <a:gd name="connsiteY9" fmla="*/ 333248 h 665797"/>
                <a:gd name="connsiteX10" fmla="*/ 392366 w 506320"/>
                <a:gd name="connsiteY10" fmla="*/ 357378 h 665797"/>
                <a:gd name="connsiteX11" fmla="*/ 289623 w 506320"/>
                <a:gd name="connsiteY11" fmla="*/ 490284 h 665797"/>
                <a:gd name="connsiteX12" fmla="*/ 156273 w 506320"/>
                <a:gd name="connsiteY12" fmla="*/ 574358 h 665797"/>
                <a:gd name="connsiteX13" fmla="*/ 134938 w 506320"/>
                <a:gd name="connsiteY13" fmla="*/ 665797 h 66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6320" h="665797">
                  <a:moveTo>
                    <a:pt x="0" y="406908"/>
                  </a:moveTo>
                  <a:cubicBezTo>
                    <a:pt x="64008" y="330708"/>
                    <a:pt x="127444" y="254508"/>
                    <a:pt x="191389" y="178308"/>
                  </a:cubicBezTo>
                  <a:lnTo>
                    <a:pt x="272796" y="112141"/>
                  </a:lnTo>
                  <a:cubicBezTo>
                    <a:pt x="344614" y="74549"/>
                    <a:pt x="416496" y="37528"/>
                    <a:pt x="487744" y="0"/>
                  </a:cubicBezTo>
                  <a:cubicBezTo>
                    <a:pt x="498448" y="9715"/>
                    <a:pt x="505073" y="23124"/>
                    <a:pt x="506285" y="37528"/>
                  </a:cubicBezTo>
                  <a:cubicBezTo>
                    <a:pt x="507428" y="65024"/>
                    <a:pt x="480441" y="85789"/>
                    <a:pt x="449580" y="108776"/>
                  </a:cubicBezTo>
                  <a:cubicBezTo>
                    <a:pt x="414210" y="134557"/>
                    <a:pt x="368236" y="167068"/>
                    <a:pt x="311531" y="202946"/>
                  </a:cubicBezTo>
                  <a:cubicBezTo>
                    <a:pt x="274447" y="270828"/>
                    <a:pt x="236855" y="338074"/>
                    <a:pt x="199834" y="406146"/>
                  </a:cubicBezTo>
                  <a:cubicBezTo>
                    <a:pt x="231584" y="383730"/>
                    <a:pt x="262128" y="361315"/>
                    <a:pt x="293560" y="338836"/>
                  </a:cubicBezTo>
                  <a:cubicBezTo>
                    <a:pt x="310029" y="331871"/>
                    <a:pt x="328188" y="329927"/>
                    <a:pt x="345757" y="333248"/>
                  </a:cubicBezTo>
                  <a:cubicBezTo>
                    <a:pt x="363381" y="336379"/>
                    <a:pt x="379636" y="344794"/>
                    <a:pt x="392366" y="357378"/>
                  </a:cubicBezTo>
                  <a:cubicBezTo>
                    <a:pt x="358076" y="401658"/>
                    <a:pt x="323829" y="445960"/>
                    <a:pt x="289623" y="490284"/>
                  </a:cubicBezTo>
                  <a:lnTo>
                    <a:pt x="156273" y="574358"/>
                  </a:lnTo>
                  <a:lnTo>
                    <a:pt x="134938" y="665797"/>
                  </a:lnTo>
                  <a:close/>
                </a:path>
              </a:pathLst>
            </a:custGeom>
            <a:solidFill>
              <a:srgbClr val="E8BCA0"/>
            </a:solidFill>
            <a:ln w="6350" cap="flat">
              <a:noFill/>
              <a:prstDash val="solid"/>
              <a:miter/>
            </a:ln>
          </p:spPr>
          <p:txBody>
            <a:bodyPr rtlCol="0" anchor="ct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800" b="0" i="0" u="none" strike="noStrike" kern="1200" cap="none" spc="0" normalizeH="0" baseline="0" noProof="0">
                <a:ln>
                  <a:noFill/>
                </a:ln>
                <a:solidFill>
                  <a:prstClr val="black"/>
                </a:solidFill>
                <a:effectLst/>
                <a:uLnTx/>
                <a:uFillTx/>
                <a:latin typeface="Calibri"/>
                <a:cs typeface="Arial" pitchFamily="34" charset="0"/>
              </a:endParaRPr>
            </a:p>
          </p:txBody>
        </p:sp>
        <p:sp>
          <p:nvSpPr>
            <p:cNvPr id="128" name="Forma libre 46">
              <a:extLst>
                <a:ext uri="{FF2B5EF4-FFF2-40B4-BE49-F238E27FC236}">
                  <a16:creationId xmlns:a16="http://schemas.microsoft.com/office/drawing/2014/main" id="{352FAC94-95F1-2D13-52C7-E8D3D1519936}"/>
                </a:ext>
              </a:extLst>
            </p:cNvPr>
            <p:cNvSpPr/>
            <p:nvPr/>
          </p:nvSpPr>
          <p:spPr>
            <a:xfrm>
              <a:off x="4013002" y="3495497"/>
              <a:ext cx="207644" cy="255968"/>
            </a:xfrm>
            <a:custGeom>
              <a:avLst/>
              <a:gdLst>
                <a:gd name="connsiteX0" fmla="*/ 207645 w 207644"/>
                <a:gd name="connsiteY0" fmla="*/ 0 h 255968"/>
                <a:gd name="connsiteX1" fmla="*/ 148082 w 207644"/>
                <a:gd name="connsiteY1" fmla="*/ 19431 h 255968"/>
                <a:gd name="connsiteX2" fmla="*/ 116903 w 207644"/>
                <a:gd name="connsiteY2" fmla="*/ 50038 h 255968"/>
                <a:gd name="connsiteX3" fmla="*/ 0 w 207644"/>
                <a:gd name="connsiteY3" fmla="*/ 227013 h 255968"/>
                <a:gd name="connsiteX4" fmla="*/ 48768 w 207644"/>
                <a:gd name="connsiteY4" fmla="*/ 255968 h 255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4" h="255968">
                  <a:moveTo>
                    <a:pt x="207645" y="0"/>
                  </a:moveTo>
                  <a:cubicBezTo>
                    <a:pt x="186389" y="918"/>
                    <a:pt x="165790" y="7638"/>
                    <a:pt x="148082" y="19431"/>
                  </a:cubicBezTo>
                  <a:cubicBezTo>
                    <a:pt x="135938" y="27681"/>
                    <a:pt x="125377" y="38049"/>
                    <a:pt x="116903" y="50038"/>
                  </a:cubicBezTo>
                  <a:cubicBezTo>
                    <a:pt x="77724" y="109029"/>
                    <a:pt x="39179" y="168021"/>
                    <a:pt x="0" y="227013"/>
                  </a:cubicBezTo>
                  <a:lnTo>
                    <a:pt x="48768" y="255968"/>
                  </a:lnTo>
                  <a:close/>
                </a:path>
              </a:pathLst>
            </a:custGeom>
            <a:solidFill>
              <a:srgbClr val="E8BCA0"/>
            </a:solidFill>
            <a:ln w="6350" cap="flat">
              <a:noFill/>
              <a:prstDash val="solid"/>
              <a:miter/>
            </a:ln>
          </p:spPr>
          <p:txBody>
            <a:bodyPr rtlCol="0" anchor="ct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800" b="0" i="0" u="none" strike="noStrike" kern="1200" cap="none" spc="0" normalizeH="0" baseline="0" noProof="0">
                <a:ln>
                  <a:noFill/>
                </a:ln>
                <a:solidFill>
                  <a:prstClr val="black"/>
                </a:solidFill>
                <a:effectLst/>
                <a:uLnTx/>
                <a:uFillTx/>
                <a:latin typeface="Calibri"/>
                <a:cs typeface="Arial" pitchFamily="34" charset="0"/>
              </a:endParaRPr>
            </a:p>
          </p:txBody>
        </p:sp>
        <p:sp>
          <p:nvSpPr>
            <p:cNvPr id="129" name="Forma libre 47">
              <a:extLst>
                <a:ext uri="{FF2B5EF4-FFF2-40B4-BE49-F238E27FC236}">
                  <a16:creationId xmlns:a16="http://schemas.microsoft.com/office/drawing/2014/main" id="{0257A0A1-03B0-0602-D1D9-B853AC4FFF0D}"/>
                </a:ext>
              </a:extLst>
            </p:cNvPr>
            <p:cNvSpPr/>
            <p:nvPr/>
          </p:nvSpPr>
          <p:spPr>
            <a:xfrm>
              <a:off x="2377406" y="5000193"/>
              <a:ext cx="3194394" cy="475043"/>
            </a:xfrm>
            <a:custGeom>
              <a:avLst/>
              <a:gdLst>
                <a:gd name="connsiteX0" fmla="*/ 3194394 w 3194394"/>
                <a:gd name="connsiteY0" fmla="*/ 475044 h 475043"/>
                <a:gd name="connsiteX1" fmla="*/ 195797 w 3194394"/>
                <a:gd name="connsiteY1" fmla="*/ 475044 h 475043"/>
                <a:gd name="connsiteX2" fmla="*/ 217 w 3194394"/>
                <a:gd name="connsiteY2" fmla="*/ 226632 h 475043"/>
                <a:gd name="connsiteX3" fmla="*/ 195797 w 3194394"/>
                <a:gd name="connsiteY3" fmla="*/ 0 h 475043"/>
                <a:gd name="connsiteX4" fmla="*/ 3194394 w 3194394"/>
                <a:gd name="connsiteY4" fmla="*/ 0 h 475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4394" h="475043">
                  <a:moveTo>
                    <a:pt x="3194394" y="475044"/>
                  </a:moveTo>
                  <a:lnTo>
                    <a:pt x="195797" y="475044"/>
                  </a:lnTo>
                  <a:cubicBezTo>
                    <a:pt x="77560" y="449644"/>
                    <a:pt x="-4799" y="342963"/>
                    <a:pt x="217" y="226632"/>
                  </a:cubicBezTo>
                  <a:cubicBezTo>
                    <a:pt x="5297" y="117538"/>
                    <a:pt x="85434" y="23432"/>
                    <a:pt x="195797" y="0"/>
                  </a:cubicBezTo>
                  <a:lnTo>
                    <a:pt x="3194394" y="0"/>
                  </a:lnTo>
                  <a:close/>
                </a:path>
              </a:pathLst>
            </a:custGeom>
            <a:solidFill>
              <a:srgbClr val="F79646">
                <a:lumMod val="50000"/>
              </a:srgbClr>
            </a:solidFill>
            <a:ln w="6350" cap="flat">
              <a:noFill/>
              <a:prstDash val="solid"/>
              <a:miter/>
            </a:ln>
          </p:spPr>
          <p:txBody>
            <a:bodyPr rtlCol="0" anchor="ct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800" b="0" i="0" u="none" strike="noStrike" kern="1200" cap="none" spc="0" normalizeH="0" baseline="0" noProof="0">
                <a:ln>
                  <a:noFill/>
                </a:ln>
                <a:solidFill>
                  <a:prstClr val="black"/>
                </a:solidFill>
                <a:effectLst/>
                <a:uLnTx/>
                <a:uFillTx/>
                <a:latin typeface="Calibri"/>
                <a:cs typeface="Arial" pitchFamily="34" charset="0"/>
              </a:endParaRPr>
            </a:p>
          </p:txBody>
        </p:sp>
        <p:sp>
          <p:nvSpPr>
            <p:cNvPr id="130" name="Forma libre 48">
              <a:extLst>
                <a:ext uri="{FF2B5EF4-FFF2-40B4-BE49-F238E27FC236}">
                  <a16:creationId xmlns:a16="http://schemas.microsoft.com/office/drawing/2014/main" id="{C50417EE-74CF-46C2-EBAD-CEF09D63635E}"/>
                </a:ext>
              </a:extLst>
            </p:cNvPr>
            <p:cNvSpPr/>
            <p:nvPr/>
          </p:nvSpPr>
          <p:spPr>
            <a:xfrm>
              <a:off x="2457237" y="5077409"/>
              <a:ext cx="3114753" cy="332422"/>
            </a:xfrm>
            <a:custGeom>
              <a:avLst/>
              <a:gdLst>
                <a:gd name="connsiteX0" fmla="*/ 3114564 w 3114753"/>
                <a:gd name="connsiteY0" fmla="*/ 332422 h 332422"/>
                <a:gd name="connsiteX1" fmla="*/ 131333 w 3114753"/>
                <a:gd name="connsiteY1" fmla="*/ 332422 h 332422"/>
                <a:gd name="connsiteX2" fmla="*/ 2619 w 3114753"/>
                <a:gd name="connsiteY2" fmla="*/ 133350 h 332422"/>
                <a:gd name="connsiteX3" fmla="*/ 131524 w 3114753"/>
                <a:gd name="connsiteY3" fmla="*/ 0 h 332422"/>
                <a:gd name="connsiteX4" fmla="*/ 3114754 w 3114753"/>
                <a:gd name="connsiteY4" fmla="*/ 0 h 332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4753" h="332422">
                  <a:moveTo>
                    <a:pt x="3114564" y="332422"/>
                  </a:moveTo>
                  <a:lnTo>
                    <a:pt x="131333" y="332422"/>
                  </a:lnTo>
                  <a:cubicBezTo>
                    <a:pt x="40719" y="302768"/>
                    <a:pt x="-12748" y="214947"/>
                    <a:pt x="2619" y="133350"/>
                  </a:cubicBezTo>
                  <a:cubicBezTo>
                    <a:pt x="14366" y="70676"/>
                    <a:pt x="64849" y="18669"/>
                    <a:pt x="131524" y="0"/>
                  </a:cubicBezTo>
                  <a:lnTo>
                    <a:pt x="3114754" y="0"/>
                  </a:lnTo>
                  <a:close/>
                </a:path>
              </a:pathLst>
            </a:custGeom>
            <a:solidFill>
              <a:srgbClr val="FFFFFF"/>
            </a:solidFill>
            <a:ln w="6350" cap="flat">
              <a:noFill/>
              <a:prstDash val="solid"/>
              <a:miter/>
            </a:ln>
          </p:spPr>
          <p:txBody>
            <a:bodyPr rtlCol="0" anchor="ct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800" b="0" i="0" u="none" strike="noStrike" kern="1200" cap="none" spc="0" normalizeH="0" baseline="0" noProof="0">
                <a:ln>
                  <a:noFill/>
                </a:ln>
                <a:solidFill>
                  <a:prstClr val="black"/>
                </a:solidFill>
                <a:effectLst/>
                <a:uLnTx/>
                <a:uFillTx/>
                <a:latin typeface="Calibri"/>
                <a:cs typeface="Arial" pitchFamily="34" charset="0"/>
              </a:endParaRPr>
            </a:p>
          </p:txBody>
        </p:sp>
        <p:sp>
          <p:nvSpPr>
            <p:cNvPr id="131" name="Forma libre 49">
              <a:extLst>
                <a:ext uri="{FF2B5EF4-FFF2-40B4-BE49-F238E27FC236}">
                  <a16:creationId xmlns:a16="http://schemas.microsoft.com/office/drawing/2014/main" id="{6F20C81B-1889-E093-5BE1-798B961806CD}"/>
                </a:ext>
              </a:extLst>
            </p:cNvPr>
            <p:cNvSpPr/>
            <p:nvPr/>
          </p:nvSpPr>
          <p:spPr>
            <a:xfrm>
              <a:off x="2149848" y="5520766"/>
              <a:ext cx="3111857" cy="358394"/>
            </a:xfrm>
            <a:custGeom>
              <a:avLst/>
              <a:gdLst>
                <a:gd name="connsiteX0" fmla="*/ 3006408 w 3111857"/>
                <a:gd name="connsiteY0" fmla="*/ 358394 h 358394"/>
                <a:gd name="connsiteX1" fmla="*/ 0 w 3111857"/>
                <a:gd name="connsiteY1" fmla="*/ 358394 h 358394"/>
                <a:gd name="connsiteX2" fmla="*/ 0 w 3111857"/>
                <a:gd name="connsiteY2" fmla="*/ 0 h 358394"/>
                <a:gd name="connsiteX3" fmla="*/ 3006979 w 3111857"/>
                <a:gd name="connsiteY3" fmla="*/ 0 h 358394"/>
                <a:gd name="connsiteX4" fmla="*/ 3111754 w 3111857"/>
                <a:gd name="connsiteY4" fmla="*/ 187833 h 358394"/>
                <a:gd name="connsiteX5" fmla="*/ 3006408 w 3111857"/>
                <a:gd name="connsiteY5" fmla="*/ 358394 h 35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1857" h="358394">
                  <a:moveTo>
                    <a:pt x="3006408" y="358394"/>
                  </a:moveTo>
                  <a:lnTo>
                    <a:pt x="0" y="358394"/>
                  </a:lnTo>
                  <a:lnTo>
                    <a:pt x="0" y="0"/>
                  </a:lnTo>
                  <a:lnTo>
                    <a:pt x="3006979" y="0"/>
                  </a:lnTo>
                  <a:cubicBezTo>
                    <a:pt x="3073895" y="38474"/>
                    <a:pt x="3114174" y="110683"/>
                    <a:pt x="3111754" y="187833"/>
                  </a:cubicBezTo>
                  <a:cubicBezTo>
                    <a:pt x="3106674" y="298767"/>
                    <a:pt x="3013139" y="355028"/>
                    <a:pt x="3006408" y="358394"/>
                  </a:cubicBezTo>
                  <a:close/>
                </a:path>
              </a:pathLst>
            </a:custGeom>
            <a:solidFill>
              <a:srgbClr val="FFFFFF"/>
            </a:solidFill>
            <a:ln w="6350" cap="flat">
              <a:noFill/>
              <a:prstDash val="solid"/>
              <a:miter/>
            </a:ln>
          </p:spPr>
          <p:txBody>
            <a:bodyPr rtlCol="0" anchor="ct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800" b="0" i="0" u="none" strike="noStrike" kern="1200" cap="none" spc="0" normalizeH="0" baseline="0" noProof="0">
                <a:ln>
                  <a:noFill/>
                </a:ln>
                <a:solidFill>
                  <a:prstClr val="black"/>
                </a:solidFill>
                <a:effectLst/>
                <a:uLnTx/>
                <a:uFillTx/>
                <a:latin typeface="Calibri"/>
                <a:cs typeface="Arial" pitchFamily="34" charset="0"/>
              </a:endParaRPr>
            </a:p>
          </p:txBody>
        </p:sp>
        <p:sp>
          <p:nvSpPr>
            <p:cNvPr id="132" name="Forma libre 50">
              <a:extLst>
                <a:ext uri="{FF2B5EF4-FFF2-40B4-BE49-F238E27FC236}">
                  <a16:creationId xmlns:a16="http://schemas.microsoft.com/office/drawing/2014/main" id="{19FC2366-3FAD-6ADC-863A-08671B00BD97}"/>
                </a:ext>
              </a:extLst>
            </p:cNvPr>
            <p:cNvSpPr/>
            <p:nvPr/>
          </p:nvSpPr>
          <p:spPr>
            <a:xfrm>
              <a:off x="2653340" y="5148084"/>
              <a:ext cx="2918460" cy="6350"/>
            </a:xfrm>
            <a:custGeom>
              <a:avLst/>
              <a:gdLst>
                <a:gd name="connsiteX0" fmla="*/ 0 w 2918460"/>
                <a:gd name="connsiteY0" fmla="*/ 0 h 6350"/>
                <a:gd name="connsiteX1" fmla="*/ 2918460 w 2918460"/>
                <a:gd name="connsiteY1" fmla="*/ 0 h 6350"/>
              </a:gdLst>
              <a:ahLst/>
              <a:cxnLst>
                <a:cxn ang="0">
                  <a:pos x="connsiteX0" y="connsiteY0"/>
                </a:cxn>
                <a:cxn ang="0">
                  <a:pos x="connsiteX1" y="connsiteY1"/>
                </a:cxn>
              </a:cxnLst>
              <a:rect l="l" t="t" r="r" b="b"/>
              <a:pathLst>
                <a:path w="2918460" h="6350">
                  <a:moveTo>
                    <a:pt x="0" y="0"/>
                  </a:moveTo>
                  <a:lnTo>
                    <a:pt x="2918460" y="0"/>
                  </a:lnTo>
                </a:path>
              </a:pathLst>
            </a:custGeom>
            <a:ln w="12510" cap="flat">
              <a:solidFill>
                <a:srgbClr val="F79646">
                  <a:lumMod val="75000"/>
                </a:srgbClr>
              </a:solidFill>
              <a:prstDash val="solid"/>
              <a:miter/>
            </a:ln>
          </p:spPr>
          <p:txBody>
            <a:bodyPr rtlCol="0" anchor="ct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800" b="0" i="0" u="none" strike="noStrike" kern="1200" cap="none" spc="0" normalizeH="0" baseline="0" noProof="0">
                <a:ln>
                  <a:noFill/>
                </a:ln>
                <a:solidFill>
                  <a:prstClr val="black"/>
                </a:solidFill>
                <a:effectLst/>
                <a:uLnTx/>
                <a:uFillTx/>
                <a:latin typeface="Calibri"/>
                <a:cs typeface="Arial" pitchFamily="34" charset="0"/>
              </a:endParaRPr>
            </a:p>
          </p:txBody>
        </p:sp>
        <p:sp>
          <p:nvSpPr>
            <p:cNvPr id="133" name="Forma libre 51">
              <a:extLst>
                <a:ext uri="{FF2B5EF4-FFF2-40B4-BE49-F238E27FC236}">
                  <a16:creationId xmlns:a16="http://schemas.microsoft.com/office/drawing/2014/main" id="{EA8F33E6-0B3B-BAE6-83D6-0350B2F02D38}"/>
                </a:ext>
              </a:extLst>
            </p:cNvPr>
            <p:cNvSpPr/>
            <p:nvPr/>
          </p:nvSpPr>
          <p:spPr>
            <a:xfrm>
              <a:off x="2653340" y="5244858"/>
              <a:ext cx="2915602" cy="6350"/>
            </a:xfrm>
            <a:custGeom>
              <a:avLst/>
              <a:gdLst>
                <a:gd name="connsiteX0" fmla="*/ 0 w 2915602"/>
                <a:gd name="connsiteY0" fmla="*/ 0 h 6350"/>
                <a:gd name="connsiteX1" fmla="*/ 2915603 w 2915602"/>
                <a:gd name="connsiteY1" fmla="*/ 0 h 6350"/>
              </a:gdLst>
              <a:ahLst/>
              <a:cxnLst>
                <a:cxn ang="0">
                  <a:pos x="connsiteX0" y="connsiteY0"/>
                </a:cxn>
                <a:cxn ang="0">
                  <a:pos x="connsiteX1" y="connsiteY1"/>
                </a:cxn>
              </a:cxnLst>
              <a:rect l="l" t="t" r="r" b="b"/>
              <a:pathLst>
                <a:path w="2915602" h="6350">
                  <a:moveTo>
                    <a:pt x="0" y="0"/>
                  </a:moveTo>
                  <a:lnTo>
                    <a:pt x="2915603" y="0"/>
                  </a:lnTo>
                </a:path>
              </a:pathLst>
            </a:custGeom>
            <a:ln w="12510" cap="flat">
              <a:solidFill>
                <a:srgbClr val="F79646">
                  <a:lumMod val="75000"/>
                </a:srgbClr>
              </a:solidFill>
              <a:prstDash val="solid"/>
              <a:miter/>
            </a:ln>
          </p:spPr>
          <p:txBody>
            <a:bodyPr rtlCol="0" anchor="ct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800" b="0" i="0" u="none" strike="noStrike" kern="1200" cap="none" spc="0" normalizeH="0" baseline="0" noProof="0">
                <a:ln>
                  <a:noFill/>
                </a:ln>
                <a:solidFill>
                  <a:prstClr val="black"/>
                </a:solidFill>
                <a:effectLst/>
                <a:uLnTx/>
                <a:uFillTx/>
                <a:latin typeface="Calibri"/>
                <a:cs typeface="Arial" pitchFamily="34" charset="0"/>
              </a:endParaRPr>
            </a:p>
          </p:txBody>
        </p:sp>
        <p:sp>
          <p:nvSpPr>
            <p:cNvPr id="134" name="Forma libre 52">
              <a:extLst>
                <a:ext uri="{FF2B5EF4-FFF2-40B4-BE49-F238E27FC236}">
                  <a16:creationId xmlns:a16="http://schemas.microsoft.com/office/drawing/2014/main" id="{5F5683EA-7811-0E71-B25D-7FE65BA4818E}"/>
                </a:ext>
              </a:extLst>
            </p:cNvPr>
            <p:cNvSpPr/>
            <p:nvPr/>
          </p:nvSpPr>
          <p:spPr>
            <a:xfrm>
              <a:off x="2650483" y="5347220"/>
              <a:ext cx="2915602" cy="6350"/>
            </a:xfrm>
            <a:custGeom>
              <a:avLst/>
              <a:gdLst>
                <a:gd name="connsiteX0" fmla="*/ 0 w 2915602"/>
                <a:gd name="connsiteY0" fmla="*/ 0 h 6350"/>
                <a:gd name="connsiteX1" fmla="*/ 2915603 w 2915602"/>
                <a:gd name="connsiteY1" fmla="*/ 0 h 6350"/>
              </a:gdLst>
              <a:ahLst/>
              <a:cxnLst>
                <a:cxn ang="0">
                  <a:pos x="connsiteX0" y="connsiteY0"/>
                </a:cxn>
                <a:cxn ang="0">
                  <a:pos x="connsiteX1" y="connsiteY1"/>
                </a:cxn>
              </a:cxnLst>
              <a:rect l="l" t="t" r="r" b="b"/>
              <a:pathLst>
                <a:path w="2915602" h="6350">
                  <a:moveTo>
                    <a:pt x="0" y="0"/>
                  </a:moveTo>
                  <a:lnTo>
                    <a:pt x="2915603" y="0"/>
                  </a:lnTo>
                </a:path>
              </a:pathLst>
            </a:custGeom>
            <a:ln w="12510" cap="flat">
              <a:solidFill>
                <a:srgbClr val="F79646">
                  <a:lumMod val="75000"/>
                </a:srgbClr>
              </a:solidFill>
              <a:prstDash val="solid"/>
              <a:miter/>
            </a:ln>
          </p:spPr>
          <p:txBody>
            <a:bodyPr rtlCol="0" anchor="ct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800" b="0" i="0" u="none" strike="noStrike" kern="1200" cap="none" spc="0" normalizeH="0" baseline="0" noProof="0">
                <a:ln>
                  <a:noFill/>
                </a:ln>
                <a:solidFill>
                  <a:prstClr val="black"/>
                </a:solidFill>
                <a:effectLst/>
                <a:uLnTx/>
                <a:uFillTx/>
                <a:latin typeface="Calibri"/>
                <a:cs typeface="Arial" pitchFamily="34" charset="0"/>
              </a:endParaRPr>
            </a:p>
          </p:txBody>
        </p:sp>
        <p:sp>
          <p:nvSpPr>
            <p:cNvPr id="135" name="Forma libre 53">
              <a:extLst>
                <a:ext uri="{FF2B5EF4-FFF2-40B4-BE49-F238E27FC236}">
                  <a16:creationId xmlns:a16="http://schemas.microsoft.com/office/drawing/2014/main" id="{2F2CE5C5-E340-3158-8FA2-2FA5369A7647}"/>
                </a:ext>
              </a:extLst>
            </p:cNvPr>
            <p:cNvSpPr/>
            <p:nvPr/>
          </p:nvSpPr>
          <p:spPr>
            <a:xfrm>
              <a:off x="2149849" y="5617476"/>
              <a:ext cx="2875787" cy="6350"/>
            </a:xfrm>
            <a:custGeom>
              <a:avLst/>
              <a:gdLst>
                <a:gd name="connsiteX0" fmla="*/ 0 w 2875787"/>
                <a:gd name="connsiteY0" fmla="*/ 0 h 6350"/>
                <a:gd name="connsiteX1" fmla="*/ 2875788 w 2875787"/>
                <a:gd name="connsiteY1" fmla="*/ 0 h 6350"/>
              </a:gdLst>
              <a:ahLst/>
              <a:cxnLst>
                <a:cxn ang="0">
                  <a:pos x="connsiteX0" y="connsiteY0"/>
                </a:cxn>
                <a:cxn ang="0">
                  <a:pos x="connsiteX1" y="connsiteY1"/>
                </a:cxn>
              </a:cxnLst>
              <a:rect l="l" t="t" r="r" b="b"/>
              <a:pathLst>
                <a:path w="2875787" h="6350">
                  <a:moveTo>
                    <a:pt x="0" y="0"/>
                  </a:moveTo>
                  <a:lnTo>
                    <a:pt x="2875788" y="0"/>
                  </a:lnTo>
                </a:path>
              </a:pathLst>
            </a:custGeom>
            <a:ln w="12510" cap="flat">
              <a:solidFill>
                <a:srgbClr val="F79646">
                  <a:lumMod val="75000"/>
                </a:srgbClr>
              </a:solidFill>
              <a:prstDash val="solid"/>
              <a:miter/>
            </a:ln>
          </p:spPr>
          <p:txBody>
            <a:bodyPr rtlCol="0" anchor="ct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800" b="0" i="0" u="none" strike="noStrike" kern="1200" cap="none" spc="0" normalizeH="0" baseline="0" noProof="0">
                <a:ln>
                  <a:noFill/>
                </a:ln>
                <a:solidFill>
                  <a:prstClr val="black"/>
                </a:solidFill>
                <a:effectLst/>
                <a:uLnTx/>
                <a:uFillTx/>
                <a:latin typeface="Calibri"/>
                <a:cs typeface="Arial" pitchFamily="34" charset="0"/>
              </a:endParaRPr>
            </a:p>
          </p:txBody>
        </p:sp>
        <p:sp>
          <p:nvSpPr>
            <p:cNvPr id="136" name="Forma libre 54">
              <a:extLst>
                <a:ext uri="{FF2B5EF4-FFF2-40B4-BE49-F238E27FC236}">
                  <a16:creationId xmlns:a16="http://schemas.microsoft.com/office/drawing/2014/main" id="{35E2FB0E-C299-3EFA-C7B6-3E709A52AE55}"/>
                </a:ext>
              </a:extLst>
            </p:cNvPr>
            <p:cNvSpPr/>
            <p:nvPr/>
          </p:nvSpPr>
          <p:spPr>
            <a:xfrm>
              <a:off x="2147055" y="5714187"/>
              <a:ext cx="2878581" cy="6350"/>
            </a:xfrm>
            <a:custGeom>
              <a:avLst/>
              <a:gdLst>
                <a:gd name="connsiteX0" fmla="*/ 0 w 2878581"/>
                <a:gd name="connsiteY0" fmla="*/ 0 h 6350"/>
                <a:gd name="connsiteX1" fmla="*/ 2878582 w 2878581"/>
                <a:gd name="connsiteY1" fmla="*/ 0 h 6350"/>
              </a:gdLst>
              <a:ahLst/>
              <a:cxnLst>
                <a:cxn ang="0">
                  <a:pos x="connsiteX0" y="connsiteY0"/>
                </a:cxn>
                <a:cxn ang="0">
                  <a:pos x="connsiteX1" y="connsiteY1"/>
                </a:cxn>
              </a:cxnLst>
              <a:rect l="l" t="t" r="r" b="b"/>
              <a:pathLst>
                <a:path w="2878581" h="6350">
                  <a:moveTo>
                    <a:pt x="0" y="0"/>
                  </a:moveTo>
                  <a:lnTo>
                    <a:pt x="2878582" y="0"/>
                  </a:lnTo>
                </a:path>
              </a:pathLst>
            </a:custGeom>
            <a:ln w="12510" cap="flat">
              <a:solidFill>
                <a:srgbClr val="F79646">
                  <a:lumMod val="75000"/>
                </a:srgbClr>
              </a:solidFill>
              <a:prstDash val="solid"/>
              <a:miter/>
            </a:ln>
          </p:spPr>
          <p:txBody>
            <a:bodyPr rtlCol="0" anchor="ct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800" b="0" i="0" u="none" strike="noStrike" kern="1200" cap="none" spc="0" normalizeH="0" baseline="0" noProof="0">
                <a:ln>
                  <a:noFill/>
                </a:ln>
                <a:solidFill>
                  <a:prstClr val="black"/>
                </a:solidFill>
                <a:effectLst/>
                <a:uLnTx/>
                <a:uFillTx/>
                <a:latin typeface="Calibri"/>
                <a:cs typeface="Arial" pitchFamily="34" charset="0"/>
              </a:endParaRPr>
            </a:p>
          </p:txBody>
        </p:sp>
        <p:sp>
          <p:nvSpPr>
            <p:cNvPr id="137" name="Forma libre 55">
              <a:extLst>
                <a:ext uri="{FF2B5EF4-FFF2-40B4-BE49-F238E27FC236}">
                  <a16:creationId xmlns:a16="http://schemas.microsoft.com/office/drawing/2014/main" id="{4D53F7BC-F4C7-793C-CF3D-A10A0F3EC00D}"/>
                </a:ext>
              </a:extLst>
            </p:cNvPr>
            <p:cNvSpPr/>
            <p:nvPr/>
          </p:nvSpPr>
          <p:spPr>
            <a:xfrm>
              <a:off x="2147055" y="5816549"/>
              <a:ext cx="2841625" cy="6350"/>
            </a:xfrm>
            <a:custGeom>
              <a:avLst/>
              <a:gdLst>
                <a:gd name="connsiteX0" fmla="*/ 0 w 2841625"/>
                <a:gd name="connsiteY0" fmla="*/ 0 h 6350"/>
                <a:gd name="connsiteX1" fmla="*/ 2841625 w 2841625"/>
                <a:gd name="connsiteY1" fmla="*/ 0 h 6350"/>
              </a:gdLst>
              <a:ahLst/>
              <a:cxnLst>
                <a:cxn ang="0">
                  <a:pos x="connsiteX0" y="connsiteY0"/>
                </a:cxn>
                <a:cxn ang="0">
                  <a:pos x="connsiteX1" y="connsiteY1"/>
                </a:cxn>
              </a:cxnLst>
              <a:rect l="l" t="t" r="r" b="b"/>
              <a:pathLst>
                <a:path w="2841625" h="6350">
                  <a:moveTo>
                    <a:pt x="0" y="0"/>
                  </a:moveTo>
                  <a:lnTo>
                    <a:pt x="2841625" y="0"/>
                  </a:lnTo>
                </a:path>
              </a:pathLst>
            </a:custGeom>
            <a:ln w="12510" cap="flat">
              <a:solidFill>
                <a:srgbClr val="F79646">
                  <a:lumMod val="75000"/>
                </a:srgbClr>
              </a:solidFill>
              <a:prstDash val="solid"/>
              <a:miter/>
            </a:ln>
          </p:spPr>
          <p:txBody>
            <a:bodyPr rtlCol="0" anchor="ct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800" b="0" i="0" u="none" strike="noStrike" kern="1200" cap="none" spc="0" normalizeH="0" baseline="0" noProof="0">
                <a:ln>
                  <a:noFill/>
                </a:ln>
                <a:solidFill>
                  <a:prstClr val="black"/>
                </a:solidFill>
                <a:effectLst/>
                <a:uLnTx/>
                <a:uFillTx/>
                <a:latin typeface="Calibri"/>
                <a:cs typeface="Arial" pitchFamily="34" charset="0"/>
              </a:endParaRPr>
            </a:p>
          </p:txBody>
        </p:sp>
        <p:sp>
          <p:nvSpPr>
            <p:cNvPr id="138" name="Forma libre 56">
              <a:extLst>
                <a:ext uri="{FF2B5EF4-FFF2-40B4-BE49-F238E27FC236}">
                  <a16:creationId xmlns:a16="http://schemas.microsoft.com/office/drawing/2014/main" id="{44CB825A-9746-B3FD-8470-FCD9DB89E3F1}"/>
                </a:ext>
              </a:extLst>
            </p:cNvPr>
            <p:cNvSpPr/>
            <p:nvPr/>
          </p:nvSpPr>
          <p:spPr>
            <a:xfrm>
              <a:off x="4954516" y="5506542"/>
              <a:ext cx="201993" cy="372617"/>
            </a:xfrm>
            <a:custGeom>
              <a:avLst/>
              <a:gdLst>
                <a:gd name="connsiteX0" fmla="*/ 201993 w 201993"/>
                <a:gd name="connsiteY0" fmla="*/ 0 h 372617"/>
                <a:gd name="connsiteX1" fmla="*/ 104902 w 201993"/>
                <a:gd name="connsiteY1" fmla="*/ 372618 h 372617"/>
                <a:gd name="connsiteX2" fmla="*/ 0 w 201993"/>
                <a:gd name="connsiteY2" fmla="*/ 372618 h 372617"/>
                <a:gd name="connsiteX3" fmla="*/ 91440 w 201993"/>
                <a:gd name="connsiteY3" fmla="*/ 0 h 372617"/>
              </a:gdLst>
              <a:ahLst/>
              <a:cxnLst>
                <a:cxn ang="0">
                  <a:pos x="connsiteX0" y="connsiteY0"/>
                </a:cxn>
                <a:cxn ang="0">
                  <a:pos x="connsiteX1" y="connsiteY1"/>
                </a:cxn>
                <a:cxn ang="0">
                  <a:pos x="connsiteX2" y="connsiteY2"/>
                </a:cxn>
                <a:cxn ang="0">
                  <a:pos x="connsiteX3" y="connsiteY3"/>
                </a:cxn>
              </a:cxnLst>
              <a:rect l="l" t="t" r="r" b="b"/>
              <a:pathLst>
                <a:path w="201993" h="372617">
                  <a:moveTo>
                    <a:pt x="201993" y="0"/>
                  </a:moveTo>
                  <a:lnTo>
                    <a:pt x="104902" y="372618"/>
                  </a:lnTo>
                  <a:lnTo>
                    <a:pt x="0" y="372618"/>
                  </a:lnTo>
                  <a:cubicBezTo>
                    <a:pt x="30290" y="248602"/>
                    <a:pt x="61151" y="124587"/>
                    <a:pt x="91440" y="0"/>
                  </a:cubicBezTo>
                  <a:close/>
                </a:path>
              </a:pathLst>
            </a:custGeom>
            <a:solidFill>
              <a:srgbClr val="F79646">
                <a:lumMod val="50000"/>
              </a:srgbClr>
            </a:solidFill>
            <a:ln w="6350" cap="flat">
              <a:noFill/>
              <a:prstDash val="solid"/>
              <a:miter/>
            </a:ln>
          </p:spPr>
          <p:txBody>
            <a:bodyPr rtlCol="0" anchor="ct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800" b="0" i="0" u="none" strike="noStrike" kern="1200" cap="none" spc="0" normalizeH="0" baseline="0" noProof="0">
                <a:ln>
                  <a:noFill/>
                </a:ln>
                <a:solidFill>
                  <a:prstClr val="black"/>
                </a:solidFill>
                <a:effectLst/>
                <a:uLnTx/>
                <a:uFillTx/>
                <a:latin typeface="Calibri"/>
                <a:cs typeface="Arial" pitchFamily="34" charset="0"/>
              </a:endParaRPr>
            </a:p>
          </p:txBody>
        </p:sp>
        <p:sp>
          <p:nvSpPr>
            <p:cNvPr id="139" name="Forma libre 57">
              <a:extLst>
                <a:ext uri="{FF2B5EF4-FFF2-40B4-BE49-F238E27FC236}">
                  <a16:creationId xmlns:a16="http://schemas.microsoft.com/office/drawing/2014/main" id="{5E76D117-A004-FB02-B024-67FEA451BDF1}"/>
                </a:ext>
              </a:extLst>
            </p:cNvPr>
            <p:cNvSpPr/>
            <p:nvPr/>
          </p:nvSpPr>
          <p:spPr>
            <a:xfrm>
              <a:off x="2587935" y="5077028"/>
              <a:ext cx="142239" cy="347027"/>
            </a:xfrm>
            <a:custGeom>
              <a:avLst/>
              <a:gdLst>
                <a:gd name="connsiteX0" fmla="*/ 0 w 142239"/>
                <a:gd name="connsiteY0" fmla="*/ 0 h 347027"/>
                <a:gd name="connsiteX1" fmla="*/ 45529 w 142239"/>
                <a:gd name="connsiteY1" fmla="*/ 347028 h 347027"/>
                <a:gd name="connsiteX2" fmla="*/ 142240 w 142239"/>
                <a:gd name="connsiteY2" fmla="*/ 347028 h 347027"/>
                <a:gd name="connsiteX3" fmla="*/ 93853 w 142239"/>
                <a:gd name="connsiteY3" fmla="*/ 0 h 347027"/>
                <a:gd name="connsiteX4" fmla="*/ 0 w 142239"/>
                <a:gd name="connsiteY4" fmla="*/ 0 h 347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239" h="347027">
                  <a:moveTo>
                    <a:pt x="0" y="0"/>
                  </a:moveTo>
                  <a:lnTo>
                    <a:pt x="45529" y="347028"/>
                  </a:lnTo>
                  <a:lnTo>
                    <a:pt x="142240" y="347028"/>
                  </a:lnTo>
                  <a:lnTo>
                    <a:pt x="93853" y="0"/>
                  </a:lnTo>
                  <a:lnTo>
                    <a:pt x="0" y="0"/>
                  </a:lnTo>
                  <a:close/>
                </a:path>
              </a:pathLst>
            </a:custGeom>
            <a:solidFill>
              <a:srgbClr val="F79646">
                <a:lumMod val="50000"/>
              </a:srgbClr>
            </a:solidFill>
            <a:ln w="6350" cap="flat">
              <a:noFill/>
              <a:prstDash val="solid"/>
              <a:miter/>
            </a:ln>
          </p:spPr>
          <p:txBody>
            <a:bodyPr rtlCol="0" anchor="ct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800" b="0" i="0" u="none" strike="noStrike" kern="1200" cap="none" spc="0" normalizeH="0" baseline="0" noProof="0">
                <a:ln>
                  <a:noFill/>
                </a:ln>
                <a:solidFill>
                  <a:prstClr val="black"/>
                </a:solidFill>
                <a:effectLst/>
                <a:uLnTx/>
                <a:uFillTx/>
                <a:latin typeface="Calibri"/>
                <a:cs typeface="Arial" pitchFamily="34" charset="0"/>
              </a:endParaRPr>
            </a:p>
          </p:txBody>
        </p:sp>
        <p:sp>
          <p:nvSpPr>
            <p:cNvPr id="140" name="Forma libre 58">
              <a:extLst>
                <a:ext uri="{FF2B5EF4-FFF2-40B4-BE49-F238E27FC236}">
                  <a16:creationId xmlns:a16="http://schemas.microsoft.com/office/drawing/2014/main" id="{1477DB56-DDDE-3160-C99A-53FA73B824A3}"/>
                </a:ext>
              </a:extLst>
            </p:cNvPr>
            <p:cNvSpPr/>
            <p:nvPr/>
          </p:nvSpPr>
          <p:spPr>
            <a:xfrm>
              <a:off x="4704200" y="5734062"/>
              <a:ext cx="145097" cy="193421"/>
            </a:xfrm>
            <a:custGeom>
              <a:avLst/>
              <a:gdLst>
                <a:gd name="connsiteX0" fmla="*/ 140017 w 145097"/>
                <a:gd name="connsiteY0" fmla="*/ 14732 h 193421"/>
                <a:gd name="connsiteX1" fmla="*/ 145097 w 145097"/>
                <a:gd name="connsiteY1" fmla="*/ 164021 h 193421"/>
                <a:gd name="connsiteX2" fmla="*/ 27115 w 145097"/>
                <a:gd name="connsiteY2" fmla="*/ 193421 h 193421"/>
                <a:gd name="connsiteX3" fmla="*/ 0 w 145097"/>
                <a:gd name="connsiteY3" fmla="*/ 0 h 193421"/>
                <a:gd name="connsiteX4" fmla="*/ 140017 w 145097"/>
                <a:gd name="connsiteY4" fmla="*/ 14732 h 193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097" h="193421">
                  <a:moveTo>
                    <a:pt x="140017" y="14732"/>
                  </a:moveTo>
                  <a:lnTo>
                    <a:pt x="145097" y="164021"/>
                  </a:lnTo>
                  <a:lnTo>
                    <a:pt x="27115" y="193421"/>
                  </a:lnTo>
                  <a:lnTo>
                    <a:pt x="0" y="0"/>
                  </a:lnTo>
                  <a:lnTo>
                    <a:pt x="140017" y="14732"/>
                  </a:lnTo>
                  <a:close/>
                </a:path>
              </a:pathLst>
            </a:custGeom>
            <a:solidFill>
              <a:srgbClr val="A7654D"/>
            </a:solidFill>
            <a:ln w="6350" cap="flat">
              <a:noFill/>
              <a:prstDash val="solid"/>
              <a:miter/>
            </a:ln>
          </p:spPr>
          <p:txBody>
            <a:bodyPr rtlCol="0" anchor="ct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800" b="0" i="0" u="none" strike="noStrike" kern="1200" cap="none" spc="0" normalizeH="0" baseline="0" noProof="0">
                <a:ln>
                  <a:noFill/>
                </a:ln>
                <a:solidFill>
                  <a:prstClr val="black"/>
                </a:solidFill>
                <a:effectLst/>
                <a:uLnTx/>
                <a:uFillTx/>
                <a:latin typeface="Calibri"/>
                <a:cs typeface="Arial" pitchFamily="34" charset="0"/>
              </a:endParaRPr>
            </a:p>
          </p:txBody>
        </p:sp>
        <p:sp>
          <p:nvSpPr>
            <p:cNvPr id="141" name="Forma libre 59">
              <a:extLst>
                <a:ext uri="{FF2B5EF4-FFF2-40B4-BE49-F238E27FC236}">
                  <a16:creationId xmlns:a16="http://schemas.microsoft.com/office/drawing/2014/main" id="{0946B0D5-865D-CCC4-E711-6BEBE15390E3}"/>
                </a:ext>
              </a:extLst>
            </p:cNvPr>
            <p:cNvSpPr/>
            <p:nvPr/>
          </p:nvSpPr>
          <p:spPr>
            <a:xfrm>
              <a:off x="4567274" y="5870206"/>
              <a:ext cx="301708" cy="329983"/>
            </a:xfrm>
            <a:custGeom>
              <a:avLst/>
              <a:gdLst>
                <a:gd name="connsiteX0" fmla="*/ 157055 w 301708"/>
                <a:gd name="connsiteY0" fmla="*/ 2096 h 329983"/>
                <a:gd name="connsiteX1" fmla="*/ 150705 w 301708"/>
                <a:gd name="connsiteY1" fmla="*/ 77153 h 329983"/>
                <a:gd name="connsiteX2" fmla="*/ 141180 w 301708"/>
                <a:gd name="connsiteY2" fmla="*/ 108903 h 329983"/>
                <a:gd name="connsiteX3" fmla="*/ 65678 w 301708"/>
                <a:gd name="connsiteY3" fmla="*/ 216853 h 329983"/>
                <a:gd name="connsiteX4" fmla="*/ 210 w 301708"/>
                <a:gd name="connsiteY4" fmla="*/ 310960 h 329983"/>
                <a:gd name="connsiteX5" fmla="*/ 3004 w 301708"/>
                <a:gd name="connsiteY5" fmla="*/ 323279 h 329983"/>
                <a:gd name="connsiteX6" fmla="*/ 180360 w 301708"/>
                <a:gd name="connsiteY6" fmla="*/ 257747 h 329983"/>
                <a:gd name="connsiteX7" fmla="*/ 301708 w 301708"/>
                <a:gd name="connsiteY7" fmla="*/ 99759 h 329983"/>
                <a:gd name="connsiteX8" fmla="*/ 280499 w 301708"/>
                <a:gd name="connsiteY8" fmla="*/ 0 h 329983"/>
                <a:gd name="connsiteX9" fmla="*/ 192678 w 301708"/>
                <a:gd name="connsiteY9" fmla="*/ 15177 h 329983"/>
                <a:gd name="connsiteX10" fmla="*/ 157055 w 301708"/>
                <a:gd name="connsiteY10" fmla="*/ 2096 h 32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08" h="329983">
                  <a:moveTo>
                    <a:pt x="157055" y="2096"/>
                  </a:moveTo>
                  <a:cubicBezTo>
                    <a:pt x="158534" y="27289"/>
                    <a:pt x="156395" y="52565"/>
                    <a:pt x="150705" y="77153"/>
                  </a:cubicBezTo>
                  <a:cubicBezTo>
                    <a:pt x="148094" y="87897"/>
                    <a:pt x="144914" y="98495"/>
                    <a:pt x="141180" y="108903"/>
                  </a:cubicBezTo>
                  <a:cubicBezTo>
                    <a:pt x="122813" y="149193"/>
                    <a:pt x="97224" y="185779"/>
                    <a:pt x="65678" y="216853"/>
                  </a:cubicBezTo>
                  <a:cubicBezTo>
                    <a:pt x="39390" y="242570"/>
                    <a:pt x="-361" y="271145"/>
                    <a:pt x="210" y="310960"/>
                  </a:cubicBezTo>
                  <a:cubicBezTo>
                    <a:pt x="-474" y="315272"/>
                    <a:pt x="527" y="319683"/>
                    <a:pt x="3004" y="323279"/>
                  </a:cubicBezTo>
                  <a:cubicBezTo>
                    <a:pt x="19832" y="344551"/>
                    <a:pt x="113748" y="313182"/>
                    <a:pt x="180360" y="257747"/>
                  </a:cubicBezTo>
                  <a:cubicBezTo>
                    <a:pt x="255290" y="196088"/>
                    <a:pt x="301708" y="99759"/>
                    <a:pt x="301708" y="99759"/>
                  </a:cubicBezTo>
                  <a:lnTo>
                    <a:pt x="280499" y="0"/>
                  </a:lnTo>
                  <a:cubicBezTo>
                    <a:pt x="253794" y="14874"/>
                    <a:pt x="222826" y="20225"/>
                    <a:pt x="192678" y="15177"/>
                  </a:cubicBezTo>
                  <a:cubicBezTo>
                    <a:pt x="180167" y="12798"/>
                    <a:pt x="168132" y="8379"/>
                    <a:pt x="157055" y="2096"/>
                  </a:cubicBezTo>
                  <a:close/>
                </a:path>
              </a:pathLst>
            </a:custGeom>
            <a:solidFill>
              <a:srgbClr val="00465A"/>
            </a:solidFill>
            <a:ln w="6350" cap="flat">
              <a:noFill/>
              <a:prstDash val="solid"/>
              <a:miter/>
            </a:ln>
          </p:spPr>
          <p:txBody>
            <a:bodyPr rtlCol="0" anchor="ct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800" b="0" i="0" u="none" strike="noStrike" kern="1200" cap="none" spc="0" normalizeH="0" baseline="0" noProof="0">
                <a:ln>
                  <a:noFill/>
                </a:ln>
                <a:solidFill>
                  <a:prstClr val="black"/>
                </a:solidFill>
                <a:effectLst/>
                <a:uLnTx/>
                <a:uFillTx/>
                <a:latin typeface="Calibri"/>
                <a:cs typeface="Arial" pitchFamily="34" charset="0"/>
              </a:endParaRPr>
            </a:p>
          </p:txBody>
        </p:sp>
        <p:sp>
          <p:nvSpPr>
            <p:cNvPr id="142" name="Forma libre 60">
              <a:extLst>
                <a:ext uri="{FF2B5EF4-FFF2-40B4-BE49-F238E27FC236}">
                  <a16:creationId xmlns:a16="http://schemas.microsoft.com/office/drawing/2014/main" id="{CADA6A5A-C266-890F-D9DB-BDA98FFC0D0A}"/>
                </a:ext>
              </a:extLst>
            </p:cNvPr>
            <p:cNvSpPr/>
            <p:nvPr/>
          </p:nvSpPr>
          <p:spPr>
            <a:xfrm>
              <a:off x="4525002" y="5719838"/>
              <a:ext cx="145097" cy="190563"/>
            </a:xfrm>
            <a:custGeom>
              <a:avLst/>
              <a:gdLst>
                <a:gd name="connsiteX0" fmla="*/ 140018 w 145097"/>
                <a:gd name="connsiteY0" fmla="*/ 14542 h 190563"/>
                <a:gd name="connsiteX1" fmla="*/ 145098 w 145097"/>
                <a:gd name="connsiteY1" fmla="*/ 161544 h 190563"/>
                <a:gd name="connsiteX2" fmla="*/ 27115 w 145097"/>
                <a:gd name="connsiteY2" fmla="*/ 190564 h 190563"/>
                <a:gd name="connsiteX3" fmla="*/ 0 w 145097"/>
                <a:gd name="connsiteY3" fmla="*/ 0 h 190563"/>
                <a:gd name="connsiteX4" fmla="*/ 140018 w 145097"/>
                <a:gd name="connsiteY4" fmla="*/ 14542 h 190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097" h="190563">
                  <a:moveTo>
                    <a:pt x="140018" y="14542"/>
                  </a:moveTo>
                  <a:lnTo>
                    <a:pt x="145098" y="161544"/>
                  </a:lnTo>
                  <a:lnTo>
                    <a:pt x="27115" y="190564"/>
                  </a:lnTo>
                  <a:lnTo>
                    <a:pt x="0" y="0"/>
                  </a:lnTo>
                  <a:lnTo>
                    <a:pt x="140018" y="14542"/>
                  </a:lnTo>
                  <a:close/>
                </a:path>
              </a:pathLst>
            </a:custGeom>
            <a:solidFill>
              <a:srgbClr val="A7654D"/>
            </a:solidFill>
            <a:ln w="6350" cap="flat">
              <a:noFill/>
              <a:prstDash val="solid"/>
              <a:miter/>
            </a:ln>
          </p:spPr>
          <p:txBody>
            <a:bodyPr rtlCol="0" anchor="ct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800" b="0" i="0" u="none" strike="noStrike" kern="1200" cap="none" spc="0" normalizeH="0" baseline="0" noProof="0">
                <a:ln>
                  <a:noFill/>
                </a:ln>
                <a:solidFill>
                  <a:prstClr val="black"/>
                </a:solidFill>
                <a:effectLst/>
                <a:uLnTx/>
                <a:uFillTx/>
                <a:latin typeface="Calibri"/>
                <a:cs typeface="Arial" pitchFamily="34" charset="0"/>
              </a:endParaRPr>
            </a:p>
          </p:txBody>
        </p:sp>
        <p:sp>
          <p:nvSpPr>
            <p:cNvPr id="143" name="Forma libre 61">
              <a:extLst>
                <a:ext uri="{FF2B5EF4-FFF2-40B4-BE49-F238E27FC236}">
                  <a16:creationId xmlns:a16="http://schemas.microsoft.com/office/drawing/2014/main" id="{E0B8CBE2-F84A-C3D3-9534-CE75BE2DE7ED}"/>
                </a:ext>
              </a:extLst>
            </p:cNvPr>
            <p:cNvSpPr/>
            <p:nvPr/>
          </p:nvSpPr>
          <p:spPr>
            <a:xfrm>
              <a:off x="4388077" y="5855982"/>
              <a:ext cx="301707" cy="329983"/>
            </a:xfrm>
            <a:custGeom>
              <a:avLst/>
              <a:gdLst>
                <a:gd name="connsiteX0" fmla="*/ 157055 w 301707"/>
                <a:gd name="connsiteY0" fmla="*/ 2096 h 329983"/>
                <a:gd name="connsiteX1" fmla="*/ 150705 w 301707"/>
                <a:gd name="connsiteY1" fmla="*/ 77153 h 329983"/>
                <a:gd name="connsiteX2" fmla="*/ 141180 w 301707"/>
                <a:gd name="connsiteY2" fmla="*/ 108903 h 329983"/>
                <a:gd name="connsiteX3" fmla="*/ 65678 w 301707"/>
                <a:gd name="connsiteY3" fmla="*/ 216853 h 329983"/>
                <a:gd name="connsiteX4" fmla="*/ 210 w 301707"/>
                <a:gd name="connsiteY4" fmla="*/ 310960 h 329983"/>
                <a:gd name="connsiteX5" fmla="*/ 3004 w 301707"/>
                <a:gd name="connsiteY5" fmla="*/ 323279 h 329983"/>
                <a:gd name="connsiteX6" fmla="*/ 180359 w 301707"/>
                <a:gd name="connsiteY6" fmla="*/ 257747 h 329983"/>
                <a:gd name="connsiteX7" fmla="*/ 301708 w 301707"/>
                <a:gd name="connsiteY7" fmla="*/ 99759 h 329983"/>
                <a:gd name="connsiteX8" fmla="*/ 280499 w 301707"/>
                <a:gd name="connsiteY8" fmla="*/ 0 h 329983"/>
                <a:gd name="connsiteX9" fmla="*/ 192678 w 301707"/>
                <a:gd name="connsiteY9" fmla="*/ 15558 h 329983"/>
                <a:gd name="connsiteX10" fmla="*/ 157055 w 301707"/>
                <a:gd name="connsiteY10" fmla="*/ 2096 h 32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07" h="329983">
                  <a:moveTo>
                    <a:pt x="157055" y="2096"/>
                  </a:moveTo>
                  <a:cubicBezTo>
                    <a:pt x="158500" y="27289"/>
                    <a:pt x="156362" y="52560"/>
                    <a:pt x="150705" y="77153"/>
                  </a:cubicBezTo>
                  <a:cubicBezTo>
                    <a:pt x="148094" y="87897"/>
                    <a:pt x="144914" y="98495"/>
                    <a:pt x="141180" y="108903"/>
                  </a:cubicBezTo>
                  <a:cubicBezTo>
                    <a:pt x="122813" y="149193"/>
                    <a:pt x="97224" y="185779"/>
                    <a:pt x="65678" y="216853"/>
                  </a:cubicBezTo>
                  <a:cubicBezTo>
                    <a:pt x="39389" y="242634"/>
                    <a:pt x="-362" y="271145"/>
                    <a:pt x="210" y="310960"/>
                  </a:cubicBezTo>
                  <a:cubicBezTo>
                    <a:pt x="-474" y="315272"/>
                    <a:pt x="527" y="319683"/>
                    <a:pt x="3004" y="323279"/>
                  </a:cubicBezTo>
                  <a:cubicBezTo>
                    <a:pt x="19768" y="344551"/>
                    <a:pt x="113748" y="313182"/>
                    <a:pt x="180359" y="257747"/>
                  </a:cubicBezTo>
                  <a:cubicBezTo>
                    <a:pt x="255289" y="196088"/>
                    <a:pt x="301708" y="99759"/>
                    <a:pt x="301708" y="99759"/>
                  </a:cubicBezTo>
                  <a:lnTo>
                    <a:pt x="280499" y="0"/>
                  </a:lnTo>
                  <a:cubicBezTo>
                    <a:pt x="253839" y="14999"/>
                    <a:pt x="222869" y="20486"/>
                    <a:pt x="192678" y="15558"/>
                  </a:cubicBezTo>
                  <a:cubicBezTo>
                    <a:pt x="180238" y="12739"/>
                    <a:pt x="168250" y="8208"/>
                    <a:pt x="157055" y="2096"/>
                  </a:cubicBezTo>
                  <a:close/>
                </a:path>
              </a:pathLst>
            </a:custGeom>
            <a:solidFill>
              <a:srgbClr val="00465A"/>
            </a:solidFill>
            <a:ln w="6350" cap="flat">
              <a:noFill/>
              <a:prstDash val="solid"/>
              <a:miter/>
            </a:ln>
          </p:spPr>
          <p:txBody>
            <a:bodyPr rtlCol="0" anchor="ct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800" b="0" i="0" u="none" strike="noStrike" kern="1200" cap="none" spc="0" normalizeH="0" baseline="0" noProof="0">
                <a:ln>
                  <a:noFill/>
                </a:ln>
                <a:solidFill>
                  <a:prstClr val="black"/>
                </a:solidFill>
                <a:effectLst/>
                <a:uLnTx/>
                <a:uFillTx/>
                <a:latin typeface="Calibri"/>
                <a:cs typeface="Arial" pitchFamily="34" charset="0"/>
              </a:endParaRPr>
            </a:p>
          </p:txBody>
        </p:sp>
        <p:sp>
          <p:nvSpPr>
            <p:cNvPr id="144" name="Forma libre 62">
              <a:extLst>
                <a:ext uri="{FF2B5EF4-FFF2-40B4-BE49-F238E27FC236}">
                  <a16:creationId xmlns:a16="http://schemas.microsoft.com/office/drawing/2014/main" id="{A3E6596A-5064-BF58-9652-285D771C281D}"/>
                </a:ext>
              </a:extLst>
            </p:cNvPr>
            <p:cNvSpPr/>
            <p:nvPr/>
          </p:nvSpPr>
          <p:spPr>
            <a:xfrm>
              <a:off x="4431097" y="4712918"/>
              <a:ext cx="657038" cy="1137788"/>
            </a:xfrm>
            <a:custGeom>
              <a:avLst/>
              <a:gdLst>
                <a:gd name="connsiteX0" fmla="*/ 619114 w 657038"/>
                <a:gd name="connsiteY0" fmla="*/ 11240 h 1137788"/>
                <a:gd name="connsiteX1" fmla="*/ 651753 w 657038"/>
                <a:gd name="connsiteY1" fmla="*/ 113411 h 1137788"/>
                <a:gd name="connsiteX2" fmla="*/ 581903 w 657038"/>
                <a:gd name="connsiteY2" fmla="*/ 253746 h 1137788"/>
                <a:gd name="connsiteX3" fmla="*/ 244718 w 657038"/>
                <a:gd name="connsiteY3" fmla="*/ 374396 h 1137788"/>
                <a:gd name="connsiteX4" fmla="*/ 228398 w 657038"/>
                <a:gd name="connsiteY4" fmla="*/ 398526 h 1137788"/>
                <a:gd name="connsiteX5" fmla="*/ 246369 w 657038"/>
                <a:gd name="connsiteY5" fmla="*/ 1107567 h 1137788"/>
                <a:gd name="connsiteX6" fmla="*/ 140197 w 657038"/>
                <a:gd name="connsiteY6" fmla="*/ 1133920 h 1137788"/>
                <a:gd name="connsiteX7" fmla="*/ 106415 w 657038"/>
                <a:gd name="connsiteY7" fmla="*/ 1115378 h 1137788"/>
                <a:gd name="connsiteX8" fmla="*/ 1450 w 657038"/>
                <a:gd name="connsiteY8" fmla="*/ 398526 h 1137788"/>
                <a:gd name="connsiteX9" fmla="*/ 84634 w 657038"/>
                <a:gd name="connsiteY9" fmla="*/ 253746 h 1137788"/>
                <a:gd name="connsiteX10" fmla="*/ 366765 w 657038"/>
                <a:gd name="connsiteY10" fmla="*/ 140335 h 1137788"/>
                <a:gd name="connsiteX11" fmla="*/ 507291 w 657038"/>
                <a:gd name="connsiteY11" fmla="*/ 0 h 1137788"/>
                <a:gd name="connsiteX12" fmla="*/ 619114 w 657038"/>
                <a:gd name="connsiteY12" fmla="*/ 11240 h 113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7038" h="1137788">
                  <a:moveTo>
                    <a:pt x="619114" y="11240"/>
                  </a:moveTo>
                  <a:lnTo>
                    <a:pt x="651753" y="113411"/>
                  </a:lnTo>
                  <a:cubicBezTo>
                    <a:pt x="670101" y="171370"/>
                    <a:pt x="639206" y="233441"/>
                    <a:pt x="581903" y="253746"/>
                  </a:cubicBezTo>
                  <a:lnTo>
                    <a:pt x="244718" y="374396"/>
                  </a:lnTo>
                  <a:cubicBezTo>
                    <a:pt x="234503" y="377896"/>
                    <a:pt x="227844" y="387742"/>
                    <a:pt x="228398" y="398526"/>
                  </a:cubicBezTo>
                  <a:cubicBezTo>
                    <a:pt x="234579" y="634873"/>
                    <a:pt x="240569" y="871220"/>
                    <a:pt x="246369" y="1107567"/>
                  </a:cubicBezTo>
                  <a:cubicBezTo>
                    <a:pt x="240019" y="1112584"/>
                    <a:pt x="192458" y="1149668"/>
                    <a:pt x="140197" y="1133920"/>
                  </a:cubicBezTo>
                  <a:cubicBezTo>
                    <a:pt x="127901" y="1129847"/>
                    <a:pt x="116453" y="1123564"/>
                    <a:pt x="106415" y="1115378"/>
                  </a:cubicBezTo>
                  <a:cubicBezTo>
                    <a:pt x="71744" y="876237"/>
                    <a:pt x="36756" y="637286"/>
                    <a:pt x="1450" y="398526"/>
                  </a:cubicBezTo>
                  <a:cubicBezTo>
                    <a:pt x="-7644" y="336835"/>
                    <a:pt x="26759" y="276959"/>
                    <a:pt x="84634" y="253746"/>
                  </a:cubicBezTo>
                  <a:lnTo>
                    <a:pt x="366765" y="140335"/>
                  </a:lnTo>
                  <a:cubicBezTo>
                    <a:pt x="413438" y="93726"/>
                    <a:pt x="460110" y="46609"/>
                    <a:pt x="507291" y="0"/>
                  </a:cubicBezTo>
                  <a:cubicBezTo>
                    <a:pt x="544375" y="3366"/>
                    <a:pt x="581459" y="7303"/>
                    <a:pt x="619114" y="11240"/>
                  </a:cubicBezTo>
                  <a:close/>
                </a:path>
              </a:pathLst>
            </a:custGeom>
            <a:solidFill>
              <a:srgbClr val="539FA7"/>
            </a:solidFill>
            <a:ln w="6350" cap="flat">
              <a:noFill/>
              <a:prstDash val="solid"/>
              <a:miter/>
            </a:ln>
          </p:spPr>
          <p:txBody>
            <a:bodyPr rtlCol="0" anchor="ct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800" b="0" i="0" u="none" strike="noStrike" kern="1200" cap="none" spc="0" normalizeH="0" baseline="0" noProof="0">
                <a:ln>
                  <a:noFill/>
                </a:ln>
                <a:solidFill>
                  <a:prstClr val="black"/>
                </a:solidFill>
                <a:effectLst/>
                <a:uLnTx/>
                <a:uFillTx/>
                <a:latin typeface="Calibri"/>
                <a:cs typeface="Arial" pitchFamily="34" charset="0"/>
              </a:endParaRPr>
            </a:p>
          </p:txBody>
        </p:sp>
        <p:sp>
          <p:nvSpPr>
            <p:cNvPr id="145" name="Forma libre 447">
              <a:extLst>
                <a:ext uri="{FF2B5EF4-FFF2-40B4-BE49-F238E27FC236}">
                  <a16:creationId xmlns:a16="http://schemas.microsoft.com/office/drawing/2014/main" id="{658FDCFF-0675-6968-AEFE-C75FF3B48FA6}"/>
                </a:ext>
              </a:extLst>
            </p:cNvPr>
            <p:cNvSpPr/>
            <p:nvPr/>
          </p:nvSpPr>
          <p:spPr>
            <a:xfrm>
              <a:off x="4607239" y="4724475"/>
              <a:ext cx="657225" cy="1149173"/>
            </a:xfrm>
            <a:custGeom>
              <a:avLst/>
              <a:gdLst>
                <a:gd name="connsiteX0" fmla="*/ 619375 w 657225"/>
                <a:gd name="connsiteY0" fmla="*/ 23940 h 1149173"/>
                <a:gd name="connsiteX1" fmla="*/ 651951 w 657225"/>
                <a:gd name="connsiteY1" fmla="*/ 125921 h 1149173"/>
                <a:gd name="connsiteX2" fmla="*/ 582101 w 657225"/>
                <a:gd name="connsiteY2" fmla="*/ 266002 h 1149173"/>
                <a:gd name="connsiteX3" fmla="*/ 245170 w 657225"/>
                <a:gd name="connsiteY3" fmla="*/ 386652 h 1149173"/>
                <a:gd name="connsiteX4" fmla="*/ 228850 w 657225"/>
                <a:gd name="connsiteY4" fmla="*/ 410782 h 1149173"/>
                <a:gd name="connsiteX5" fmla="*/ 246820 w 657225"/>
                <a:gd name="connsiteY5" fmla="*/ 1121347 h 1149173"/>
                <a:gd name="connsiteX6" fmla="*/ 140140 w 657225"/>
                <a:gd name="connsiteY6" fmla="*/ 1144905 h 1149173"/>
                <a:gd name="connsiteX7" fmla="*/ 106422 w 657225"/>
                <a:gd name="connsiteY7" fmla="*/ 1126363 h 1149173"/>
                <a:gd name="connsiteX8" fmla="*/ 1457 w 657225"/>
                <a:gd name="connsiteY8" fmla="*/ 410782 h 1149173"/>
                <a:gd name="connsiteX9" fmla="*/ 84515 w 657225"/>
                <a:gd name="connsiteY9" fmla="*/ 266192 h 1149173"/>
                <a:gd name="connsiteX10" fmla="*/ 366454 w 657225"/>
                <a:gd name="connsiteY10" fmla="*/ 152972 h 1149173"/>
                <a:gd name="connsiteX11" fmla="*/ 390013 w 657225"/>
                <a:gd name="connsiteY11" fmla="*/ 0 h 1149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7225" h="1149173">
                  <a:moveTo>
                    <a:pt x="619375" y="23940"/>
                  </a:moveTo>
                  <a:lnTo>
                    <a:pt x="651951" y="125921"/>
                  </a:lnTo>
                  <a:cubicBezTo>
                    <a:pt x="670280" y="183813"/>
                    <a:pt x="639368" y="245806"/>
                    <a:pt x="582101" y="266002"/>
                  </a:cubicBezTo>
                  <a:lnTo>
                    <a:pt x="245170" y="386652"/>
                  </a:lnTo>
                  <a:cubicBezTo>
                    <a:pt x="234954" y="390152"/>
                    <a:pt x="228295" y="399998"/>
                    <a:pt x="228850" y="410782"/>
                  </a:cubicBezTo>
                  <a:cubicBezTo>
                    <a:pt x="235031" y="647848"/>
                    <a:pt x="241021" y="884703"/>
                    <a:pt x="246820" y="1121347"/>
                  </a:cubicBezTo>
                  <a:cubicBezTo>
                    <a:pt x="240089" y="1126363"/>
                    <a:pt x="192338" y="1161098"/>
                    <a:pt x="140140" y="1144905"/>
                  </a:cubicBezTo>
                  <a:cubicBezTo>
                    <a:pt x="127870" y="1140819"/>
                    <a:pt x="116445" y="1134536"/>
                    <a:pt x="106422" y="1126363"/>
                  </a:cubicBezTo>
                  <a:cubicBezTo>
                    <a:pt x="71624" y="887688"/>
                    <a:pt x="36635" y="649161"/>
                    <a:pt x="1457" y="410782"/>
                  </a:cubicBezTo>
                  <a:cubicBezTo>
                    <a:pt x="-7656" y="349171"/>
                    <a:pt x="26703" y="289358"/>
                    <a:pt x="84515" y="266192"/>
                  </a:cubicBezTo>
                  <a:lnTo>
                    <a:pt x="366454" y="152972"/>
                  </a:lnTo>
                  <a:lnTo>
                    <a:pt x="390013" y="0"/>
                  </a:lnTo>
                  <a:close/>
                </a:path>
              </a:pathLst>
            </a:custGeom>
            <a:solidFill>
              <a:srgbClr val="539FA7"/>
            </a:solidFill>
            <a:ln w="6350" cap="flat">
              <a:noFill/>
              <a:prstDash val="solid"/>
              <a:miter/>
            </a:ln>
          </p:spPr>
          <p:txBody>
            <a:bodyPr rtlCol="0" anchor="ct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800" b="0" i="0" u="none" strike="noStrike" kern="1200" cap="none" spc="0" normalizeH="0" baseline="0" noProof="0">
                <a:ln>
                  <a:noFill/>
                </a:ln>
                <a:solidFill>
                  <a:prstClr val="black"/>
                </a:solidFill>
                <a:effectLst/>
                <a:uLnTx/>
                <a:uFillTx/>
                <a:latin typeface="Calibri"/>
                <a:cs typeface="Arial" pitchFamily="34" charset="0"/>
              </a:endParaRPr>
            </a:p>
          </p:txBody>
        </p:sp>
        <p:sp>
          <p:nvSpPr>
            <p:cNvPr id="146" name="Forma libre 448">
              <a:extLst>
                <a:ext uri="{FF2B5EF4-FFF2-40B4-BE49-F238E27FC236}">
                  <a16:creationId xmlns:a16="http://schemas.microsoft.com/office/drawing/2014/main" id="{2563395B-94C2-1F6B-28B0-C2427331C17E}"/>
                </a:ext>
              </a:extLst>
            </p:cNvPr>
            <p:cNvSpPr/>
            <p:nvPr/>
          </p:nvSpPr>
          <p:spPr>
            <a:xfrm>
              <a:off x="4718423" y="5938890"/>
              <a:ext cx="79629" cy="25613"/>
            </a:xfrm>
            <a:custGeom>
              <a:avLst/>
              <a:gdLst>
                <a:gd name="connsiteX0" fmla="*/ 79629 w 79629"/>
                <a:gd name="connsiteY0" fmla="*/ 25614 h 25613"/>
                <a:gd name="connsiteX1" fmla="*/ 61659 w 79629"/>
                <a:gd name="connsiteY1" fmla="*/ 13549 h 25613"/>
                <a:gd name="connsiteX2" fmla="*/ 42037 w 79629"/>
                <a:gd name="connsiteY2" fmla="*/ 6437 h 25613"/>
                <a:gd name="connsiteX3" fmla="*/ 0 w 79629"/>
                <a:gd name="connsiteY3" fmla="*/ 9167 h 25613"/>
                <a:gd name="connsiteX4" fmla="*/ 20765 w 79629"/>
                <a:gd name="connsiteY4" fmla="*/ 976 h 25613"/>
                <a:gd name="connsiteX5" fmla="*/ 43117 w 79629"/>
                <a:gd name="connsiteY5" fmla="*/ 1548 h 25613"/>
                <a:gd name="connsiteX6" fmla="*/ 79629 w 79629"/>
                <a:gd name="connsiteY6" fmla="*/ 25614 h 25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629" h="25613">
                  <a:moveTo>
                    <a:pt x="79629" y="25614"/>
                  </a:moveTo>
                  <a:cubicBezTo>
                    <a:pt x="73895" y="21224"/>
                    <a:pt x="67893" y="17194"/>
                    <a:pt x="61659" y="13549"/>
                  </a:cubicBezTo>
                  <a:cubicBezTo>
                    <a:pt x="55511" y="10209"/>
                    <a:pt x="48897" y="7812"/>
                    <a:pt x="42037" y="6437"/>
                  </a:cubicBezTo>
                  <a:cubicBezTo>
                    <a:pt x="28034" y="3554"/>
                    <a:pt x="13512" y="4497"/>
                    <a:pt x="0" y="9167"/>
                  </a:cubicBezTo>
                  <a:cubicBezTo>
                    <a:pt x="6141" y="4768"/>
                    <a:pt x="13274" y="1954"/>
                    <a:pt x="20765" y="976"/>
                  </a:cubicBezTo>
                  <a:cubicBezTo>
                    <a:pt x="28165" y="-496"/>
                    <a:pt x="35801" y="-301"/>
                    <a:pt x="43117" y="1548"/>
                  </a:cubicBezTo>
                  <a:cubicBezTo>
                    <a:pt x="58046" y="4290"/>
                    <a:pt x="71222" y="12976"/>
                    <a:pt x="79629" y="25614"/>
                  </a:cubicBezTo>
                  <a:close/>
                </a:path>
              </a:pathLst>
            </a:custGeom>
            <a:solidFill>
              <a:srgbClr val="6F6FBF"/>
            </a:solidFill>
            <a:ln w="6350" cap="flat">
              <a:noFill/>
              <a:prstDash val="solid"/>
              <a:miter/>
            </a:ln>
          </p:spPr>
          <p:txBody>
            <a:bodyPr rtlCol="0" anchor="ct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800" b="0" i="0" u="none" strike="noStrike" kern="1200" cap="none" spc="0" normalizeH="0" baseline="0" noProof="0">
                <a:ln>
                  <a:noFill/>
                </a:ln>
                <a:solidFill>
                  <a:prstClr val="black"/>
                </a:solidFill>
                <a:effectLst/>
                <a:uLnTx/>
                <a:uFillTx/>
                <a:latin typeface="Calibri"/>
                <a:cs typeface="Arial" pitchFamily="34" charset="0"/>
              </a:endParaRPr>
            </a:p>
          </p:txBody>
        </p:sp>
        <p:sp>
          <p:nvSpPr>
            <p:cNvPr id="147" name="Forma libre 449">
              <a:extLst>
                <a:ext uri="{FF2B5EF4-FFF2-40B4-BE49-F238E27FC236}">
                  <a16:creationId xmlns:a16="http://schemas.microsoft.com/office/drawing/2014/main" id="{4262E4B0-AA73-1CC8-89B8-55255F3F3999}"/>
                </a:ext>
              </a:extLst>
            </p:cNvPr>
            <p:cNvSpPr/>
            <p:nvPr/>
          </p:nvSpPr>
          <p:spPr>
            <a:xfrm>
              <a:off x="4704771" y="5978705"/>
              <a:ext cx="73405" cy="22755"/>
            </a:xfrm>
            <a:custGeom>
              <a:avLst/>
              <a:gdLst>
                <a:gd name="connsiteX0" fmla="*/ 73406 w 73405"/>
                <a:gd name="connsiteY0" fmla="*/ 22755 h 22755"/>
                <a:gd name="connsiteX1" fmla="*/ 38100 w 73405"/>
                <a:gd name="connsiteY1" fmla="*/ 6309 h 22755"/>
                <a:gd name="connsiteX2" fmla="*/ 19050 w 73405"/>
                <a:gd name="connsiteY2" fmla="*/ 4721 h 22755"/>
                <a:gd name="connsiteX3" fmla="*/ 0 w 73405"/>
                <a:gd name="connsiteY3" fmla="*/ 8976 h 22755"/>
                <a:gd name="connsiteX4" fmla="*/ 19050 w 73405"/>
                <a:gd name="connsiteY4" fmla="*/ 975 h 22755"/>
                <a:gd name="connsiteX5" fmla="*/ 40068 w 73405"/>
                <a:gd name="connsiteY5" fmla="*/ 975 h 22755"/>
                <a:gd name="connsiteX6" fmla="*/ 59118 w 73405"/>
                <a:gd name="connsiteY6" fmla="*/ 8976 h 22755"/>
                <a:gd name="connsiteX7" fmla="*/ 73406 w 73405"/>
                <a:gd name="connsiteY7" fmla="*/ 22755 h 22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405" h="22755">
                  <a:moveTo>
                    <a:pt x="73406" y="22755"/>
                  </a:moveTo>
                  <a:cubicBezTo>
                    <a:pt x="62938" y="14830"/>
                    <a:pt x="50902" y="9224"/>
                    <a:pt x="38100" y="6309"/>
                  </a:cubicBezTo>
                  <a:cubicBezTo>
                    <a:pt x="31837" y="5014"/>
                    <a:pt x="25441" y="4481"/>
                    <a:pt x="19050" y="4721"/>
                  </a:cubicBezTo>
                  <a:cubicBezTo>
                    <a:pt x="12553" y="5372"/>
                    <a:pt x="6157" y="6801"/>
                    <a:pt x="0" y="8976"/>
                  </a:cubicBezTo>
                  <a:cubicBezTo>
                    <a:pt x="5583" y="4761"/>
                    <a:pt x="12132" y="2010"/>
                    <a:pt x="19050" y="975"/>
                  </a:cubicBezTo>
                  <a:cubicBezTo>
                    <a:pt x="25996" y="-325"/>
                    <a:pt x="33122" y="-325"/>
                    <a:pt x="40068" y="975"/>
                  </a:cubicBezTo>
                  <a:cubicBezTo>
                    <a:pt x="46829" y="2532"/>
                    <a:pt x="53273" y="5239"/>
                    <a:pt x="59118" y="8976"/>
                  </a:cubicBezTo>
                  <a:cubicBezTo>
                    <a:pt x="64640" y="12710"/>
                    <a:pt x="69474" y="17372"/>
                    <a:pt x="73406" y="22755"/>
                  </a:cubicBezTo>
                  <a:close/>
                </a:path>
              </a:pathLst>
            </a:custGeom>
            <a:solidFill>
              <a:srgbClr val="6F6FBF"/>
            </a:solidFill>
            <a:ln w="6350" cap="flat">
              <a:noFill/>
              <a:prstDash val="solid"/>
              <a:miter/>
            </a:ln>
          </p:spPr>
          <p:txBody>
            <a:bodyPr rtlCol="0" anchor="ct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800" b="0" i="0" u="none" strike="noStrike" kern="1200" cap="none" spc="0" normalizeH="0" baseline="0" noProof="0">
                <a:ln>
                  <a:noFill/>
                </a:ln>
                <a:solidFill>
                  <a:prstClr val="black"/>
                </a:solidFill>
                <a:effectLst/>
                <a:uLnTx/>
                <a:uFillTx/>
                <a:latin typeface="Calibri"/>
                <a:cs typeface="Arial" pitchFamily="34" charset="0"/>
              </a:endParaRPr>
            </a:p>
          </p:txBody>
        </p:sp>
        <p:sp>
          <p:nvSpPr>
            <p:cNvPr id="148" name="Forma libre 450">
              <a:extLst>
                <a:ext uri="{FF2B5EF4-FFF2-40B4-BE49-F238E27FC236}">
                  <a16:creationId xmlns:a16="http://schemas.microsoft.com/office/drawing/2014/main" id="{AE33001B-BA05-1CAE-9C0C-298F6D3A8C35}"/>
                </a:ext>
              </a:extLst>
            </p:cNvPr>
            <p:cNvSpPr/>
            <p:nvPr/>
          </p:nvSpPr>
          <p:spPr>
            <a:xfrm>
              <a:off x="4684324" y="6010017"/>
              <a:ext cx="71120" cy="25606"/>
            </a:xfrm>
            <a:custGeom>
              <a:avLst/>
              <a:gdLst>
                <a:gd name="connsiteX0" fmla="*/ 71120 w 71120"/>
                <a:gd name="connsiteY0" fmla="*/ 25607 h 25606"/>
                <a:gd name="connsiteX1" fmla="*/ 54927 w 71120"/>
                <a:gd name="connsiteY1" fmla="*/ 14558 h 25606"/>
                <a:gd name="connsiteX2" fmla="*/ 36957 w 71120"/>
                <a:gd name="connsiteY2" fmla="*/ 7065 h 25606"/>
                <a:gd name="connsiteX3" fmla="*/ 18478 w 71120"/>
                <a:gd name="connsiteY3" fmla="*/ 5922 h 25606"/>
                <a:gd name="connsiteX4" fmla="*/ 0 w 71120"/>
                <a:gd name="connsiteY4" fmla="*/ 11700 h 25606"/>
                <a:gd name="connsiteX5" fmla="*/ 17907 w 71120"/>
                <a:gd name="connsiteY5" fmla="*/ 1286 h 25606"/>
                <a:gd name="connsiteX6" fmla="*/ 38735 w 71120"/>
                <a:gd name="connsiteY6" fmla="*/ 1286 h 25606"/>
                <a:gd name="connsiteX7" fmla="*/ 57214 w 71120"/>
                <a:gd name="connsiteY7" fmla="*/ 10557 h 25606"/>
                <a:gd name="connsiteX8" fmla="*/ 71120 w 71120"/>
                <a:gd name="connsiteY8" fmla="*/ 25607 h 25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20" h="25606">
                  <a:moveTo>
                    <a:pt x="71120" y="25607"/>
                  </a:moveTo>
                  <a:cubicBezTo>
                    <a:pt x="65996" y="21539"/>
                    <a:pt x="60584" y="17846"/>
                    <a:pt x="54927" y="14558"/>
                  </a:cubicBezTo>
                  <a:cubicBezTo>
                    <a:pt x="49316" y="11234"/>
                    <a:pt x="43268" y="8711"/>
                    <a:pt x="36957" y="7065"/>
                  </a:cubicBezTo>
                  <a:cubicBezTo>
                    <a:pt x="30919" y="5555"/>
                    <a:pt x="24656" y="5168"/>
                    <a:pt x="18478" y="5922"/>
                  </a:cubicBezTo>
                  <a:cubicBezTo>
                    <a:pt x="12013" y="6681"/>
                    <a:pt x="5746" y="8640"/>
                    <a:pt x="0" y="11700"/>
                  </a:cubicBezTo>
                  <a:cubicBezTo>
                    <a:pt x="4940" y="6703"/>
                    <a:pt x="11120" y="3108"/>
                    <a:pt x="17907" y="1286"/>
                  </a:cubicBezTo>
                  <a:cubicBezTo>
                    <a:pt x="24744" y="-429"/>
                    <a:pt x="31898" y="-429"/>
                    <a:pt x="38735" y="1286"/>
                  </a:cubicBezTo>
                  <a:cubicBezTo>
                    <a:pt x="45472" y="3060"/>
                    <a:pt x="51765" y="6217"/>
                    <a:pt x="57214" y="10557"/>
                  </a:cubicBezTo>
                  <a:cubicBezTo>
                    <a:pt x="62872" y="14522"/>
                    <a:pt x="67614" y="19654"/>
                    <a:pt x="71120" y="25607"/>
                  </a:cubicBezTo>
                  <a:close/>
                </a:path>
              </a:pathLst>
            </a:custGeom>
            <a:solidFill>
              <a:srgbClr val="6F6FBF"/>
            </a:solidFill>
            <a:ln w="6350" cap="flat">
              <a:noFill/>
              <a:prstDash val="solid"/>
              <a:miter/>
            </a:ln>
          </p:spPr>
          <p:txBody>
            <a:bodyPr rtlCol="0" anchor="ct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800" b="0" i="0" u="none" strike="noStrike" kern="1200" cap="none" spc="0" normalizeH="0" baseline="0" noProof="0">
                <a:ln>
                  <a:noFill/>
                </a:ln>
                <a:solidFill>
                  <a:prstClr val="black"/>
                </a:solidFill>
                <a:effectLst/>
                <a:uLnTx/>
                <a:uFillTx/>
                <a:latin typeface="Calibri"/>
                <a:cs typeface="Arial" pitchFamily="34" charset="0"/>
              </a:endParaRPr>
            </a:p>
          </p:txBody>
        </p:sp>
        <p:sp>
          <p:nvSpPr>
            <p:cNvPr id="149" name="Forma libre 451">
              <a:extLst>
                <a:ext uri="{FF2B5EF4-FFF2-40B4-BE49-F238E27FC236}">
                  <a16:creationId xmlns:a16="http://schemas.microsoft.com/office/drawing/2014/main" id="{B5DA6CCC-C204-2440-3524-D1039AB63A81}"/>
                </a:ext>
              </a:extLst>
            </p:cNvPr>
            <p:cNvSpPr/>
            <p:nvPr/>
          </p:nvSpPr>
          <p:spPr>
            <a:xfrm>
              <a:off x="4530717" y="5958801"/>
              <a:ext cx="79629" cy="25578"/>
            </a:xfrm>
            <a:custGeom>
              <a:avLst/>
              <a:gdLst>
                <a:gd name="connsiteX0" fmla="*/ 79629 w 79629"/>
                <a:gd name="connsiteY0" fmla="*/ 25579 h 25578"/>
                <a:gd name="connsiteX1" fmla="*/ 61658 w 79629"/>
                <a:gd name="connsiteY1" fmla="*/ 13577 h 25578"/>
                <a:gd name="connsiteX2" fmla="*/ 41973 w 79629"/>
                <a:gd name="connsiteY2" fmla="*/ 6465 h 25578"/>
                <a:gd name="connsiteX3" fmla="*/ 0 w 79629"/>
                <a:gd name="connsiteY3" fmla="*/ 9195 h 25578"/>
                <a:gd name="connsiteX4" fmla="*/ 20701 w 79629"/>
                <a:gd name="connsiteY4" fmla="*/ 1004 h 25578"/>
                <a:gd name="connsiteX5" fmla="*/ 43053 w 79629"/>
                <a:gd name="connsiteY5" fmla="*/ 1512 h 25578"/>
                <a:gd name="connsiteX6" fmla="*/ 79629 w 79629"/>
                <a:gd name="connsiteY6" fmla="*/ 25579 h 2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629" h="25578">
                  <a:moveTo>
                    <a:pt x="79629" y="25579"/>
                  </a:moveTo>
                  <a:cubicBezTo>
                    <a:pt x="73909" y="21187"/>
                    <a:pt x="67906" y="17177"/>
                    <a:pt x="61658" y="13577"/>
                  </a:cubicBezTo>
                  <a:cubicBezTo>
                    <a:pt x="55484" y="10246"/>
                    <a:pt x="48851" y="7849"/>
                    <a:pt x="41973" y="6465"/>
                  </a:cubicBezTo>
                  <a:cubicBezTo>
                    <a:pt x="27994" y="3549"/>
                    <a:pt x="13484" y="4493"/>
                    <a:pt x="0" y="9195"/>
                  </a:cubicBezTo>
                  <a:cubicBezTo>
                    <a:pt x="6117" y="4796"/>
                    <a:pt x="13230" y="1982"/>
                    <a:pt x="20701" y="1004"/>
                  </a:cubicBezTo>
                  <a:cubicBezTo>
                    <a:pt x="28097" y="-489"/>
                    <a:pt x="35733" y="-315"/>
                    <a:pt x="43053" y="1512"/>
                  </a:cubicBezTo>
                  <a:cubicBezTo>
                    <a:pt x="57941" y="4400"/>
                    <a:pt x="71086" y="13049"/>
                    <a:pt x="79629" y="25579"/>
                  </a:cubicBezTo>
                  <a:close/>
                </a:path>
              </a:pathLst>
            </a:custGeom>
            <a:solidFill>
              <a:srgbClr val="6F6FBF"/>
            </a:solidFill>
            <a:ln w="6350" cap="flat">
              <a:noFill/>
              <a:prstDash val="solid"/>
              <a:miter/>
            </a:ln>
          </p:spPr>
          <p:txBody>
            <a:bodyPr rtlCol="0" anchor="ct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800" b="0" i="0" u="none" strike="noStrike" kern="1200" cap="none" spc="0" normalizeH="0" baseline="0" noProof="0">
                <a:ln>
                  <a:noFill/>
                </a:ln>
                <a:solidFill>
                  <a:prstClr val="black"/>
                </a:solidFill>
                <a:effectLst/>
                <a:uLnTx/>
                <a:uFillTx/>
                <a:latin typeface="Calibri"/>
                <a:cs typeface="Arial" pitchFamily="34" charset="0"/>
              </a:endParaRPr>
            </a:p>
          </p:txBody>
        </p:sp>
        <p:sp>
          <p:nvSpPr>
            <p:cNvPr id="150" name="Forma libre 452">
              <a:extLst>
                <a:ext uri="{FF2B5EF4-FFF2-40B4-BE49-F238E27FC236}">
                  <a16:creationId xmlns:a16="http://schemas.microsoft.com/office/drawing/2014/main" id="{EE06C6B4-079E-4A84-40AB-C2B6F299E246}"/>
                </a:ext>
              </a:extLst>
            </p:cNvPr>
            <p:cNvSpPr/>
            <p:nvPr/>
          </p:nvSpPr>
          <p:spPr>
            <a:xfrm>
              <a:off x="4507858" y="5998640"/>
              <a:ext cx="68326" cy="28410"/>
            </a:xfrm>
            <a:custGeom>
              <a:avLst/>
              <a:gdLst>
                <a:gd name="connsiteX0" fmla="*/ 68326 w 68326"/>
                <a:gd name="connsiteY0" fmla="*/ 28411 h 28410"/>
                <a:gd name="connsiteX1" fmla="*/ 36957 w 68326"/>
                <a:gd name="connsiteY1" fmla="*/ 8091 h 28410"/>
                <a:gd name="connsiteX2" fmla="*/ 19050 w 68326"/>
                <a:gd name="connsiteY2" fmla="*/ 4408 h 28410"/>
                <a:gd name="connsiteX3" fmla="*/ 0 w 68326"/>
                <a:gd name="connsiteY3" fmla="*/ 5995 h 28410"/>
                <a:gd name="connsiteX4" fmla="*/ 19050 w 68326"/>
                <a:gd name="connsiteY4" fmla="*/ 90 h 28410"/>
                <a:gd name="connsiteX5" fmla="*/ 39116 w 68326"/>
                <a:gd name="connsiteY5" fmla="*/ 2757 h 28410"/>
                <a:gd name="connsiteX6" fmla="*/ 56451 w 68326"/>
                <a:gd name="connsiteY6" fmla="*/ 12916 h 28410"/>
                <a:gd name="connsiteX7" fmla="*/ 68326 w 68326"/>
                <a:gd name="connsiteY7" fmla="*/ 28410 h 28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26" h="28410">
                  <a:moveTo>
                    <a:pt x="68326" y="28411"/>
                  </a:moveTo>
                  <a:cubicBezTo>
                    <a:pt x="59541" y="19352"/>
                    <a:pt x="48815" y="12405"/>
                    <a:pt x="36957" y="8091"/>
                  </a:cubicBezTo>
                  <a:cubicBezTo>
                    <a:pt x="31169" y="6107"/>
                    <a:pt x="25152" y="4869"/>
                    <a:pt x="19050" y="4408"/>
                  </a:cubicBezTo>
                  <a:cubicBezTo>
                    <a:pt x="12667" y="4399"/>
                    <a:pt x="6294" y="4930"/>
                    <a:pt x="0" y="5995"/>
                  </a:cubicBezTo>
                  <a:cubicBezTo>
                    <a:pt x="5821" y="2609"/>
                    <a:pt x="12335" y="590"/>
                    <a:pt x="19050" y="90"/>
                  </a:cubicBezTo>
                  <a:cubicBezTo>
                    <a:pt x="25847" y="-304"/>
                    <a:pt x="32657" y="601"/>
                    <a:pt x="39116" y="2757"/>
                  </a:cubicBezTo>
                  <a:cubicBezTo>
                    <a:pt x="45500" y="4984"/>
                    <a:pt x="51388" y="8435"/>
                    <a:pt x="56451" y="12916"/>
                  </a:cubicBezTo>
                  <a:cubicBezTo>
                    <a:pt x="61322" y="17313"/>
                    <a:pt x="65347" y="22564"/>
                    <a:pt x="68326" y="28410"/>
                  </a:cubicBezTo>
                  <a:close/>
                </a:path>
              </a:pathLst>
            </a:custGeom>
            <a:solidFill>
              <a:srgbClr val="6F6FBF"/>
            </a:solidFill>
            <a:ln w="6350" cap="flat">
              <a:noFill/>
              <a:prstDash val="solid"/>
              <a:miter/>
            </a:ln>
          </p:spPr>
          <p:txBody>
            <a:bodyPr rtlCol="0" anchor="ct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800" b="0" i="0" u="none" strike="noStrike" kern="1200" cap="none" spc="0" normalizeH="0" baseline="0" noProof="0">
                <a:ln>
                  <a:noFill/>
                </a:ln>
                <a:solidFill>
                  <a:prstClr val="black"/>
                </a:solidFill>
                <a:effectLst/>
                <a:uLnTx/>
                <a:uFillTx/>
                <a:latin typeface="Calibri"/>
                <a:cs typeface="Arial" pitchFamily="34" charset="0"/>
              </a:endParaRPr>
            </a:p>
          </p:txBody>
        </p:sp>
        <p:sp>
          <p:nvSpPr>
            <p:cNvPr id="151" name="Forma libre 453">
              <a:extLst>
                <a:ext uri="{FF2B5EF4-FFF2-40B4-BE49-F238E27FC236}">
                  <a16:creationId xmlns:a16="http://schemas.microsoft.com/office/drawing/2014/main" id="{779599E3-9DA3-4C12-CB6C-EC4957BC6E3F}"/>
                </a:ext>
              </a:extLst>
            </p:cNvPr>
            <p:cNvSpPr/>
            <p:nvPr/>
          </p:nvSpPr>
          <p:spPr>
            <a:xfrm>
              <a:off x="4485188" y="6027087"/>
              <a:ext cx="65405" cy="31268"/>
            </a:xfrm>
            <a:custGeom>
              <a:avLst/>
              <a:gdLst>
                <a:gd name="connsiteX0" fmla="*/ 65405 w 65405"/>
                <a:gd name="connsiteY0" fmla="*/ 31269 h 31268"/>
                <a:gd name="connsiteX1" fmla="*/ 51245 w 65405"/>
                <a:gd name="connsiteY1" fmla="*/ 17871 h 31268"/>
                <a:gd name="connsiteX2" fmla="*/ 35433 w 65405"/>
                <a:gd name="connsiteY2" fmla="*/ 8599 h 31268"/>
                <a:gd name="connsiteX3" fmla="*/ 17971 w 65405"/>
                <a:gd name="connsiteY3" fmla="*/ 5107 h 31268"/>
                <a:gd name="connsiteX4" fmla="*/ 0 w 65405"/>
                <a:gd name="connsiteY4" fmla="*/ 8599 h 31268"/>
                <a:gd name="connsiteX5" fmla="*/ 17971 w 65405"/>
                <a:gd name="connsiteY5" fmla="*/ 408 h 31268"/>
                <a:gd name="connsiteX6" fmla="*/ 37592 w 65405"/>
                <a:gd name="connsiteY6" fmla="*/ 2758 h 31268"/>
                <a:gd name="connsiteX7" fmla="*/ 53975 w 65405"/>
                <a:gd name="connsiteY7" fmla="*/ 13807 h 31268"/>
                <a:gd name="connsiteX8" fmla="*/ 65405 w 65405"/>
                <a:gd name="connsiteY8" fmla="*/ 31269 h 31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405" h="31268">
                  <a:moveTo>
                    <a:pt x="65405" y="31269"/>
                  </a:moveTo>
                  <a:cubicBezTo>
                    <a:pt x="60967" y="26514"/>
                    <a:pt x="56238" y="22039"/>
                    <a:pt x="51245" y="17871"/>
                  </a:cubicBezTo>
                  <a:cubicBezTo>
                    <a:pt x="46464" y="14012"/>
                    <a:pt x="41135" y="10887"/>
                    <a:pt x="35433" y="8599"/>
                  </a:cubicBezTo>
                  <a:cubicBezTo>
                    <a:pt x="29907" y="6269"/>
                    <a:pt x="23968" y="5081"/>
                    <a:pt x="17971" y="5107"/>
                  </a:cubicBezTo>
                  <a:cubicBezTo>
                    <a:pt x="11814" y="5128"/>
                    <a:pt x="5717" y="6313"/>
                    <a:pt x="0" y="8599"/>
                  </a:cubicBezTo>
                  <a:cubicBezTo>
                    <a:pt x="5200" y="4391"/>
                    <a:pt x="11383" y="1573"/>
                    <a:pt x="17971" y="408"/>
                  </a:cubicBezTo>
                  <a:cubicBezTo>
                    <a:pt x="24604" y="-579"/>
                    <a:pt x="31380" y="233"/>
                    <a:pt x="37592" y="2758"/>
                  </a:cubicBezTo>
                  <a:cubicBezTo>
                    <a:pt x="43778" y="5231"/>
                    <a:pt x="49364" y="8998"/>
                    <a:pt x="53975" y="13807"/>
                  </a:cubicBezTo>
                  <a:cubicBezTo>
                    <a:pt x="58787" y="18906"/>
                    <a:pt x="62657" y="24818"/>
                    <a:pt x="65405" y="31269"/>
                  </a:cubicBezTo>
                  <a:close/>
                </a:path>
              </a:pathLst>
            </a:custGeom>
            <a:solidFill>
              <a:srgbClr val="6F6FBF"/>
            </a:solidFill>
            <a:ln w="6350" cap="flat">
              <a:noFill/>
              <a:prstDash val="solid"/>
              <a:miter/>
            </a:ln>
          </p:spPr>
          <p:txBody>
            <a:bodyPr rtlCol="0" anchor="ct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800" b="0" i="0" u="none" strike="noStrike" kern="1200" cap="none" spc="0" normalizeH="0" baseline="0" noProof="0">
                <a:ln>
                  <a:noFill/>
                </a:ln>
                <a:solidFill>
                  <a:prstClr val="black"/>
                </a:solidFill>
                <a:effectLst/>
                <a:uLnTx/>
                <a:uFillTx/>
                <a:latin typeface="Calibri"/>
                <a:cs typeface="Arial" pitchFamily="34" charset="0"/>
              </a:endParaRPr>
            </a:p>
          </p:txBody>
        </p:sp>
        <p:sp>
          <p:nvSpPr>
            <p:cNvPr id="152" name="Forma libre 454">
              <a:extLst>
                <a:ext uri="{FF2B5EF4-FFF2-40B4-BE49-F238E27FC236}">
                  <a16:creationId xmlns:a16="http://schemas.microsoft.com/office/drawing/2014/main" id="{DD80833B-EA8D-155E-9167-B239FECF1084}"/>
                </a:ext>
              </a:extLst>
            </p:cNvPr>
            <p:cNvSpPr/>
            <p:nvPr/>
          </p:nvSpPr>
          <p:spPr>
            <a:xfrm>
              <a:off x="4846459" y="3947762"/>
              <a:ext cx="196386" cy="261487"/>
            </a:xfrm>
            <a:custGeom>
              <a:avLst/>
              <a:gdLst>
                <a:gd name="connsiteX0" fmla="*/ 1950 w 196386"/>
                <a:gd name="connsiteY0" fmla="*/ 119552 h 261487"/>
                <a:gd name="connsiteX1" fmla="*/ 32366 w 196386"/>
                <a:gd name="connsiteY1" fmla="*/ 213850 h 261487"/>
                <a:gd name="connsiteX2" fmla="*/ 39669 w 196386"/>
                <a:gd name="connsiteY2" fmla="*/ 226550 h 261487"/>
                <a:gd name="connsiteX3" fmla="*/ 116821 w 196386"/>
                <a:gd name="connsiteY3" fmla="*/ 261347 h 261487"/>
                <a:gd name="connsiteX4" fmla="*/ 190037 w 196386"/>
                <a:gd name="connsiteY4" fmla="*/ 219247 h 261487"/>
                <a:gd name="connsiteX5" fmla="*/ 196387 w 196386"/>
                <a:gd name="connsiteY5" fmla="*/ 199054 h 261487"/>
                <a:gd name="connsiteX6" fmla="*/ 196387 w 196386"/>
                <a:gd name="connsiteY6" fmla="*/ 81896 h 261487"/>
                <a:gd name="connsiteX7" fmla="*/ 195244 w 196386"/>
                <a:gd name="connsiteY7" fmla="*/ 71800 h 261487"/>
                <a:gd name="connsiteX8" fmla="*/ 143999 w 196386"/>
                <a:gd name="connsiteY8" fmla="*/ 3918 h 261487"/>
                <a:gd name="connsiteX9" fmla="*/ 3219 w 196386"/>
                <a:gd name="connsiteY9" fmla="*/ 94850 h 261487"/>
                <a:gd name="connsiteX10" fmla="*/ 1949 w 196386"/>
                <a:gd name="connsiteY10" fmla="*/ 119552 h 26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6386" h="261487">
                  <a:moveTo>
                    <a:pt x="1950" y="119552"/>
                  </a:moveTo>
                  <a:cubicBezTo>
                    <a:pt x="12109" y="151005"/>
                    <a:pt x="22248" y="182438"/>
                    <a:pt x="32366" y="213850"/>
                  </a:cubicBezTo>
                  <a:cubicBezTo>
                    <a:pt x="34068" y="218464"/>
                    <a:pt x="36537" y="222757"/>
                    <a:pt x="39669" y="226550"/>
                  </a:cubicBezTo>
                  <a:cubicBezTo>
                    <a:pt x="50400" y="238868"/>
                    <a:pt x="76879" y="263570"/>
                    <a:pt x="116821" y="261347"/>
                  </a:cubicBezTo>
                  <a:cubicBezTo>
                    <a:pt x="146504" y="259658"/>
                    <a:pt x="173645" y="244051"/>
                    <a:pt x="190037" y="219247"/>
                  </a:cubicBezTo>
                  <a:cubicBezTo>
                    <a:pt x="194070" y="213276"/>
                    <a:pt x="196277" y="206259"/>
                    <a:pt x="196387" y="199054"/>
                  </a:cubicBezTo>
                  <a:lnTo>
                    <a:pt x="196387" y="81896"/>
                  </a:lnTo>
                  <a:cubicBezTo>
                    <a:pt x="196288" y="78505"/>
                    <a:pt x="195906" y="75127"/>
                    <a:pt x="195244" y="71800"/>
                  </a:cubicBezTo>
                  <a:cubicBezTo>
                    <a:pt x="190735" y="56115"/>
                    <a:pt x="176638" y="16237"/>
                    <a:pt x="143999" y="3918"/>
                  </a:cubicBezTo>
                  <a:cubicBezTo>
                    <a:pt x="101200" y="-11830"/>
                    <a:pt x="34779" y="20175"/>
                    <a:pt x="3219" y="94850"/>
                  </a:cubicBezTo>
                  <a:cubicBezTo>
                    <a:pt x="-577" y="102561"/>
                    <a:pt x="-1036" y="111493"/>
                    <a:pt x="1949" y="119552"/>
                  </a:cubicBezTo>
                  <a:close/>
                </a:path>
              </a:pathLst>
            </a:custGeom>
            <a:solidFill>
              <a:srgbClr val="A7654D"/>
            </a:solidFill>
            <a:ln w="6350" cap="flat">
              <a:noFill/>
              <a:prstDash val="solid"/>
              <a:miter/>
            </a:ln>
          </p:spPr>
          <p:txBody>
            <a:bodyPr rtlCol="0" anchor="ct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800" b="0" i="0" u="none" strike="noStrike" kern="1200" cap="none" spc="0" normalizeH="0" baseline="0" noProof="0">
                <a:ln>
                  <a:noFill/>
                </a:ln>
                <a:solidFill>
                  <a:prstClr val="black"/>
                </a:solidFill>
                <a:effectLst/>
                <a:uLnTx/>
                <a:uFillTx/>
                <a:latin typeface="Calibri"/>
                <a:cs typeface="Arial" pitchFamily="34" charset="0"/>
              </a:endParaRPr>
            </a:p>
          </p:txBody>
        </p:sp>
        <p:sp>
          <p:nvSpPr>
            <p:cNvPr id="153" name="Forma libre 455">
              <a:extLst>
                <a:ext uri="{FF2B5EF4-FFF2-40B4-BE49-F238E27FC236}">
                  <a16:creationId xmlns:a16="http://schemas.microsoft.com/office/drawing/2014/main" id="{856103EF-FD96-7AFF-EC41-F3CF36E34AC4}"/>
                </a:ext>
              </a:extLst>
            </p:cNvPr>
            <p:cNvSpPr/>
            <p:nvPr/>
          </p:nvSpPr>
          <p:spPr>
            <a:xfrm>
              <a:off x="4883397" y="4138307"/>
              <a:ext cx="216217" cy="199275"/>
            </a:xfrm>
            <a:custGeom>
              <a:avLst/>
              <a:gdLst>
                <a:gd name="connsiteX0" fmla="*/ 140017 w 216217"/>
                <a:gd name="connsiteY0" fmla="*/ 0 h 199275"/>
                <a:gd name="connsiteX1" fmla="*/ 170815 w 216217"/>
                <a:gd name="connsiteY1" fmla="*/ 138113 h 199275"/>
                <a:gd name="connsiteX2" fmla="*/ 216217 w 216217"/>
                <a:gd name="connsiteY2" fmla="*/ 138113 h 199275"/>
                <a:gd name="connsiteX3" fmla="*/ 34360 w 216217"/>
                <a:gd name="connsiteY3" fmla="*/ 178738 h 199275"/>
                <a:gd name="connsiteX4" fmla="*/ 0 w 216217"/>
                <a:gd name="connsiteY4" fmla="*/ 147129 h 199275"/>
                <a:gd name="connsiteX5" fmla="*/ 60515 w 216217"/>
                <a:gd name="connsiteY5" fmla="*/ 140780 h 199275"/>
                <a:gd name="connsiteX6" fmla="*/ 58801 w 216217"/>
                <a:gd name="connsiteY6" fmla="*/ 23495 h 199275"/>
                <a:gd name="connsiteX7" fmla="*/ 140017 w 216217"/>
                <a:gd name="connsiteY7" fmla="*/ 0 h 19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217" h="199275">
                  <a:moveTo>
                    <a:pt x="140017" y="0"/>
                  </a:moveTo>
                  <a:cubicBezTo>
                    <a:pt x="150114" y="46228"/>
                    <a:pt x="160782" y="91885"/>
                    <a:pt x="170815" y="138113"/>
                  </a:cubicBezTo>
                  <a:lnTo>
                    <a:pt x="216217" y="138113"/>
                  </a:lnTo>
                  <a:cubicBezTo>
                    <a:pt x="177217" y="199549"/>
                    <a:pt x="95796" y="217738"/>
                    <a:pt x="34360" y="178738"/>
                  </a:cubicBezTo>
                  <a:cubicBezTo>
                    <a:pt x="21116" y="170331"/>
                    <a:pt x="9480" y="159627"/>
                    <a:pt x="0" y="147129"/>
                  </a:cubicBezTo>
                  <a:cubicBezTo>
                    <a:pt x="20193" y="144907"/>
                    <a:pt x="40322" y="143192"/>
                    <a:pt x="60515" y="140780"/>
                  </a:cubicBezTo>
                  <a:cubicBezTo>
                    <a:pt x="59944" y="101854"/>
                    <a:pt x="59372" y="62421"/>
                    <a:pt x="58801" y="23495"/>
                  </a:cubicBezTo>
                  <a:cubicBezTo>
                    <a:pt x="85725" y="15811"/>
                    <a:pt x="113157" y="7938"/>
                    <a:pt x="140017" y="0"/>
                  </a:cubicBezTo>
                  <a:close/>
                </a:path>
              </a:pathLst>
            </a:custGeom>
            <a:solidFill>
              <a:srgbClr val="A7654D"/>
            </a:solidFill>
            <a:ln w="6350" cap="flat">
              <a:noFill/>
              <a:prstDash val="solid"/>
              <a:miter/>
            </a:ln>
          </p:spPr>
          <p:txBody>
            <a:bodyPr rtlCol="0" anchor="ct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800" b="0" i="0" u="none" strike="noStrike" kern="1200" cap="none" spc="0" normalizeH="0" baseline="0" noProof="0">
                <a:ln>
                  <a:noFill/>
                </a:ln>
                <a:solidFill>
                  <a:prstClr val="black"/>
                </a:solidFill>
                <a:effectLst/>
                <a:uLnTx/>
                <a:uFillTx/>
                <a:latin typeface="Calibri"/>
                <a:cs typeface="Arial" pitchFamily="34" charset="0"/>
              </a:endParaRPr>
            </a:p>
          </p:txBody>
        </p:sp>
        <p:sp>
          <p:nvSpPr>
            <p:cNvPr id="154" name="Forma libre 456">
              <a:extLst>
                <a:ext uri="{FF2B5EF4-FFF2-40B4-BE49-F238E27FC236}">
                  <a16:creationId xmlns:a16="http://schemas.microsoft.com/office/drawing/2014/main" id="{BD118FB2-4335-B5C4-939A-C1B33ED96D89}"/>
                </a:ext>
              </a:extLst>
            </p:cNvPr>
            <p:cNvSpPr/>
            <p:nvPr/>
          </p:nvSpPr>
          <p:spPr>
            <a:xfrm>
              <a:off x="4843653" y="3910812"/>
              <a:ext cx="258576" cy="236067"/>
            </a:xfrm>
            <a:custGeom>
              <a:avLst/>
              <a:gdLst>
                <a:gd name="connsiteX0" fmla="*/ 128643 w 258576"/>
                <a:gd name="connsiteY0" fmla="*/ 121894 h 236067"/>
                <a:gd name="connsiteX1" fmla="*/ 43490 w 258576"/>
                <a:gd name="connsiteY1" fmla="*/ 154343 h 236067"/>
                <a:gd name="connsiteX2" fmla="*/ 6469 w 258576"/>
                <a:gd name="connsiteY2" fmla="*/ 131420 h 236067"/>
                <a:gd name="connsiteX3" fmla="*/ 6469 w 258576"/>
                <a:gd name="connsiteY3" fmla="*/ 60934 h 236067"/>
                <a:gd name="connsiteX4" fmla="*/ 95369 w 258576"/>
                <a:gd name="connsiteY4" fmla="*/ 2197 h 236067"/>
                <a:gd name="connsiteX5" fmla="*/ 221988 w 258576"/>
                <a:gd name="connsiteY5" fmla="*/ 39662 h 236067"/>
                <a:gd name="connsiteX6" fmla="*/ 244975 w 258576"/>
                <a:gd name="connsiteY6" fmla="*/ 189077 h 236067"/>
                <a:gd name="connsiteX7" fmla="*/ 199065 w 258576"/>
                <a:gd name="connsiteY7" fmla="*/ 236068 h 236067"/>
                <a:gd name="connsiteX8" fmla="*/ 192334 w 258576"/>
                <a:gd name="connsiteY8" fmla="*/ 162217 h 236067"/>
                <a:gd name="connsiteX9" fmla="*/ 161473 w 258576"/>
                <a:gd name="connsiteY9" fmla="*/ 193967 h 236067"/>
                <a:gd name="connsiteX10" fmla="*/ 142995 w 258576"/>
                <a:gd name="connsiteY10" fmla="*/ 159296 h 236067"/>
                <a:gd name="connsiteX11" fmla="*/ 128643 w 258576"/>
                <a:gd name="connsiteY11" fmla="*/ 121894 h 236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8576" h="236067">
                  <a:moveTo>
                    <a:pt x="128643" y="121894"/>
                  </a:moveTo>
                  <a:cubicBezTo>
                    <a:pt x="105656" y="148755"/>
                    <a:pt x="72636" y="161645"/>
                    <a:pt x="43490" y="154343"/>
                  </a:cubicBezTo>
                  <a:cubicBezTo>
                    <a:pt x="29052" y="150772"/>
                    <a:pt x="16101" y="142753"/>
                    <a:pt x="6469" y="131420"/>
                  </a:cubicBezTo>
                  <a:cubicBezTo>
                    <a:pt x="3104" y="121323"/>
                    <a:pt x="-6231" y="91668"/>
                    <a:pt x="6469" y="60934"/>
                  </a:cubicBezTo>
                  <a:cubicBezTo>
                    <a:pt x="26091" y="14516"/>
                    <a:pt x="79875" y="4991"/>
                    <a:pt x="95369" y="2197"/>
                  </a:cubicBezTo>
                  <a:cubicBezTo>
                    <a:pt x="104894" y="482"/>
                    <a:pt x="173856" y="-10503"/>
                    <a:pt x="221988" y="39662"/>
                  </a:cubicBezTo>
                  <a:cubicBezTo>
                    <a:pt x="260088" y="79921"/>
                    <a:pt x="269613" y="142595"/>
                    <a:pt x="244975" y="189077"/>
                  </a:cubicBezTo>
                  <a:cubicBezTo>
                    <a:pt x="234223" y="208619"/>
                    <a:pt x="218351" y="224864"/>
                    <a:pt x="199065" y="236068"/>
                  </a:cubicBezTo>
                  <a:cubicBezTo>
                    <a:pt x="196779" y="211430"/>
                    <a:pt x="194535" y="186812"/>
                    <a:pt x="192334" y="162217"/>
                  </a:cubicBezTo>
                  <a:cubicBezTo>
                    <a:pt x="182237" y="172821"/>
                    <a:pt x="172141" y="183426"/>
                    <a:pt x="161473" y="193967"/>
                  </a:cubicBezTo>
                  <a:cubicBezTo>
                    <a:pt x="154631" y="182787"/>
                    <a:pt x="148461" y="171209"/>
                    <a:pt x="142995" y="159296"/>
                  </a:cubicBezTo>
                  <a:cubicBezTo>
                    <a:pt x="137152" y="145961"/>
                    <a:pt x="132581" y="133070"/>
                    <a:pt x="128643" y="121894"/>
                  </a:cubicBezTo>
                  <a:close/>
                </a:path>
              </a:pathLst>
            </a:custGeom>
            <a:solidFill>
              <a:srgbClr val="1E1615"/>
            </a:solidFill>
            <a:ln w="6350" cap="flat">
              <a:noFill/>
              <a:prstDash val="solid"/>
              <a:miter/>
            </a:ln>
          </p:spPr>
          <p:txBody>
            <a:bodyPr rtlCol="0" anchor="ct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800" b="0" i="0" u="none" strike="noStrike" kern="1200" cap="none" spc="0" normalizeH="0" baseline="0" noProof="0">
                <a:ln>
                  <a:noFill/>
                </a:ln>
                <a:solidFill>
                  <a:prstClr val="black"/>
                </a:solidFill>
                <a:effectLst/>
                <a:uLnTx/>
                <a:uFillTx/>
                <a:latin typeface="Calibri"/>
                <a:cs typeface="Arial" pitchFamily="34" charset="0"/>
              </a:endParaRPr>
            </a:p>
          </p:txBody>
        </p:sp>
        <p:sp>
          <p:nvSpPr>
            <p:cNvPr id="155" name="Forma libre 457">
              <a:extLst>
                <a:ext uri="{FF2B5EF4-FFF2-40B4-BE49-F238E27FC236}">
                  <a16:creationId xmlns:a16="http://schemas.microsoft.com/office/drawing/2014/main" id="{AE783022-C890-64E3-71F7-D72AF0BB27A0}"/>
                </a:ext>
              </a:extLst>
            </p:cNvPr>
            <p:cNvSpPr/>
            <p:nvPr/>
          </p:nvSpPr>
          <p:spPr>
            <a:xfrm>
              <a:off x="5005698" y="4064711"/>
              <a:ext cx="56895" cy="56895"/>
            </a:xfrm>
            <a:custGeom>
              <a:avLst/>
              <a:gdLst>
                <a:gd name="connsiteX0" fmla="*/ 56896 w 56895"/>
                <a:gd name="connsiteY0" fmla="*/ 28448 h 56895"/>
                <a:gd name="connsiteX1" fmla="*/ 28448 w 56895"/>
                <a:gd name="connsiteY1" fmla="*/ 56896 h 56895"/>
                <a:gd name="connsiteX2" fmla="*/ 0 w 56895"/>
                <a:gd name="connsiteY2" fmla="*/ 28448 h 56895"/>
                <a:gd name="connsiteX3" fmla="*/ 28448 w 56895"/>
                <a:gd name="connsiteY3" fmla="*/ 0 h 56895"/>
                <a:gd name="connsiteX4" fmla="*/ 56896 w 56895"/>
                <a:gd name="connsiteY4" fmla="*/ 28448 h 56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95" h="56895">
                  <a:moveTo>
                    <a:pt x="56896" y="28448"/>
                  </a:moveTo>
                  <a:cubicBezTo>
                    <a:pt x="56896" y="44159"/>
                    <a:pt x="44159" y="56896"/>
                    <a:pt x="28448" y="56896"/>
                  </a:cubicBezTo>
                  <a:cubicBezTo>
                    <a:pt x="12736" y="56896"/>
                    <a:pt x="0" y="44159"/>
                    <a:pt x="0" y="28448"/>
                  </a:cubicBezTo>
                  <a:cubicBezTo>
                    <a:pt x="0" y="12736"/>
                    <a:pt x="12736" y="0"/>
                    <a:pt x="28448" y="0"/>
                  </a:cubicBezTo>
                  <a:cubicBezTo>
                    <a:pt x="44159" y="0"/>
                    <a:pt x="56896" y="12736"/>
                    <a:pt x="56896" y="28448"/>
                  </a:cubicBezTo>
                  <a:close/>
                </a:path>
              </a:pathLst>
            </a:custGeom>
            <a:solidFill>
              <a:srgbClr val="A7654D"/>
            </a:solidFill>
            <a:ln w="6350" cap="flat">
              <a:noFill/>
              <a:prstDash val="solid"/>
              <a:miter/>
            </a:ln>
          </p:spPr>
          <p:txBody>
            <a:bodyPr rtlCol="0" anchor="ct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800" b="0" i="0" u="none" strike="noStrike" kern="1200" cap="none" spc="0" normalizeH="0" baseline="0" noProof="0">
                <a:ln>
                  <a:noFill/>
                </a:ln>
                <a:solidFill>
                  <a:prstClr val="black"/>
                </a:solidFill>
                <a:effectLst/>
                <a:uLnTx/>
                <a:uFillTx/>
                <a:latin typeface="Calibri"/>
                <a:cs typeface="Arial" pitchFamily="34" charset="0"/>
              </a:endParaRPr>
            </a:p>
          </p:txBody>
        </p:sp>
        <p:sp>
          <p:nvSpPr>
            <p:cNvPr id="156" name="Forma libre 458">
              <a:extLst>
                <a:ext uri="{FF2B5EF4-FFF2-40B4-BE49-F238E27FC236}">
                  <a16:creationId xmlns:a16="http://schemas.microsoft.com/office/drawing/2014/main" id="{E494B71E-4062-2256-CEB4-C2148E106FD8}"/>
                </a:ext>
              </a:extLst>
            </p:cNvPr>
            <p:cNvSpPr/>
            <p:nvPr/>
          </p:nvSpPr>
          <p:spPr>
            <a:xfrm>
              <a:off x="4835048" y="3944568"/>
              <a:ext cx="34124" cy="139700"/>
            </a:xfrm>
            <a:custGeom>
              <a:avLst/>
              <a:gdLst>
                <a:gd name="connsiteX0" fmla="*/ 34124 w 34124"/>
                <a:gd name="connsiteY0" fmla="*/ 65532 h 139700"/>
                <a:gd name="connsiteX1" fmla="*/ 20853 w 34124"/>
                <a:gd name="connsiteY1" fmla="*/ 139700 h 139700"/>
                <a:gd name="connsiteX2" fmla="*/ 34124 w 34124"/>
                <a:gd name="connsiteY2" fmla="*/ 0 h 139700"/>
              </a:gdLst>
              <a:ahLst/>
              <a:cxnLst>
                <a:cxn ang="0">
                  <a:pos x="connsiteX0" y="connsiteY0"/>
                </a:cxn>
                <a:cxn ang="0">
                  <a:pos x="connsiteX1" y="connsiteY1"/>
                </a:cxn>
                <a:cxn ang="0">
                  <a:pos x="connsiteX2" y="connsiteY2"/>
                </a:cxn>
              </a:cxnLst>
              <a:rect l="l" t="t" r="r" b="b"/>
              <a:pathLst>
                <a:path w="34124" h="139700">
                  <a:moveTo>
                    <a:pt x="34124" y="65532"/>
                  </a:moveTo>
                  <a:cubicBezTo>
                    <a:pt x="34124" y="65532"/>
                    <a:pt x="12217" y="114999"/>
                    <a:pt x="20853" y="139700"/>
                  </a:cubicBezTo>
                  <a:cubicBezTo>
                    <a:pt x="20853" y="139700"/>
                    <a:pt x="-33947" y="75057"/>
                    <a:pt x="34124" y="0"/>
                  </a:cubicBezTo>
                  <a:close/>
                </a:path>
              </a:pathLst>
            </a:custGeom>
            <a:solidFill>
              <a:srgbClr val="1E1615"/>
            </a:solidFill>
            <a:ln w="6350" cap="flat">
              <a:noFill/>
              <a:prstDash val="solid"/>
              <a:miter/>
            </a:ln>
          </p:spPr>
          <p:txBody>
            <a:bodyPr rtlCol="0" anchor="ct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800" b="0" i="0" u="none" strike="noStrike" kern="1200" cap="none" spc="0" normalizeH="0" baseline="0" noProof="0">
                <a:ln>
                  <a:noFill/>
                </a:ln>
                <a:solidFill>
                  <a:prstClr val="black"/>
                </a:solidFill>
                <a:effectLst/>
                <a:uLnTx/>
                <a:uFillTx/>
                <a:latin typeface="Calibri"/>
                <a:cs typeface="Arial" pitchFamily="34" charset="0"/>
              </a:endParaRPr>
            </a:p>
          </p:txBody>
        </p:sp>
        <p:sp>
          <p:nvSpPr>
            <p:cNvPr id="157" name="Forma libre 459">
              <a:extLst>
                <a:ext uri="{FF2B5EF4-FFF2-40B4-BE49-F238E27FC236}">
                  <a16:creationId xmlns:a16="http://schemas.microsoft.com/office/drawing/2014/main" id="{DE919D70-47F0-60B6-CB08-5501D3711503}"/>
                </a:ext>
              </a:extLst>
            </p:cNvPr>
            <p:cNvSpPr/>
            <p:nvPr/>
          </p:nvSpPr>
          <p:spPr>
            <a:xfrm>
              <a:off x="4712772" y="4263679"/>
              <a:ext cx="574656" cy="622721"/>
            </a:xfrm>
            <a:custGeom>
              <a:avLst/>
              <a:gdLst>
                <a:gd name="connsiteX0" fmla="*/ 220218 w 574656"/>
                <a:gd name="connsiteY0" fmla="*/ 18075 h 622721"/>
                <a:gd name="connsiteX1" fmla="*/ 183261 w 574656"/>
                <a:gd name="connsiteY1" fmla="*/ 10772 h 622721"/>
                <a:gd name="connsiteX2" fmla="*/ 140652 w 574656"/>
                <a:gd name="connsiteY2" fmla="*/ 25313 h 622721"/>
                <a:gd name="connsiteX3" fmla="*/ 123825 w 574656"/>
                <a:gd name="connsiteY3" fmla="*/ 41569 h 622721"/>
                <a:gd name="connsiteX4" fmla="*/ 108712 w 574656"/>
                <a:gd name="connsiteY4" fmla="*/ 80685 h 622721"/>
                <a:gd name="connsiteX5" fmla="*/ 87948 w 574656"/>
                <a:gd name="connsiteY5" fmla="*/ 303888 h 622721"/>
                <a:gd name="connsiteX6" fmla="*/ 46482 w 574656"/>
                <a:gd name="connsiteY6" fmla="*/ 503024 h 622721"/>
                <a:gd name="connsiteX7" fmla="*/ 0 w 574656"/>
                <a:gd name="connsiteY7" fmla="*/ 586971 h 622721"/>
                <a:gd name="connsiteX8" fmla="*/ 39180 w 574656"/>
                <a:gd name="connsiteY8" fmla="*/ 622722 h 622721"/>
                <a:gd name="connsiteX9" fmla="*/ 167005 w 574656"/>
                <a:gd name="connsiteY9" fmla="*/ 476672 h 622721"/>
                <a:gd name="connsiteX10" fmla="*/ 192405 w 574656"/>
                <a:gd name="connsiteY10" fmla="*/ 348021 h 622721"/>
                <a:gd name="connsiteX11" fmla="*/ 218758 w 574656"/>
                <a:gd name="connsiteY11" fmla="*/ 560619 h 622721"/>
                <a:gd name="connsiteX12" fmla="*/ 511810 w 574656"/>
                <a:gd name="connsiteY12" fmla="*/ 507977 h 622721"/>
                <a:gd name="connsiteX13" fmla="*/ 554419 w 574656"/>
                <a:gd name="connsiteY13" fmla="*/ 480609 h 622721"/>
                <a:gd name="connsiteX14" fmla="*/ 528066 w 574656"/>
                <a:gd name="connsiteY14" fmla="*/ 152250 h 622721"/>
                <a:gd name="connsiteX15" fmla="*/ 478219 w 574656"/>
                <a:gd name="connsiteY15" fmla="*/ 20805 h 622721"/>
                <a:gd name="connsiteX16" fmla="*/ 443484 w 574656"/>
                <a:gd name="connsiteY16" fmla="*/ 3978 h 622721"/>
                <a:gd name="connsiteX17" fmla="*/ 355473 w 574656"/>
                <a:gd name="connsiteY17" fmla="*/ 13503 h 622721"/>
                <a:gd name="connsiteX18" fmla="*/ 264668 w 574656"/>
                <a:gd name="connsiteY18" fmla="*/ 62207 h 622721"/>
                <a:gd name="connsiteX19" fmla="*/ 220218 w 574656"/>
                <a:gd name="connsiteY19" fmla="*/ 18075 h 622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4656" h="622721">
                  <a:moveTo>
                    <a:pt x="220218" y="18075"/>
                  </a:moveTo>
                  <a:cubicBezTo>
                    <a:pt x="208590" y="12941"/>
                    <a:pt x="195968" y="10447"/>
                    <a:pt x="183261" y="10772"/>
                  </a:cubicBezTo>
                  <a:cubicBezTo>
                    <a:pt x="168030" y="11808"/>
                    <a:pt x="153339" y="16822"/>
                    <a:pt x="140652" y="25313"/>
                  </a:cubicBezTo>
                  <a:cubicBezTo>
                    <a:pt x="134200" y="29786"/>
                    <a:pt x="128517" y="35276"/>
                    <a:pt x="123825" y="41569"/>
                  </a:cubicBezTo>
                  <a:cubicBezTo>
                    <a:pt x="115576" y="53129"/>
                    <a:pt x="110378" y="66583"/>
                    <a:pt x="108712" y="80685"/>
                  </a:cubicBezTo>
                  <a:cubicBezTo>
                    <a:pt x="94107" y="197589"/>
                    <a:pt x="87948" y="303888"/>
                    <a:pt x="87948" y="303888"/>
                  </a:cubicBezTo>
                  <a:cubicBezTo>
                    <a:pt x="88079" y="372424"/>
                    <a:pt x="73959" y="440238"/>
                    <a:pt x="46482" y="503024"/>
                  </a:cubicBezTo>
                  <a:cubicBezTo>
                    <a:pt x="33930" y="532538"/>
                    <a:pt x="18353" y="560670"/>
                    <a:pt x="0" y="586971"/>
                  </a:cubicBezTo>
                  <a:cubicBezTo>
                    <a:pt x="12700" y="598719"/>
                    <a:pt x="25781" y="610974"/>
                    <a:pt x="39180" y="622722"/>
                  </a:cubicBezTo>
                  <a:cubicBezTo>
                    <a:pt x="95602" y="588114"/>
                    <a:pt x="140179" y="537181"/>
                    <a:pt x="167005" y="476672"/>
                  </a:cubicBezTo>
                  <a:cubicBezTo>
                    <a:pt x="184454" y="436060"/>
                    <a:pt x="193110" y="392216"/>
                    <a:pt x="192405" y="348021"/>
                  </a:cubicBezTo>
                  <a:cubicBezTo>
                    <a:pt x="201359" y="419077"/>
                    <a:pt x="209741" y="489562"/>
                    <a:pt x="218758" y="560619"/>
                  </a:cubicBezTo>
                  <a:lnTo>
                    <a:pt x="511810" y="507977"/>
                  </a:lnTo>
                  <a:cubicBezTo>
                    <a:pt x="528015" y="502429"/>
                    <a:pt x="542635" y="493038"/>
                    <a:pt x="554419" y="480609"/>
                  </a:cubicBezTo>
                  <a:cubicBezTo>
                    <a:pt x="605219" y="425237"/>
                    <a:pt x="546608" y="356974"/>
                    <a:pt x="528066" y="152250"/>
                  </a:cubicBezTo>
                  <a:cubicBezTo>
                    <a:pt x="524701" y="115865"/>
                    <a:pt x="520827" y="51539"/>
                    <a:pt x="478219" y="20805"/>
                  </a:cubicBezTo>
                  <a:cubicBezTo>
                    <a:pt x="467459" y="13644"/>
                    <a:pt x="455773" y="7983"/>
                    <a:pt x="443484" y="3978"/>
                  </a:cubicBezTo>
                  <a:cubicBezTo>
                    <a:pt x="413964" y="-3634"/>
                    <a:pt x="382682" y="-248"/>
                    <a:pt x="355473" y="13503"/>
                  </a:cubicBezTo>
                  <a:cubicBezTo>
                    <a:pt x="336995" y="52682"/>
                    <a:pt x="297180" y="71669"/>
                    <a:pt x="264668" y="62207"/>
                  </a:cubicBezTo>
                  <a:cubicBezTo>
                    <a:pt x="234823" y="53317"/>
                    <a:pt x="221933" y="22520"/>
                    <a:pt x="220218" y="18075"/>
                  </a:cubicBezTo>
                  <a:close/>
                </a:path>
              </a:pathLst>
            </a:custGeom>
            <a:solidFill>
              <a:srgbClr val="90D4F9"/>
            </a:solidFill>
            <a:ln w="6350" cap="flat">
              <a:noFill/>
              <a:prstDash val="solid"/>
              <a:miter/>
            </a:ln>
          </p:spPr>
          <p:txBody>
            <a:bodyPr rtlCol="0" anchor="ct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800" b="0" i="0" u="none" strike="noStrike" kern="1200" cap="none" spc="0" normalizeH="0" baseline="0" noProof="0">
                <a:ln>
                  <a:noFill/>
                </a:ln>
                <a:solidFill>
                  <a:prstClr val="black"/>
                </a:solidFill>
                <a:effectLst/>
                <a:uLnTx/>
                <a:uFillTx/>
                <a:latin typeface="Calibri"/>
                <a:cs typeface="Arial" pitchFamily="34" charset="0"/>
              </a:endParaRPr>
            </a:p>
          </p:txBody>
        </p:sp>
        <p:sp>
          <p:nvSpPr>
            <p:cNvPr id="158" name="Forma libre 460">
              <a:extLst>
                <a:ext uri="{FF2B5EF4-FFF2-40B4-BE49-F238E27FC236}">
                  <a16:creationId xmlns:a16="http://schemas.microsoft.com/office/drawing/2014/main" id="{DB20F5BE-3A01-6789-2655-28F4C54B278F}"/>
                </a:ext>
              </a:extLst>
            </p:cNvPr>
            <p:cNvSpPr/>
            <p:nvPr/>
          </p:nvSpPr>
          <p:spPr>
            <a:xfrm>
              <a:off x="4943150" y="4195393"/>
              <a:ext cx="62547" cy="34141"/>
            </a:xfrm>
            <a:custGeom>
              <a:avLst/>
              <a:gdLst>
                <a:gd name="connsiteX0" fmla="*/ 0 w 62547"/>
                <a:gd name="connsiteY0" fmla="*/ 12065 h 34141"/>
                <a:gd name="connsiteX1" fmla="*/ 25908 w 62547"/>
                <a:gd name="connsiteY1" fmla="*/ 12065 h 34141"/>
                <a:gd name="connsiteX2" fmla="*/ 62548 w 62547"/>
                <a:gd name="connsiteY2" fmla="*/ 0 h 34141"/>
                <a:gd name="connsiteX3" fmla="*/ 44006 w 62547"/>
                <a:gd name="connsiteY3" fmla="*/ 21844 h 34141"/>
                <a:gd name="connsiteX4" fmla="*/ 0 w 62547"/>
                <a:gd name="connsiteY4" fmla="*/ 33909 h 34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47" h="34141">
                  <a:moveTo>
                    <a:pt x="0" y="12065"/>
                  </a:moveTo>
                  <a:cubicBezTo>
                    <a:pt x="8598" y="13219"/>
                    <a:pt x="17311" y="13219"/>
                    <a:pt x="25908" y="12065"/>
                  </a:cubicBezTo>
                  <a:cubicBezTo>
                    <a:pt x="38846" y="10722"/>
                    <a:pt x="51343" y="6607"/>
                    <a:pt x="62548" y="0"/>
                  </a:cubicBezTo>
                  <a:cubicBezTo>
                    <a:pt x="58198" y="8656"/>
                    <a:pt x="51841" y="16146"/>
                    <a:pt x="44006" y="21844"/>
                  </a:cubicBezTo>
                  <a:cubicBezTo>
                    <a:pt x="31227" y="30946"/>
                    <a:pt x="15634" y="35221"/>
                    <a:pt x="0" y="33909"/>
                  </a:cubicBezTo>
                  <a:close/>
                </a:path>
              </a:pathLst>
            </a:custGeom>
            <a:solidFill>
              <a:srgbClr val="8E5240"/>
            </a:solidFill>
            <a:ln w="6350" cap="flat">
              <a:noFill/>
              <a:prstDash val="solid"/>
              <a:miter/>
            </a:ln>
          </p:spPr>
          <p:txBody>
            <a:bodyPr rtlCol="0" anchor="ct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800" b="0" i="0" u="none" strike="noStrike" kern="1200" cap="none" spc="0" normalizeH="0" baseline="0" noProof="0">
                <a:ln>
                  <a:noFill/>
                </a:ln>
                <a:solidFill>
                  <a:prstClr val="black"/>
                </a:solidFill>
                <a:effectLst/>
                <a:uLnTx/>
                <a:uFillTx/>
                <a:latin typeface="Calibri"/>
                <a:cs typeface="Arial" pitchFamily="34" charset="0"/>
              </a:endParaRPr>
            </a:p>
          </p:txBody>
        </p:sp>
        <p:sp>
          <p:nvSpPr>
            <p:cNvPr id="159" name="Forma libre 461">
              <a:extLst>
                <a:ext uri="{FF2B5EF4-FFF2-40B4-BE49-F238E27FC236}">
                  <a16:creationId xmlns:a16="http://schemas.microsoft.com/office/drawing/2014/main" id="{AEC5CFD4-0B66-3CC9-2D4F-B158DE1C8430}"/>
                </a:ext>
              </a:extLst>
            </p:cNvPr>
            <p:cNvSpPr/>
            <p:nvPr/>
          </p:nvSpPr>
          <p:spPr>
            <a:xfrm>
              <a:off x="4909051" y="4087126"/>
              <a:ext cx="22733" cy="62547"/>
            </a:xfrm>
            <a:custGeom>
              <a:avLst/>
              <a:gdLst>
                <a:gd name="connsiteX0" fmla="*/ 0 w 22733"/>
                <a:gd name="connsiteY0" fmla="*/ 0 h 62547"/>
                <a:gd name="connsiteX1" fmla="*/ 3492 w 22733"/>
                <a:gd name="connsiteY1" fmla="*/ 62548 h 62547"/>
                <a:gd name="connsiteX2" fmla="*/ 22733 w 22733"/>
                <a:gd name="connsiteY2" fmla="*/ 56324 h 62547"/>
              </a:gdLst>
              <a:ahLst/>
              <a:cxnLst>
                <a:cxn ang="0">
                  <a:pos x="connsiteX0" y="connsiteY0"/>
                </a:cxn>
                <a:cxn ang="0">
                  <a:pos x="connsiteX1" y="connsiteY1"/>
                </a:cxn>
                <a:cxn ang="0">
                  <a:pos x="connsiteX2" y="connsiteY2"/>
                </a:cxn>
              </a:cxnLst>
              <a:rect l="l" t="t" r="r" b="b"/>
              <a:pathLst>
                <a:path w="22733" h="62547">
                  <a:moveTo>
                    <a:pt x="0" y="0"/>
                  </a:moveTo>
                  <a:lnTo>
                    <a:pt x="3492" y="62548"/>
                  </a:lnTo>
                  <a:lnTo>
                    <a:pt x="22733" y="56324"/>
                  </a:lnTo>
                </a:path>
              </a:pathLst>
            </a:custGeom>
            <a:noFill/>
            <a:ln w="6223" cap="flat">
              <a:solidFill>
                <a:srgbClr val="724035"/>
              </a:solidFill>
              <a:prstDash val="solid"/>
              <a:miter/>
            </a:ln>
          </p:spPr>
          <p:txBody>
            <a:bodyPr rtlCol="0" anchor="ct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800" b="0" i="0" u="none" strike="noStrike" kern="1200" cap="none" spc="0" normalizeH="0" baseline="0" noProof="0">
                <a:ln>
                  <a:noFill/>
                </a:ln>
                <a:solidFill>
                  <a:prstClr val="black"/>
                </a:solidFill>
                <a:effectLst/>
                <a:uLnTx/>
                <a:uFillTx/>
                <a:latin typeface="Calibri"/>
                <a:cs typeface="Arial" pitchFamily="34" charset="0"/>
              </a:endParaRPr>
            </a:p>
          </p:txBody>
        </p:sp>
        <p:sp>
          <p:nvSpPr>
            <p:cNvPr id="160" name="Forma libre 462">
              <a:extLst>
                <a:ext uri="{FF2B5EF4-FFF2-40B4-BE49-F238E27FC236}">
                  <a16:creationId xmlns:a16="http://schemas.microsoft.com/office/drawing/2014/main" id="{1E207DA9-FFC6-EB88-3E53-46E59E4B1CD6}"/>
                </a:ext>
              </a:extLst>
            </p:cNvPr>
            <p:cNvSpPr/>
            <p:nvPr/>
          </p:nvSpPr>
          <p:spPr>
            <a:xfrm>
              <a:off x="4920417" y="4146880"/>
              <a:ext cx="31241" cy="17050"/>
            </a:xfrm>
            <a:custGeom>
              <a:avLst/>
              <a:gdLst>
                <a:gd name="connsiteX0" fmla="*/ 31242 w 31241"/>
                <a:gd name="connsiteY0" fmla="*/ 0 h 17050"/>
                <a:gd name="connsiteX1" fmla="*/ 0 w 31241"/>
                <a:gd name="connsiteY1" fmla="*/ 14795 h 17050"/>
              </a:gdLst>
              <a:ahLst/>
              <a:cxnLst>
                <a:cxn ang="0">
                  <a:pos x="connsiteX0" y="connsiteY0"/>
                </a:cxn>
                <a:cxn ang="0">
                  <a:pos x="connsiteX1" y="connsiteY1"/>
                </a:cxn>
              </a:cxnLst>
              <a:rect l="l" t="t" r="r" b="b"/>
              <a:pathLst>
                <a:path w="31241" h="17050">
                  <a:moveTo>
                    <a:pt x="31242" y="0"/>
                  </a:moveTo>
                  <a:cubicBezTo>
                    <a:pt x="31242" y="0"/>
                    <a:pt x="19748" y="24447"/>
                    <a:pt x="0" y="14795"/>
                  </a:cubicBezTo>
                </a:path>
              </a:pathLst>
            </a:custGeom>
            <a:noFill/>
            <a:ln w="6223" cap="flat">
              <a:solidFill>
                <a:srgbClr val="724035"/>
              </a:solidFill>
              <a:prstDash val="solid"/>
              <a:miter/>
            </a:ln>
          </p:spPr>
          <p:txBody>
            <a:bodyPr rtlCol="0" anchor="ct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800" b="0" i="0" u="none" strike="noStrike" kern="1200" cap="none" spc="0" normalizeH="0" baseline="0" noProof="0">
                <a:ln>
                  <a:noFill/>
                </a:ln>
                <a:solidFill>
                  <a:prstClr val="black"/>
                </a:solidFill>
                <a:effectLst/>
                <a:uLnTx/>
                <a:uFillTx/>
                <a:latin typeface="Calibri"/>
                <a:cs typeface="Arial" pitchFamily="34" charset="0"/>
              </a:endParaRPr>
            </a:p>
          </p:txBody>
        </p:sp>
        <p:sp>
          <p:nvSpPr>
            <p:cNvPr id="161" name="Forma libre 463">
              <a:extLst>
                <a:ext uri="{FF2B5EF4-FFF2-40B4-BE49-F238E27FC236}">
                  <a16:creationId xmlns:a16="http://schemas.microsoft.com/office/drawing/2014/main" id="{F6642220-C636-87CB-65F0-D9A7D9ACDBE3}"/>
                </a:ext>
              </a:extLst>
            </p:cNvPr>
            <p:cNvSpPr/>
            <p:nvPr/>
          </p:nvSpPr>
          <p:spPr>
            <a:xfrm>
              <a:off x="4946007" y="4098493"/>
              <a:ext cx="11366" cy="8611"/>
            </a:xfrm>
            <a:custGeom>
              <a:avLst/>
              <a:gdLst>
                <a:gd name="connsiteX0" fmla="*/ 11367 w 11366"/>
                <a:gd name="connsiteY0" fmla="*/ 4254 h 8611"/>
                <a:gd name="connsiteX1" fmla="*/ 5652 w 11366"/>
                <a:gd name="connsiteY1" fmla="*/ 8572 h 8611"/>
                <a:gd name="connsiteX2" fmla="*/ 0 w 11366"/>
                <a:gd name="connsiteY2" fmla="*/ 4254 h 8611"/>
                <a:gd name="connsiteX3" fmla="*/ 5652 w 11366"/>
                <a:gd name="connsiteY3" fmla="*/ 0 h 8611"/>
                <a:gd name="connsiteX4" fmla="*/ 11367 w 11366"/>
                <a:gd name="connsiteY4" fmla="*/ 4254 h 8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66" h="8611">
                  <a:moveTo>
                    <a:pt x="11367" y="4254"/>
                  </a:moveTo>
                  <a:cubicBezTo>
                    <a:pt x="11367" y="6667"/>
                    <a:pt x="8827" y="8572"/>
                    <a:pt x="5652" y="8572"/>
                  </a:cubicBezTo>
                  <a:cubicBezTo>
                    <a:pt x="2906" y="8912"/>
                    <a:pt x="394" y="6992"/>
                    <a:pt x="0" y="4254"/>
                  </a:cubicBezTo>
                  <a:cubicBezTo>
                    <a:pt x="0" y="1905"/>
                    <a:pt x="2540" y="0"/>
                    <a:pt x="5652" y="0"/>
                  </a:cubicBezTo>
                  <a:cubicBezTo>
                    <a:pt x="8763" y="0"/>
                    <a:pt x="11367" y="1905"/>
                    <a:pt x="11367" y="4254"/>
                  </a:cubicBezTo>
                  <a:close/>
                </a:path>
              </a:pathLst>
            </a:custGeom>
            <a:solidFill>
              <a:srgbClr val="1E1615"/>
            </a:solidFill>
            <a:ln w="6350" cap="flat">
              <a:noFill/>
              <a:prstDash val="solid"/>
              <a:miter/>
            </a:ln>
          </p:spPr>
          <p:txBody>
            <a:bodyPr rtlCol="0" anchor="ct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800" b="0" i="0" u="none" strike="noStrike" kern="1200" cap="none" spc="0" normalizeH="0" baseline="0" noProof="0">
                <a:ln>
                  <a:noFill/>
                </a:ln>
                <a:solidFill>
                  <a:prstClr val="black"/>
                </a:solidFill>
                <a:effectLst/>
                <a:uLnTx/>
                <a:uFillTx/>
                <a:latin typeface="Calibri"/>
                <a:cs typeface="Arial" pitchFamily="34" charset="0"/>
              </a:endParaRPr>
            </a:p>
          </p:txBody>
        </p:sp>
        <p:sp>
          <p:nvSpPr>
            <p:cNvPr id="162" name="Forma libre 464">
              <a:extLst>
                <a:ext uri="{FF2B5EF4-FFF2-40B4-BE49-F238E27FC236}">
                  <a16:creationId xmlns:a16="http://schemas.microsoft.com/office/drawing/2014/main" id="{99CF692B-0B2F-C1FF-8CDA-F46B830CC025}"/>
                </a:ext>
              </a:extLst>
            </p:cNvPr>
            <p:cNvSpPr/>
            <p:nvPr/>
          </p:nvSpPr>
          <p:spPr>
            <a:xfrm>
              <a:off x="4883270" y="4104207"/>
              <a:ext cx="8636" cy="8636"/>
            </a:xfrm>
            <a:custGeom>
              <a:avLst/>
              <a:gdLst>
                <a:gd name="connsiteX0" fmla="*/ 8636 w 8636"/>
                <a:gd name="connsiteY0" fmla="*/ 4255 h 8636"/>
                <a:gd name="connsiteX1" fmla="*/ 4381 w 8636"/>
                <a:gd name="connsiteY1" fmla="*/ 8636 h 8636"/>
                <a:gd name="connsiteX2" fmla="*/ 0 w 8636"/>
                <a:gd name="connsiteY2" fmla="*/ 4381 h 8636"/>
                <a:gd name="connsiteX3" fmla="*/ 4255 w 8636"/>
                <a:gd name="connsiteY3" fmla="*/ 1 h 8636"/>
                <a:gd name="connsiteX4" fmla="*/ 4381 w 8636"/>
                <a:gd name="connsiteY4" fmla="*/ 1 h 8636"/>
                <a:gd name="connsiteX5" fmla="*/ 8635 w 8636"/>
                <a:gd name="connsiteY5" fmla="*/ 4255 h 8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36" h="8636">
                  <a:moveTo>
                    <a:pt x="8636" y="4255"/>
                  </a:moveTo>
                  <a:cubicBezTo>
                    <a:pt x="8670" y="6639"/>
                    <a:pt x="6766" y="8601"/>
                    <a:pt x="4381" y="8636"/>
                  </a:cubicBezTo>
                  <a:cubicBezTo>
                    <a:pt x="1997" y="8671"/>
                    <a:pt x="35" y="6766"/>
                    <a:pt x="0" y="4381"/>
                  </a:cubicBezTo>
                  <a:cubicBezTo>
                    <a:pt x="-34" y="1997"/>
                    <a:pt x="1871" y="35"/>
                    <a:pt x="4255" y="1"/>
                  </a:cubicBezTo>
                  <a:cubicBezTo>
                    <a:pt x="4297" y="0"/>
                    <a:pt x="4339" y="0"/>
                    <a:pt x="4381" y="1"/>
                  </a:cubicBezTo>
                  <a:cubicBezTo>
                    <a:pt x="6731" y="1"/>
                    <a:pt x="8635" y="1906"/>
                    <a:pt x="8635" y="4255"/>
                  </a:cubicBezTo>
                  <a:close/>
                </a:path>
              </a:pathLst>
            </a:custGeom>
            <a:solidFill>
              <a:srgbClr val="1E1615"/>
            </a:solidFill>
            <a:ln w="6350" cap="flat">
              <a:noFill/>
              <a:prstDash val="solid"/>
              <a:miter/>
            </a:ln>
          </p:spPr>
          <p:txBody>
            <a:bodyPr rtlCol="0" anchor="ct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800" b="0" i="0" u="none" strike="noStrike" kern="1200" cap="none" spc="0" normalizeH="0" baseline="0" noProof="0">
                <a:ln>
                  <a:noFill/>
                </a:ln>
                <a:solidFill>
                  <a:prstClr val="black"/>
                </a:solidFill>
                <a:effectLst/>
                <a:uLnTx/>
                <a:uFillTx/>
                <a:latin typeface="Calibri"/>
                <a:cs typeface="Arial" pitchFamily="34" charset="0"/>
              </a:endParaRPr>
            </a:p>
          </p:txBody>
        </p:sp>
        <p:sp>
          <p:nvSpPr>
            <p:cNvPr id="163" name="Forma libre 465">
              <a:extLst>
                <a:ext uri="{FF2B5EF4-FFF2-40B4-BE49-F238E27FC236}">
                  <a16:creationId xmlns:a16="http://schemas.microsoft.com/office/drawing/2014/main" id="{5A680199-9433-3581-322D-4F2BBB48C578}"/>
                </a:ext>
              </a:extLst>
            </p:cNvPr>
            <p:cNvSpPr/>
            <p:nvPr/>
          </p:nvSpPr>
          <p:spPr>
            <a:xfrm>
              <a:off x="4934623" y="4067356"/>
              <a:ext cx="42640" cy="11504"/>
            </a:xfrm>
            <a:custGeom>
              <a:avLst/>
              <a:gdLst>
                <a:gd name="connsiteX0" fmla="*/ 42627 w 42640"/>
                <a:gd name="connsiteY0" fmla="*/ 8022 h 11504"/>
                <a:gd name="connsiteX1" fmla="*/ 10496 w 42640"/>
                <a:gd name="connsiteY1" fmla="*/ 1672 h 11504"/>
                <a:gd name="connsiteX2" fmla="*/ 145 w 42640"/>
                <a:gd name="connsiteY2" fmla="*/ 10689 h 11504"/>
                <a:gd name="connsiteX3" fmla="*/ 21418 w 42640"/>
                <a:gd name="connsiteY3" fmla="*/ 9736 h 11504"/>
                <a:gd name="connsiteX4" fmla="*/ 42627 w 42640"/>
                <a:gd name="connsiteY4" fmla="*/ 8022 h 11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 h="11504">
                  <a:moveTo>
                    <a:pt x="42627" y="8022"/>
                  </a:moveTo>
                  <a:cubicBezTo>
                    <a:pt x="43199" y="5673"/>
                    <a:pt x="25228" y="-3789"/>
                    <a:pt x="10496" y="1672"/>
                  </a:cubicBezTo>
                  <a:cubicBezTo>
                    <a:pt x="4146" y="4022"/>
                    <a:pt x="-934" y="8784"/>
                    <a:pt x="145" y="10689"/>
                  </a:cubicBezTo>
                  <a:cubicBezTo>
                    <a:pt x="1225" y="12594"/>
                    <a:pt x="7194" y="10689"/>
                    <a:pt x="21418" y="9736"/>
                  </a:cubicBezTo>
                  <a:cubicBezTo>
                    <a:pt x="37737" y="8022"/>
                    <a:pt x="42119" y="9483"/>
                    <a:pt x="42627" y="8022"/>
                  </a:cubicBezTo>
                  <a:close/>
                </a:path>
              </a:pathLst>
            </a:custGeom>
            <a:solidFill>
              <a:srgbClr val="1E1615"/>
            </a:solidFill>
            <a:ln w="6350" cap="flat">
              <a:noFill/>
              <a:prstDash val="solid"/>
              <a:miter/>
            </a:ln>
          </p:spPr>
          <p:txBody>
            <a:bodyPr rtlCol="0" anchor="ct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800" b="0" i="0" u="none" strike="noStrike" kern="1200" cap="none" spc="0" normalizeH="0" baseline="0" noProof="0">
                <a:ln>
                  <a:noFill/>
                </a:ln>
                <a:solidFill>
                  <a:prstClr val="black"/>
                </a:solidFill>
                <a:effectLst/>
                <a:uLnTx/>
                <a:uFillTx/>
                <a:latin typeface="Calibri"/>
                <a:cs typeface="Arial" pitchFamily="34" charset="0"/>
              </a:endParaRPr>
            </a:p>
          </p:txBody>
        </p:sp>
        <p:sp>
          <p:nvSpPr>
            <p:cNvPr id="164" name="Forma libre 466">
              <a:extLst>
                <a:ext uri="{FF2B5EF4-FFF2-40B4-BE49-F238E27FC236}">
                  <a16:creationId xmlns:a16="http://schemas.microsoft.com/office/drawing/2014/main" id="{DBE28791-0835-70B6-D7AE-A3A68ADFB6F0}"/>
                </a:ext>
              </a:extLst>
            </p:cNvPr>
            <p:cNvSpPr/>
            <p:nvPr/>
          </p:nvSpPr>
          <p:spPr>
            <a:xfrm>
              <a:off x="4857808" y="4075755"/>
              <a:ext cx="42670" cy="20072"/>
            </a:xfrm>
            <a:custGeom>
              <a:avLst/>
              <a:gdLst>
                <a:gd name="connsiteX0" fmla="*/ 42670 w 42670"/>
                <a:gd name="connsiteY0" fmla="*/ 4132 h 20072"/>
                <a:gd name="connsiteX1" fmla="*/ 7872 w 42670"/>
                <a:gd name="connsiteY1" fmla="*/ 5847 h 20072"/>
                <a:gd name="connsiteX2" fmla="*/ 443 w 42670"/>
                <a:gd name="connsiteY2" fmla="*/ 19436 h 20072"/>
                <a:gd name="connsiteX3" fmla="*/ 21589 w 42670"/>
                <a:gd name="connsiteY3" fmla="*/ 12070 h 20072"/>
                <a:gd name="connsiteX4" fmla="*/ 42670 w 42670"/>
                <a:gd name="connsiteY4" fmla="*/ 4132 h 20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70" h="20072">
                  <a:moveTo>
                    <a:pt x="42670" y="4132"/>
                  </a:moveTo>
                  <a:cubicBezTo>
                    <a:pt x="42670" y="1338"/>
                    <a:pt x="21017" y="-4377"/>
                    <a:pt x="7872" y="5847"/>
                  </a:cubicBezTo>
                  <a:cubicBezTo>
                    <a:pt x="2157" y="10355"/>
                    <a:pt x="-1272" y="17213"/>
                    <a:pt x="443" y="19436"/>
                  </a:cubicBezTo>
                  <a:cubicBezTo>
                    <a:pt x="2157" y="21658"/>
                    <a:pt x="7301" y="17785"/>
                    <a:pt x="21589" y="12070"/>
                  </a:cubicBezTo>
                  <a:cubicBezTo>
                    <a:pt x="38098" y="5847"/>
                    <a:pt x="42670" y="5847"/>
                    <a:pt x="42670" y="4132"/>
                  </a:cubicBezTo>
                  <a:close/>
                </a:path>
              </a:pathLst>
            </a:custGeom>
            <a:solidFill>
              <a:srgbClr val="1E1615"/>
            </a:solidFill>
            <a:ln w="6350" cap="flat">
              <a:noFill/>
              <a:prstDash val="solid"/>
              <a:miter/>
            </a:ln>
          </p:spPr>
          <p:txBody>
            <a:bodyPr rtlCol="0" anchor="ct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800" b="0" i="0" u="none" strike="noStrike" kern="1200" cap="none" spc="0" normalizeH="0" baseline="0" noProof="0">
                <a:ln>
                  <a:noFill/>
                </a:ln>
                <a:solidFill>
                  <a:prstClr val="black"/>
                </a:solidFill>
                <a:effectLst/>
                <a:uLnTx/>
                <a:uFillTx/>
                <a:latin typeface="Calibri"/>
                <a:cs typeface="Arial" pitchFamily="34" charset="0"/>
              </a:endParaRPr>
            </a:p>
          </p:txBody>
        </p:sp>
        <p:sp>
          <p:nvSpPr>
            <p:cNvPr id="165" name="Forma libre 467">
              <a:extLst>
                <a:ext uri="{FF2B5EF4-FFF2-40B4-BE49-F238E27FC236}">
                  <a16:creationId xmlns:a16="http://schemas.microsoft.com/office/drawing/2014/main" id="{227F7077-FAFA-E1ED-9306-FED017D32F65}"/>
                </a:ext>
              </a:extLst>
            </p:cNvPr>
            <p:cNvSpPr/>
            <p:nvPr/>
          </p:nvSpPr>
          <p:spPr>
            <a:xfrm>
              <a:off x="4342810" y="4528003"/>
              <a:ext cx="575104" cy="395425"/>
            </a:xfrm>
            <a:custGeom>
              <a:avLst/>
              <a:gdLst>
                <a:gd name="connsiteX0" fmla="*/ 95896 w 575104"/>
                <a:gd name="connsiteY0" fmla="*/ 395418 h 395425"/>
                <a:gd name="connsiteX1" fmla="*/ 549095 w 575104"/>
                <a:gd name="connsiteY1" fmla="*/ 395418 h 395425"/>
                <a:gd name="connsiteX2" fmla="*/ 575097 w 575104"/>
                <a:gd name="connsiteY2" fmla="*/ 370635 h 395425"/>
                <a:gd name="connsiteX3" fmla="*/ 574495 w 575104"/>
                <a:gd name="connsiteY3" fmla="*/ 364494 h 395425"/>
                <a:gd name="connsiteX4" fmla="*/ 507312 w 575104"/>
                <a:gd name="connsiteY4" fmla="*/ 20832 h 395425"/>
                <a:gd name="connsiteX5" fmla="*/ 481912 w 575104"/>
                <a:gd name="connsiteY5" fmla="*/ 3 h 395425"/>
                <a:gd name="connsiteX6" fmla="*/ 25919 w 575104"/>
                <a:gd name="connsiteY6" fmla="*/ 3 h 395425"/>
                <a:gd name="connsiteX7" fmla="*/ 0 w 575104"/>
                <a:gd name="connsiteY7" fmla="*/ 25647 h 395425"/>
                <a:gd name="connsiteX8" fmla="*/ 519 w 575104"/>
                <a:gd name="connsiteY8" fmla="*/ 30928 h 395425"/>
                <a:gd name="connsiteX9" fmla="*/ 70369 w 575104"/>
                <a:gd name="connsiteY9" fmla="*/ 374590 h 395425"/>
                <a:gd name="connsiteX10" fmla="*/ 95896 w 575104"/>
                <a:gd name="connsiteY10" fmla="*/ 395418 h 39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5104" h="395425">
                  <a:moveTo>
                    <a:pt x="95896" y="395418"/>
                  </a:moveTo>
                  <a:lnTo>
                    <a:pt x="549095" y="395418"/>
                  </a:lnTo>
                  <a:cubicBezTo>
                    <a:pt x="563119" y="395755"/>
                    <a:pt x="574761" y="384659"/>
                    <a:pt x="575097" y="370635"/>
                  </a:cubicBezTo>
                  <a:cubicBezTo>
                    <a:pt x="575147" y="368571"/>
                    <a:pt x="574945" y="366509"/>
                    <a:pt x="574495" y="364494"/>
                  </a:cubicBezTo>
                  <a:cubicBezTo>
                    <a:pt x="552079" y="249749"/>
                    <a:pt x="529728" y="135894"/>
                    <a:pt x="507312" y="20832"/>
                  </a:cubicBezTo>
                  <a:cubicBezTo>
                    <a:pt x="505078" y="8612"/>
                    <a:pt x="494333" y="-199"/>
                    <a:pt x="481912" y="3"/>
                  </a:cubicBezTo>
                  <a:lnTo>
                    <a:pt x="25919" y="3"/>
                  </a:lnTo>
                  <a:cubicBezTo>
                    <a:pt x="11680" y="-73"/>
                    <a:pt x="76" y="11409"/>
                    <a:pt x="0" y="25647"/>
                  </a:cubicBezTo>
                  <a:cubicBezTo>
                    <a:pt x="-9" y="27420"/>
                    <a:pt x="164" y="29190"/>
                    <a:pt x="519" y="30928"/>
                  </a:cubicBezTo>
                  <a:cubicBezTo>
                    <a:pt x="24014" y="145672"/>
                    <a:pt x="47001" y="259528"/>
                    <a:pt x="70369" y="374590"/>
                  </a:cubicBezTo>
                  <a:cubicBezTo>
                    <a:pt x="72799" y="386745"/>
                    <a:pt x="83500" y="395476"/>
                    <a:pt x="95896" y="395418"/>
                  </a:cubicBezTo>
                  <a:close/>
                </a:path>
              </a:pathLst>
            </a:custGeom>
            <a:solidFill>
              <a:sysClr val="window" lastClr="FFFFFF">
                <a:lumMod val="65000"/>
              </a:sysClr>
            </a:solidFill>
            <a:ln w="6350" cap="flat">
              <a:noFill/>
              <a:prstDash val="solid"/>
              <a:miter/>
            </a:ln>
          </p:spPr>
          <p:txBody>
            <a:bodyPr rtlCol="0" anchor="ct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800" b="0" i="0" u="none" strike="noStrike" kern="1200" cap="none" spc="0" normalizeH="0" baseline="0" noProof="0">
                <a:ln>
                  <a:noFill/>
                </a:ln>
                <a:solidFill>
                  <a:prstClr val="black"/>
                </a:solidFill>
                <a:effectLst/>
                <a:uLnTx/>
                <a:uFillTx/>
                <a:latin typeface="Calibri"/>
                <a:cs typeface="Arial" pitchFamily="34" charset="0"/>
              </a:endParaRPr>
            </a:p>
          </p:txBody>
        </p:sp>
        <p:sp>
          <p:nvSpPr>
            <p:cNvPr id="166" name="Forma libre 468">
              <a:extLst>
                <a:ext uri="{FF2B5EF4-FFF2-40B4-BE49-F238E27FC236}">
                  <a16:creationId xmlns:a16="http://schemas.microsoft.com/office/drawing/2014/main" id="{123B0D84-AF7A-706F-254E-CAA2B223A6C8}"/>
                </a:ext>
              </a:extLst>
            </p:cNvPr>
            <p:cNvSpPr/>
            <p:nvPr/>
          </p:nvSpPr>
          <p:spPr>
            <a:xfrm>
              <a:off x="5028748" y="4459744"/>
              <a:ext cx="113770" cy="264541"/>
            </a:xfrm>
            <a:custGeom>
              <a:avLst/>
              <a:gdLst>
                <a:gd name="connsiteX0" fmla="*/ 85408 w 113770"/>
                <a:gd name="connsiteY0" fmla="*/ 0 h 264541"/>
                <a:gd name="connsiteX1" fmla="*/ 112141 w 113770"/>
                <a:gd name="connsiteY1" fmla="*/ 204851 h 264541"/>
                <a:gd name="connsiteX2" fmla="*/ 0 w 113770"/>
                <a:gd name="connsiteY2" fmla="*/ 264541 h 264541"/>
                <a:gd name="connsiteX3" fmla="*/ 101600 w 113770"/>
                <a:gd name="connsiteY3" fmla="*/ 197041 h 264541"/>
                <a:gd name="connsiteX4" fmla="*/ 85408 w 113770"/>
                <a:gd name="connsiteY4" fmla="*/ 0 h 264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770" h="264541">
                  <a:moveTo>
                    <a:pt x="85408" y="0"/>
                  </a:moveTo>
                  <a:cubicBezTo>
                    <a:pt x="85408" y="0"/>
                    <a:pt x="121793" y="180848"/>
                    <a:pt x="112141" y="204851"/>
                  </a:cubicBezTo>
                  <a:cubicBezTo>
                    <a:pt x="102489" y="228854"/>
                    <a:pt x="0" y="264541"/>
                    <a:pt x="0" y="264541"/>
                  </a:cubicBezTo>
                  <a:cubicBezTo>
                    <a:pt x="0" y="264541"/>
                    <a:pt x="101600" y="210947"/>
                    <a:pt x="101600" y="197041"/>
                  </a:cubicBezTo>
                  <a:cubicBezTo>
                    <a:pt x="101600" y="183134"/>
                    <a:pt x="85408" y="0"/>
                    <a:pt x="85408" y="0"/>
                  </a:cubicBezTo>
                  <a:close/>
                </a:path>
              </a:pathLst>
            </a:custGeom>
            <a:solidFill>
              <a:srgbClr val="7AC2E2"/>
            </a:solidFill>
            <a:ln w="6350" cap="flat">
              <a:noFill/>
              <a:prstDash val="solid"/>
              <a:miter/>
            </a:ln>
          </p:spPr>
          <p:txBody>
            <a:bodyPr rtlCol="0" anchor="ct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800" b="0" i="0" u="none" strike="noStrike" kern="1200" cap="none" spc="0" normalizeH="0" baseline="0" noProof="0">
                <a:ln>
                  <a:noFill/>
                </a:ln>
                <a:solidFill>
                  <a:prstClr val="black"/>
                </a:solidFill>
                <a:effectLst/>
                <a:uLnTx/>
                <a:uFillTx/>
                <a:latin typeface="Calibri"/>
                <a:cs typeface="Arial" pitchFamily="34" charset="0"/>
              </a:endParaRPr>
            </a:p>
          </p:txBody>
        </p:sp>
        <p:sp>
          <p:nvSpPr>
            <p:cNvPr id="167" name="Forma libre 469">
              <a:extLst>
                <a:ext uri="{FF2B5EF4-FFF2-40B4-BE49-F238E27FC236}">
                  <a16:creationId xmlns:a16="http://schemas.microsoft.com/office/drawing/2014/main" id="{26D0EE34-DF2B-C8AF-1098-2E1EF2C78ABD}"/>
                </a:ext>
              </a:extLst>
            </p:cNvPr>
            <p:cNvSpPr/>
            <p:nvPr/>
          </p:nvSpPr>
          <p:spPr>
            <a:xfrm>
              <a:off x="4903335" y="4502416"/>
              <a:ext cx="14223" cy="201929"/>
            </a:xfrm>
            <a:custGeom>
              <a:avLst/>
              <a:gdLst>
                <a:gd name="connsiteX0" fmla="*/ 0 w 14223"/>
                <a:gd name="connsiteY0" fmla="*/ 108267 h 201929"/>
                <a:gd name="connsiteX1" fmla="*/ 0 w 14223"/>
                <a:gd name="connsiteY1" fmla="*/ 0 h 201929"/>
                <a:gd name="connsiteX2" fmla="*/ 14224 w 14223"/>
                <a:gd name="connsiteY2" fmla="*/ 201930 h 201929"/>
                <a:gd name="connsiteX3" fmla="*/ 0 w 14223"/>
                <a:gd name="connsiteY3" fmla="*/ 108267 h 201929"/>
              </a:gdLst>
              <a:ahLst/>
              <a:cxnLst>
                <a:cxn ang="0">
                  <a:pos x="connsiteX0" y="connsiteY0"/>
                </a:cxn>
                <a:cxn ang="0">
                  <a:pos x="connsiteX1" y="connsiteY1"/>
                </a:cxn>
                <a:cxn ang="0">
                  <a:pos x="connsiteX2" y="connsiteY2"/>
                </a:cxn>
                <a:cxn ang="0">
                  <a:pos x="connsiteX3" y="connsiteY3"/>
                </a:cxn>
              </a:cxnLst>
              <a:rect l="l" t="t" r="r" b="b"/>
              <a:pathLst>
                <a:path w="14223" h="201929">
                  <a:moveTo>
                    <a:pt x="0" y="108267"/>
                  </a:moveTo>
                  <a:lnTo>
                    <a:pt x="0" y="0"/>
                  </a:lnTo>
                  <a:lnTo>
                    <a:pt x="14224" y="201930"/>
                  </a:lnTo>
                  <a:lnTo>
                    <a:pt x="0" y="108267"/>
                  </a:lnTo>
                  <a:close/>
                </a:path>
              </a:pathLst>
            </a:custGeom>
            <a:solidFill>
              <a:srgbClr val="7AC2E2"/>
            </a:solidFill>
            <a:ln w="6350" cap="flat">
              <a:noFill/>
              <a:prstDash val="solid"/>
              <a:miter/>
            </a:ln>
          </p:spPr>
          <p:txBody>
            <a:bodyPr rtlCol="0" anchor="ct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800" b="0" i="0" u="none" strike="noStrike" kern="1200" cap="none" spc="0" normalizeH="0" baseline="0" noProof="0">
                <a:ln>
                  <a:noFill/>
                </a:ln>
                <a:solidFill>
                  <a:prstClr val="black"/>
                </a:solidFill>
                <a:effectLst/>
                <a:uLnTx/>
                <a:uFillTx/>
                <a:latin typeface="Calibri"/>
                <a:cs typeface="Arial" pitchFamily="34" charset="0"/>
              </a:endParaRPr>
            </a:p>
          </p:txBody>
        </p:sp>
        <p:sp>
          <p:nvSpPr>
            <p:cNvPr id="168" name="Forma libre 470">
              <a:extLst>
                <a:ext uri="{FF2B5EF4-FFF2-40B4-BE49-F238E27FC236}">
                  <a16:creationId xmlns:a16="http://schemas.microsoft.com/office/drawing/2014/main" id="{A846BCCB-70AA-4409-25AC-7A4774F04D0A}"/>
                </a:ext>
              </a:extLst>
            </p:cNvPr>
            <p:cNvSpPr/>
            <p:nvPr/>
          </p:nvSpPr>
          <p:spPr>
            <a:xfrm>
              <a:off x="4843574" y="4815280"/>
              <a:ext cx="309980" cy="96785"/>
            </a:xfrm>
            <a:custGeom>
              <a:avLst/>
              <a:gdLst>
                <a:gd name="connsiteX0" fmla="*/ 72271 w 309980"/>
                <a:gd name="connsiteY0" fmla="*/ 96330 h 96785"/>
                <a:gd name="connsiteX1" fmla="*/ 304046 w 309980"/>
                <a:gd name="connsiteY1" fmla="*/ 17273 h 96785"/>
                <a:gd name="connsiteX2" fmla="*/ 309472 w 309980"/>
                <a:gd name="connsiteY2" fmla="*/ 5931 h 96785"/>
                <a:gd name="connsiteX3" fmla="*/ 301252 w 309980"/>
                <a:gd name="connsiteY3" fmla="*/ 1 h 96785"/>
                <a:gd name="connsiteX4" fmla="*/ 8644 w 309980"/>
                <a:gd name="connsiteY4" fmla="*/ 0 h 96785"/>
                <a:gd name="connsiteX5" fmla="*/ 0 w 309980"/>
                <a:gd name="connsiteY5" fmla="*/ 8501 h 96785"/>
                <a:gd name="connsiteX6" fmla="*/ 1913 w 309980"/>
                <a:gd name="connsiteY6" fmla="*/ 13970 h 96785"/>
                <a:gd name="connsiteX7" fmla="*/ 63317 w 309980"/>
                <a:gd name="connsiteY7" fmla="*/ 92964 h 96785"/>
                <a:gd name="connsiteX8" fmla="*/ 72271 w 309980"/>
                <a:gd name="connsiteY8" fmla="*/ 96330 h 96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980" h="96785">
                  <a:moveTo>
                    <a:pt x="72271" y="96330"/>
                  </a:moveTo>
                  <a:lnTo>
                    <a:pt x="304046" y="17273"/>
                  </a:lnTo>
                  <a:cubicBezTo>
                    <a:pt x="308676" y="15639"/>
                    <a:pt x="311105" y="10561"/>
                    <a:pt x="309472" y="5931"/>
                  </a:cubicBezTo>
                  <a:cubicBezTo>
                    <a:pt x="308238" y="2433"/>
                    <a:pt x="304961" y="69"/>
                    <a:pt x="301252" y="1"/>
                  </a:cubicBezTo>
                  <a:lnTo>
                    <a:pt x="8644" y="0"/>
                  </a:lnTo>
                  <a:cubicBezTo>
                    <a:pt x="3910" y="-39"/>
                    <a:pt x="40" y="3767"/>
                    <a:pt x="0" y="8501"/>
                  </a:cubicBezTo>
                  <a:cubicBezTo>
                    <a:pt x="-16" y="10491"/>
                    <a:pt x="660" y="12425"/>
                    <a:pt x="1913" y="13970"/>
                  </a:cubicBezTo>
                  <a:lnTo>
                    <a:pt x="63317" y="92964"/>
                  </a:lnTo>
                  <a:cubicBezTo>
                    <a:pt x="65050" y="96157"/>
                    <a:pt x="68865" y="97591"/>
                    <a:pt x="72271" y="96330"/>
                  </a:cubicBezTo>
                  <a:close/>
                </a:path>
              </a:pathLst>
            </a:custGeom>
            <a:solidFill>
              <a:sysClr val="window" lastClr="FFFFFF">
                <a:lumMod val="65000"/>
              </a:sysClr>
            </a:solidFill>
            <a:ln w="6350" cap="flat">
              <a:noFill/>
              <a:prstDash val="solid"/>
              <a:miter/>
            </a:ln>
          </p:spPr>
          <p:txBody>
            <a:bodyPr rtlCol="0" anchor="ct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800" b="0" i="0" u="none" strike="noStrike" kern="1200" cap="none" spc="0" normalizeH="0" baseline="0" noProof="0">
                <a:ln>
                  <a:noFill/>
                </a:ln>
                <a:solidFill>
                  <a:prstClr val="black"/>
                </a:solidFill>
                <a:effectLst/>
                <a:uLnTx/>
                <a:uFillTx/>
                <a:latin typeface="Calibri"/>
                <a:cs typeface="Arial" pitchFamily="34" charset="0"/>
              </a:endParaRPr>
            </a:p>
          </p:txBody>
        </p:sp>
        <p:sp>
          <p:nvSpPr>
            <p:cNvPr id="169" name="Forma libre 471">
              <a:extLst>
                <a:ext uri="{FF2B5EF4-FFF2-40B4-BE49-F238E27FC236}">
                  <a16:creationId xmlns:a16="http://schemas.microsoft.com/office/drawing/2014/main" id="{ECDC858F-F1B9-7435-4EE4-7EB9DFAE24C5}"/>
                </a:ext>
              </a:extLst>
            </p:cNvPr>
            <p:cNvSpPr/>
            <p:nvPr/>
          </p:nvSpPr>
          <p:spPr>
            <a:xfrm>
              <a:off x="4886254" y="4664531"/>
              <a:ext cx="392494" cy="176390"/>
            </a:xfrm>
            <a:custGeom>
              <a:avLst/>
              <a:gdLst>
                <a:gd name="connsiteX0" fmla="*/ 388811 w 392494"/>
                <a:gd name="connsiteY0" fmla="*/ 72390 h 176390"/>
                <a:gd name="connsiteX1" fmla="*/ 284544 w 392494"/>
                <a:gd name="connsiteY1" fmla="*/ 150940 h 176390"/>
                <a:gd name="connsiteX2" fmla="*/ 136335 w 392494"/>
                <a:gd name="connsiteY2" fmla="*/ 176340 h 176390"/>
                <a:gd name="connsiteX3" fmla="*/ 0 w 392494"/>
                <a:gd name="connsiteY3" fmla="*/ 78613 h 176390"/>
                <a:gd name="connsiteX4" fmla="*/ 263144 w 392494"/>
                <a:gd name="connsiteY4" fmla="*/ 0 h 176390"/>
                <a:gd name="connsiteX5" fmla="*/ 378651 w 392494"/>
                <a:gd name="connsiteY5" fmla="*/ 41275 h 176390"/>
                <a:gd name="connsiteX6" fmla="*/ 391373 w 392494"/>
                <a:gd name="connsiteY6" fmla="*/ 67342 h 176390"/>
                <a:gd name="connsiteX7" fmla="*/ 388811 w 392494"/>
                <a:gd name="connsiteY7" fmla="*/ 72390 h 176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494" h="176390">
                  <a:moveTo>
                    <a:pt x="388811" y="72390"/>
                  </a:moveTo>
                  <a:cubicBezTo>
                    <a:pt x="361621" y="107341"/>
                    <a:pt x="325640" y="134448"/>
                    <a:pt x="284544" y="150940"/>
                  </a:cubicBezTo>
                  <a:cubicBezTo>
                    <a:pt x="237143" y="168523"/>
                    <a:pt x="186885" y="177136"/>
                    <a:pt x="136335" y="176340"/>
                  </a:cubicBezTo>
                  <a:cubicBezTo>
                    <a:pt x="90742" y="143574"/>
                    <a:pt x="45657" y="111379"/>
                    <a:pt x="0" y="78613"/>
                  </a:cubicBezTo>
                  <a:cubicBezTo>
                    <a:pt x="0" y="78613"/>
                    <a:pt x="193802" y="110363"/>
                    <a:pt x="263144" y="0"/>
                  </a:cubicBezTo>
                  <a:lnTo>
                    <a:pt x="378651" y="41275"/>
                  </a:lnTo>
                  <a:cubicBezTo>
                    <a:pt x="389362" y="44960"/>
                    <a:pt x="395058" y="56631"/>
                    <a:pt x="391373" y="67342"/>
                  </a:cubicBezTo>
                  <a:cubicBezTo>
                    <a:pt x="390756" y="69135"/>
                    <a:pt x="389894" y="70834"/>
                    <a:pt x="388811" y="72390"/>
                  </a:cubicBezTo>
                  <a:close/>
                </a:path>
              </a:pathLst>
            </a:custGeom>
            <a:solidFill>
              <a:srgbClr val="90D4F9"/>
            </a:solidFill>
            <a:ln w="6350" cap="flat">
              <a:noFill/>
              <a:prstDash val="solid"/>
              <a:miter/>
            </a:ln>
          </p:spPr>
          <p:txBody>
            <a:bodyPr rtlCol="0" anchor="ct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800" b="0" i="0" u="none" strike="noStrike" kern="1200" cap="none" spc="0" normalizeH="0" baseline="0" noProof="0">
                <a:ln>
                  <a:noFill/>
                </a:ln>
                <a:solidFill>
                  <a:prstClr val="black"/>
                </a:solidFill>
                <a:effectLst/>
                <a:uLnTx/>
                <a:uFillTx/>
                <a:latin typeface="Calibri"/>
                <a:cs typeface="Arial" pitchFamily="34" charset="0"/>
              </a:endParaRPr>
            </a:p>
          </p:txBody>
        </p:sp>
        <p:sp>
          <p:nvSpPr>
            <p:cNvPr id="170" name="Forma libre 472">
              <a:extLst>
                <a:ext uri="{FF2B5EF4-FFF2-40B4-BE49-F238E27FC236}">
                  <a16:creationId xmlns:a16="http://schemas.microsoft.com/office/drawing/2014/main" id="{8D6A5238-9FB8-383E-3017-D16A7B5CA10F}"/>
                </a:ext>
              </a:extLst>
            </p:cNvPr>
            <p:cNvSpPr/>
            <p:nvPr/>
          </p:nvSpPr>
          <p:spPr>
            <a:xfrm>
              <a:off x="4880602" y="4701552"/>
              <a:ext cx="142191" cy="150544"/>
            </a:xfrm>
            <a:custGeom>
              <a:avLst/>
              <a:gdLst>
                <a:gd name="connsiteX0" fmla="*/ 112078 w 142191"/>
                <a:gd name="connsiteY0" fmla="*/ 43942 h 150544"/>
                <a:gd name="connsiteX1" fmla="*/ 56325 w 142191"/>
                <a:gd name="connsiteY1" fmla="*/ 46165 h 150544"/>
                <a:gd name="connsiteX2" fmla="*/ 7239 w 142191"/>
                <a:gd name="connsiteY2" fmla="*/ 0 h 150544"/>
                <a:gd name="connsiteX3" fmla="*/ 0 w 142191"/>
                <a:gd name="connsiteY3" fmla="*/ 7557 h 150544"/>
                <a:gd name="connsiteX4" fmla="*/ 27305 w 142191"/>
                <a:gd name="connsiteY4" fmla="*/ 145605 h 150544"/>
                <a:gd name="connsiteX5" fmla="*/ 70803 w 142191"/>
                <a:gd name="connsiteY5" fmla="*/ 145605 h 150544"/>
                <a:gd name="connsiteX6" fmla="*/ 142177 w 142191"/>
                <a:gd name="connsiteY6" fmla="*/ 137795 h 150544"/>
                <a:gd name="connsiteX7" fmla="*/ 112078 w 142191"/>
                <a:gd name="connsiteY7" fmla="*/ 43942 h 150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191" h="150544">
                  <a:moveTo>
                    <a:pt x="112078" y="43942"/>
                  </a:moveTo>
                  <a:lnTo>
                    <a:pt x="56325" y="46165"/>
                  </a:lnTo>
                  <a:lnTo>
                    <a:pt x="7239" y="0"/>
                  </a:lnTo>
                  <a:lnTo>
                    <a:pt x="0" y="7557"/>
                  </a:lnTo>
                  <a:lnTo>
                    <a:pt x="27305" y="145605"/>
                  </a:lnTo>
                  <a:cubicBezTo>
                    <a:pt x="27305" y="145605"/>
                    <a:pt x="51816" y="156718"/>
                    <a:pt x="70803" y="145605"/>
                  </a:cubicBezTo>
                  <a:lnTo>
                    <a:pt x="142177" y="137795"/>
                  </a:lnTo>
                  <a:cubicBezTo>
                    <a:pt x="142177" y="137795"/>
                    <a:pt x="143828" y="78994"/>
                    <a:pt x="112078" y="43942"/>
                  </a:cubicBezTo>
                  <a:close/>
                </a:path>
              </a:pathLst>
            </a:custGeom>
            <a:solidFill>
              <a:srgbClr val="A7654D"/>
            </a:solidFill>
            <a:ln w="6350" cap="flat">
              <a:noFill/>
              <a:prstDash val="solid"/>
              <a:miter/>
            </a:ln>
          </p:spPr>
          <p:txBody>
            <a:bodyPr rtlCol="0" anchor="ct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800" b="0" i="0" u="none" strike="noStrike" kern="1200" cap="none" spc="0" normalizeH="0" baseline="0" noProof="0">
                <a:ln>
                  <a:noFill/>
                </a:ln>
                <a:solidFill>
                  <a:prstClr val="black"/>
                </a:solidFill>
                <a:effectLst/>
                <a:uLnTx/>
                <a:uFillTx/>
                <a:latin typeface="Calibri"/>
                <a:cs typeface="Arial" pitchFamily="34" charset="0"/>
              </a:endParaRPr>
            </a:p>
          </p:txBody>
        </p:sp>
        <p:sp>
          <p:nvSpPr>
            <p:cNvPr id="171" name="Forma libre 473">
              <a:extLst>
                <a:ext uri="{FF2B5EF4-FFF2-40B4-BE49-F238E27FC236}">
                  <a16:creationId xmlns:a16="http://schemas.microsoft.com/office/drawing/2014/main" id="{69C60097-9826-9C59-ACB6-A7DBE9707173}"/>
                </a:ext>
              </a:extLst>
            </p:cNvPr>
            <p:cNvSpPr/>
            <p:nvPr/>
          </p:nvSpPr>
          <p:spPr>
            <a:xfrm>
              <a:off x="4576953" y="4705958"/>
              <a:ext cx="41070" cy="52083"/>
            </a:xfrm>
            <a:custGeom>
              <a:avLst/>
              <a:gdLst>
                <a:gd name="connsiteX0" fmla="*/ 40252 w 41070"/>
                <a:gd name="connsiteY0" fmla="*/ 21692 h 52083"/>
                <a:gd name="connsiteX1" fmla="*/ 26219 w 41070"/>
                <a:gd name="connsiteY1" fmla="*/ 51728 h 52083"/>
                <a:gd name="connsiteX2" fmla="*/ 819 w 41070"/>
                <a:gd name="connsiteY2" fmla="*/ 30391 h 52083"/>
                <a:gd name="connsiteX3" fmla="*/ 14852 w 41070"/>
                <a:gd name="connsiteY3" fmla="*/ 356 h 52083"/>
                <a:gd name="connsiteX4" fmla="*/ 40252 w 41070"/>
                <a:gd name="connsiteY4" fmla="*/ 21692 h 52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70" h="52083">
                  <a:moveTo>
                    <a:pt x="40252" y="21692"/>
                  </a:moveTo>
                  <a:cubicBezTo>
                    <a:pt x="43427" y="35916"/>
                    <a:pt x="37077" y="49378"/>
                    <a:pt x="26219" y="51728"/>
                  </a:cubicBezTo>
                  <a:cubicBezTo>
                    <a:pt x="15360" y="54077"/>
                    <a:pt x="3994" y="44552"/>
                    <a:pt x="819" y="30391"/>
                  </a:cubicBezTo>
                  <a:cubicBezTo>
                    <a:pt x="-2356" y="16231"/>
                    <a:pt x="3994" y="2705"/>
                    <a:pt x="14852" y="356"/>
                  </a:cubicBezTo>
                  <a:cubicBezTo>
                    <a:pt x="25711" y="-1993"/>
                    <a:pt x="37140" y="7532"/>
                    <a:pt x="40252" y="21692"/>
                  </a:cubicBezTo>
                  <a:close/>
                </a:path>
              </a:pathLst>
            </a:custGeom>
            <a:solidFill>
              <a:srgbClr val="FFFFFF"/>
            </a:solidFill>
            <a:ln w="6350" cap="flat">
              <a:noFill/>
              <a:prstDash val="solid"/>
              <a:miter/>
            </a:ln>
          </p:spPr>
          <p:txBody>
            <a:bodyPr rtlCol="0" anchor="ct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800" b="0" i="0" u="none" strike="noStrike" kern="1200" cap="none" spc="0" normalizeH="0" baseline="0" noProof="0">
                <a:ln>
                  <a:noFill/>
                </a:ln>
                <a:solidFill>
                  <a:prstClr val="black"/>
                </a:solidFill>
                <a:effectLst/>
                <a:uLnTx/>
                <a:uFillTx/>
                <a:latin typeface="Calibri"/>
                <a:cs typeface="Arial" pitchFamily="34" charset="0"/>
              </a:endParaRPr>
            </a:p>
          </p:txBody>
        </p:sp>
        <p:sp>
          <p:nvSpPr>
            <p:cNvPr id="172" name="Forma libre 474">
              <a:extLst>
                <a:ext uri="{FF2B5EF4-FFF2-40B4-BE49-F238E27FC236}">
                  <a16:creationId xmlns:a16="http://schemas.microsoft.com/office/drawing/2014/main" id="{3CF538BC-E95A-941A-19AA-6F2F07CF0562}"/>
                </a:ext>
              </a:extLst>
            </p:cNvPr>
            <p:cNvSpPr/>
            <p:nvPr/>
          </p:nvSpPr>
          <p:spPr>
            <a:xfrm>
              <a:off x="3427024" y="1913966"/>
              <a:ext cx="1143508" cy="654240"/>
            </a:xfrm>
            <a:custGeom>
              <a:avLst/>
              <a:gdLst>
                <a:gd name="connsiteX0" fmla="*/ 946086 w 1143508"/>
                <a:gd name="connsiteY0" fmla="*/ 654241 h 654240"/>
                <a:gd name="connsiteX1" fmla="*/ 197422 w 1143508"/>
                <a:gd name="connsiteY1" fmla="*/ 654241 h 654240"/>
                <a:gd name="connsiteX2" fmla="*/ 0 w 1143508"/>
                <a:gd name="connsiteY2" fmla="*/ 456184 h 654240"/>
                <a:gd name="connsiteX3" fmla="*/ 0 w 1143508"/>
                <a:gd name="connsiteY3" fmla="*/ 197993 h 654240"/>
                <a:gd name="connsiteX4" fmla="*/ 197422 w 1143508"/>
                <a:gd name="connsiteY4" fmla="*/ 0 h 654240"/>
                <a:gd name="connsiteX5" fmla="*/ 946086 w 1143508"/>
                <a:gd name="connsiteY5" fmla="*/ 0 h 654240"/>
                <a:gd name="connsiteX6" fmla="*/ 1143508 w 1143508"/>
                <a:gd name="connsiteY6" fmla="*/ 197993 h 654240"/>
                <a:gd name="connsiteX7" fmla="*/ 1143508 w 1143508"/>
                <a:gd name="connsiteY7" fmla="*/ 456184 h 654240"/>
                <a:gd name="connsiteX8" fmla="*/ 946341 w 1143508"/>
                <a:gd name="connsiteY8" fmla="*/ 654240 h 654240"/>
                <a:gd name="connsiteX9" fmla="*/ 946086 w 1143508"/>
                <a:gd name="connsiteY9" fmla="*/ 654241 h 65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3508" h="654240">
                  <a:moveTo>
                    <a:pt x="946086" y="654241"/>
                  </a:moveTo>
                  <a:lnTo>
                    <a:pt x="197422" y="654241"/>
                  </a:lnTo>
                  <a:cubicBezTo>
                    <a:pt x="88286" y="653891"/>
                    <a:pt x="0" y="565320"/>
                    <a:pt x="0" y="456184"/>
                  </a:cubicBezTo>
                  <a:lnTo>
                    <a:pt x="0" y="197993"/>
                  </a:lnTo>
                  <a:cubicBezTo>
                    <a:pt x="0" y="88867"/>
                    <a:pt x="88296" y="315"/>
                    <a:pt x="197422" y="0"/>
                  </a:cubicBezTo>
                  <a:lnTo>
                    <a:pt x="946086" y="0"/>
                  </a:lnTo>
                  <a:cubicBezTo>
                    <a:pt x="1055226" y="280"/>
                    <a:pt x="1143543" y="88853"/>
                    <a:pt x="1143508" y="197993"/>
                  </a:cubicBezTo>
                  <a:lnTo>
                    <a:pt x="1143508" y="456184"/>
                  </a:lnTo>
                  <a:cubicBezTo>
                    <a:pt x="1143754" y="565322"/>
                    <a:pt x="1055479" y="653995"/>
                    <a:pt x="946341" y="654240"/>
                  </a:cubicBezTo>
                  <a:cubicBezTo>
                    <a:pt x="946256" y="654240"/>
                    <a:pt x="946171" y="654241"/>
                    <a:pt x="946086" y="654241"/>
                  </a:cubicBezTo>
                  <a:close/>
                </a:path>
              </a:pathLst>
            </a:custGeom>
            <a:solidFill>
              <a:srgbClr val="4F81BD">
                <a:lumMod val="40000"/>
                <a:lumOff val="60000"/>
              </a:srgbClr>
            </a:solidFill>
            <a:ln w="6350" cap="flat">
              <a:noFill/>
              <a:prstDash val="solid"/>
              <a:miter/>
            </a:ln>
          </p:spPr>
          <p:txBody>
            <a:bodyPr rtlCol="0" anchor="ct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800" b="0" i="0" u="none" strike="noStrike" kern="1200" cap="none" spc="0" normalizeH="0" baseline="0" noProof="0">
                <a:ln>
                  <a:noFill/>
                </a:ln>
                <a:solidFill>
                  <a:prstClr val="black"/>
                </a:solidFill>
                <a:effectLst/>
                <a:uLnTx/>
                <a:uFillTx/>
                <a:latin typeface="Calibri"/>
                <a:cs typeface="Arial" pitchFamily="34" charset="0"/>
              </a:endParaRPr>
            </a:p>
          </p:txBody>
        </p:sp>
        <p:sp>
          <p:nvSpPr>
            <p:cNvPr id="173" name="Forma libre 475">
              <a:extLst>
                <a:ext uri="{FF2B5EF4-FFF2-40B4-BE49-F238E27FC236}">
                  <a16:creationId xmlns:a16="http://schemas.microsoft.com/office/drawing/2014/main" id="{63D3FEDE-DCC9-10FE-9A75-EA29DD621CEA}"/>
                </a:ext>
              </a:extLst>
            </p:cNvPr>
            <p:cNvSpPr/>
            <p:nvPr/>
          </p:nvSpPr>
          <p:spPr>
            <a:xfrm>
              <a:off x="3395768" y="2383263"/>
              <a:ext cx="256011" cy="267411"/>
            </a:xfrm>
            <a:custGeom>
              <a:avLst/>
              <a:gdLst>
                <a:gd name="connsiteX0" fmla="*/ 91200 w 256011"/>
                <a:gd name="connsiteY0" fmla="*/ 13683 h 267411"/>
                <a:gd name="connsiteX1" fmla="*/ 1665 w 256011"/>
                <a:gd name="connsiteY1" fmla="*/ 237902 h 267411"/>
                <a:gd name="connsiteX2" fmla="*/ 13041 w 256011"/>
                <a:gd name="connsiteY2" fmla="*/ 265752 h 267411"/>
                <a:gd name="connsiteX3" fmla="*/ 30177 w 256011"/>
                <a:gd name="connsiteY3" fmla="*/ 265461 h 267411"/>
                <a:gd name="connsiteX4" fmla="*/ 243409 w 256011"/>
                <a:gd name="connsiteY4" fmla="*/ 171036 h 267411"/>
                <a:gd name="connsiteX5" fmla="*/ 254089 w 256011"/>
                <a:gd name="connsiteY5" fmla="*/ 142624 h 267411"/>
                <a:gd name="connsiteX6" fmla="*/ 250140 w 256011"/>
                <a:gd name="connsiteY6" fmla="*/ 136747 h 267411"/>
                <a:gd name="connsiteX7" fmla="*/ 126442 w 256011"/>
                <a:gd name="connsiteY7" fmla="*/ 6952 h 267411"/>
                <a:gd name="connsiteX8" fmla="*/ 96850 w 256011"/>
                <a:gd name="connsiteY8" fmla="*/ 5366 h 267411"/>
                <a:gd name="connsiteX9" fmla="*/ 91200 w 256011"/>
                <a:gd name="connsiteY9" fmla="*/ 13683 h 26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11" h="267411">
                  <a:moveTo>
                    <a:pt x="91200" y="13683"/>
                  </a:moveTo>
                  <a:lnTo>
                    <a:pt x="1665" y="237902"/>
                  </a:lnTo>
                  <a:cubicBezTo>
                    <a:pt x="-2884" y="248734"/>
                    <a:pt x="2209" y="261203"/>
                    <a:pt x="13041" y="265752"/>
                  </a:cubicBezTo>
                  <a:cubicBezTo>
                    <a:pt x="18541" y="268062"/>
                    <a:pt x="24758" y="267956"/>
                    <a:pt x="30177" y="265461"/>
                  </a:cubicBezTo>
                  <a:lnTo>
                    <a:pt x="243409" y="171036"/>
                  </a:lnTo>
                  <a:cubicBezTo>
                    <a:pt x="254204" y="166140"/>
                    <a:pt x="258986" y="153419"/>
                    <a:pt x="254089" y="142624"/>
                  </a:cubicBezTo>
                  <a:cubicBezTo>
                    <a:pt x="253107" y="140460"/>
                    <a:pt x="251773" y="138474"/>
                    <a:pt x="250140" y="136747"/>
                  </a:cubicBezTo>
                  <a:lnTo>
                    <a:pt x="126442" y="6952"/>
                  </a:lnTo>
                  <a:cubicBezTo>
                    <a:pt x="118709" y="-1657"/>
                    <a:pt x="105460" y="-2368"/>
                    <a:pt x="96850" y="5366"/>
                  </a:cubicBezTo>
                  <a:cubicBezTo>
                    <a:pt x="94320" y="7638"/>
                    <a:pt x="92380" y="10493"/>
                    <a:pt x="91200" y="13683"/>
                  </a:cubicBezTo>
                  <a:close/>
                </a:path>
              </a:pathLst>
            </a:custGeom>
            <a:solidFill>
              <a:srgbClr val="4F81BD">
                <a:lumMod val="40000"/>
                <a:lumOff val="60000"/>
              </a:srgbClr>
            </a:solidFill>
            <a:ln w="6350" cap="flat">
              <a:noFill/>
              <a:prstDash val="solid"/>
              <a:miter/>
            </a:ln>
          </p:spPr>
          <p:txBody>
            <a:bodyPr rtlCol="0" anchor="ct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800" b="0" i="0" u="none" strike="noStrike" kern="1200" cap="none" spc="0" normalizeH="0" baseline="0" noProof="0">
                <a:ln>
                  <a:noFill/>
                </a:ln>
                <a:solidFill>
                  <a:prstClr val="black"/>
                </a:solidFill>
                <a:effectLst/>
                <a:uLnTx/>
                <a:uFillTx/>
                <a:latin typeface="Calibri"/>
                <a:cs typeface="Arial" pitchFamily="34" charset="0"/>
              </a:endParaRPr>
            </a:p>
          </p:txBody>
        </p:sp>
        <p:sp>
          <p:nvSpPr>
            <p:cNvPr id="174" name="Forma libre 476">
              <a:extLst>
                <a:ext uri="{FF2B5EF4-FFF2-40B4-BE49-F238E27FC236}">
                  <a16:creationId xmlns:a16="http://schemas.microsoft.com/office/drawing/2014/main" id="{D1CFEB00-162A-FA3E-E8A7-9976538008E7}"/>
                </a:ext>
              </a:extLst>
            </p:cNvPr>
            <p:cNvSpPr/>
            <p:nvPr/>
          </p:nvSpPr>
          <p:spPr>
            <a:xfrm>
              <a:off x="3577836" y="2161425"/>
              <a:ext cx="164973" cy="164973"/>
            </a:xfrm>
            <a:custGeom>
              <a:avLst/>
              <a:gdLst>
                <a:gd name="connsiteX0" fmla="*/ 164973 w 164973"/>
                <a:gd name="connsiteY0" fmla="*/ 82486 h 164973"/>
                <a:gd name="connsiteX1" fmla="*/ 82486 w 164973"/>
                <a:gd name="connsiteY1" fmla="*/ 164973 h 164973"/>
                <a:gd name="connsiteX2" fmla="*/ 0 w 164973"/>
                <a:gd name="connsiteY2" fmla="*/ 82486 h 164973"/>
                <a:gd name="connsiteX3" fmla="*/ 82486 w 164973"/>
                <a:gd name="connsiteY3" fmla="*/ 0 h 164973"/>
                <a:gd name="connsiteX4" fmla="*/ 164973 w 164973"/>
                <a:gd name="connsiteY4" fmla="*/ 82486 h 164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973" h="164973">
                  <a:moveTo>
                    <a:pt x="164973" y="82486"/>
                  </a:moveTo>
                  <a:cubicBezTo>
                    <a:pt x="164973" y="128042"/>
                    <a:pt x="128043" y="164973"/>
                    <a:pt x="82486" y="164973"/>
                  </a:cubicBezTo>
                  <a:cubicBezTo>
                    <a:pt x="36930" y="164973"/>
                    <a:pt x="0" y="128042"/>
                    <a:pt x="0" y="82486"/>
                  </a:cubicBezTo>
                  <a:cubicBezTo>
                    <a:pt x="0" y="36931"/>
                    <a:pt x="36930" y="0"/>
                    <a:pt x="82486" y="0"/>
                  </a:cubicBezTo>
                  <a:cubicBezTo>
                    <a:pt x="128043" y="0"/>
                    <a:pt x="164973" y="36931"/>
                    <a:pt x="164973" y="82486"/>
                  </a:cubicBezTo>
                  <a:close/>
                </a:path>
              </a:pathLst>
            </a:custGeom>
            <a:solidFill>
              <a:srgbClr val="FFFFFF"/>
            </a:solidFill>
            <a:ln w="6350" cap="flat">
              <a:noFill/>
              <a:prstDash val="solid"/>
              <a:miter/>
            </a:ln>
          </p:spPr>
          <p:txBody>
            <a:bodyPr rtlCol="0" anchor="ct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800" b="0" i="0" u="none" strike="noStrike" kern="1200" cap="none" spc="0" normalizeH="0" baseline="0" noProof="0">
                <a:ln>
                  <a:noFill/>
                </a:ln>
                <a:solidFill>
                  <a:prstClr val="black"/>
                </a:solidFill>
                <a:effectLst/>
                <a:uLnTx/>
                <a:uFillTx/>
                <a:latin typeface="Calibri"/>
                <a:cs typeface="Arial" pitchFamily="34" charset="0"/>
              </a:endParaRPr>
            </a:p>
          </p:txBody>
        </p:sp>
        <p:sp>
          <p:nvSpPr>
            <p:cNvPr id="175" name="Forma libre 477">
              <a:extLst>
                <a:ext uri="{FF2B5EF4-FFF2-40B4-BE49-F238E27FC236}">
                  <a16:creationId xmlns:a16="http://schemas.microsoft.com/office/drawing/2014/main" id="{EC871381-C3AB-7165-6D43-20D8B614A8C1}"/>
                </a:ext>
              </a:extLst>
            </p:cNvPr>
            <p:cNvSpPr/>
            <p:nvPr/>
          </p:nvSpPr>
          <p:spPr>
            <a:xfrm>
              <a:off x="3902068" y="2161425"/>
              <a:ext cx="164973" cy="164973"/>
            </a:xfrm>
            <a:custGeom>
              <a:avLst/>
              <a:gdLst>
                <a:gd name="connsiteX0" fmla="*/ 164973 w 164973"/>
                <a:gd name="connsiteY0" fmla="*/ 82486 h 164973"/>
                <a:gd name="connsiteX1" fmla="*/ 82486 w 164973"/>
                <a:gd name="connsiteY1" fmla="*/ 164973 h 164973"/>
                <a:gd name="connsiteX2" fmla="*/ 0 w 164973"/>
                <a:gd name="connsiteY2" fmla="*/ 82486 h 164973"/>
                <a:gd name="connsiteX3" fmla="*/ 82486 w 164973"/>
                <a:gd name="connsiteY3" fmla="*/ 0 h 164973"/>
                <a:gd name="connsiteX4" fmla="*/ 164973 w 164973"/>
                <a:gd name="connsiteY4" fmla="*/ 82486 h 164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973" h="164973">
                  <a:moveTo>
                    <a:pt x="164973" y="82486"/>
                  </a:moveTo>
                  <a:cubicBezTo>
                    <a:pt x="164973" y="128042"/>
                    <a:pt x="128043" y="164973"/>
                    <a:pt x="82486" y="164973"/>
                  </a:cubicBezTo>
                  <a:cubicBezTo>
                    <a:pt x="36930" y="164973"/>
                    <a:pt x="0" y="128042"/>
                    <a:pt x="0" y="82486"/>
                  </a:cubicBezTo>
                  <a:cubicBezTo>
                    <a:pt x="0" y="36931"/>
                    <a:pt x="36930" y="0"/>
                    <a:pt x="82486" y="0"/>
                  </a:cubicBezTo>
                  <a:cubicBezTo>
                    <a:pt x="128043" y="0"/>
                    <a:pt x="164973" y="36931"/>
                    <a:pt x="164973" y="82486"/>
                  </a:cubicBezTo>
                  <a:close/>
                </a:path>
              </a:pathLst>
            </a:custGeom>
            <a:solidFill>
              <a:srgbClr val="FFFFFF"/>
            </a:solidFill>
            <a:ln w="6350" cap="flat">
              <a:noFill/>
              <a:prstDash val="solid"/>
              <a:miter/>
            </a:ln>
          </p:spPr>
          <p:txBody>
            <a:bodyPr rtlCol="0" anchor="ct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800" b="0" i="0" u="none" strike="noStrike" kern="1200" cap="none" spc="0" normalizeH="0" baseline="0" noProof="0">
                <a:ln>
                  <a:noFill/>
                </a:ln>
                <a:solidFill>
                  <a:prstClr val="black"/>
                </a:solidFill>
                <a:effectLst/>
                <a:uLnTx/>
                <a:uFillTx/>
                <a:latin typeface="Calibri"/>
                <a:cs typeface="Arial" pitchFamily="34" charset="0"/>
              </a:endParaRPr>
            </a:p>
          </p:txBody>
        </p:sp>
        <p:sp>
          <p:nvSpPr>
            <p:cNvPr id="176" name="Forma libre 478">
              <a:extLst>
                <a:ext uri="{FF2B5EF4-FFF2-40B4-BE49-F238E27FC236}">
                  <a16:creationId xmlns:a16="http://schemas.microsoft.com/office/drawing/2014/main" id="{DEC39892-7743-6473-689D-BE2392124FC8}"/>
                </a:ext>
              </a:extLst>
            </p:cNvPr>
            <p:cNvSpPr/>
            <p:nvPr/>
          </p:nvSpPr>
          <p:spPr>
            <a:xfrm>
              <a:off x="4226362" y="2161425"/>
              <a:ext cx="164973" cy="164973"/>
            </a:xfrm>
            <a:custGeom>
              <a:avLst/>
              <a:gdLst>
                <a:gd name="connsiteX0" fmla="*/ 164973 w 164973"/>
                <a:gd name="connsiteY0" fmla="*/ 82486 h 164973"/>
                <a:gd name="connsiteX1" fmla="*/ 82486 w 164973"/>
                <a:gd name="connsiteY1" fmla="*/ 164973 h 164973"/>
                <a:gd name="connsiteX2" fmla="*/ 0 w 164973"/>
                <a:gd name="connsiteY2" fmla="*/ 82486 h 164973"/>
                <a:gd name="connsiteX3" fmla="*/ 82486 w 164973"/>
                <a:gd name="connsiteY3" fmla="*/ 0 h 164973"/>
                <a:gd name="connsiteX4" fmla="*/ 164973 w 164973"/>
                <a:gd name="connsiteY4" fmla="*/ 82486 h 164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973" h="164973">
                  <a:moveTo>
                    <a:pt x="164973" y="82486"/>
                  </a:moveTo>
                  <a:cubicBezTo>
                    <a:pt x="164973" y="128042"/>
                    <a:pt x="128043" y="164973"/>
                    <a:pt x="82486" y="164973"/>
                  </a:cubicBezTo>
                  <a:cubicBezTo>
                    <a:pt x="36930" y="164973"/>
                    <a:pt x="0" y="128042"/>
                    <a:pt x="0" y="82486"/>
                  </a:cubicBezTo>
                  <a:cubicBezTo>
                    <a:pt x="0" y="36931"/>
                    <a:pt x="36930" y="0"/>
                    <a:pt x="82486" y="0"/>
                  </a:cubicBezTo>
                  <a:cubicBezTo>
                    <a:pt x="128043" y="0"/>
                    <a:pt x="164973" y="36931"/>
                    <a:pt x="164973" y="82486"/>
                  </a:cubicBezTo>
                  <a:close/>
                </a:path>
              </a:pathLst>
            </a:custGeom>
            <a:solidFill>
              <a:srgbClr val="FFFFFF"/>
            </a:solidFill>
            <a:ln w="6350" cap="flat">
              <a:noFill/>
              <a:prstDash val="solid"/>
              <a:miter/>
            </a:ln>
          </p:spPr>
          <p:txBody>
            <a:bodyPr rtlCol="0" anchor="ct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800" b="0" i="0" u="none" strike="noStrike" kern="1200" cap="none" spc="0" normalizeH="0" baseline="0" noProof="0">
                <a:ln>
                  <a:noFill/>
                </a:ln>
                <a:solidFill>
                  <a:prstClr val="black"/>
                </a:solidFill>
                <a:effectLst/>
                <a:uLnTx/>
                <a:uFillTx/>
                <a:latin typeface="Calibri"/>
                <a:cs typeface="Arial" pitchFamily="34" charset="0"/>
              </a:endParaRPr>
            </a:p>
          </p:txBody>
        </p:sp>
      </p:grpSp>
      <p:sp>
        <p:nvSpPr>
          <p:cNvPr id="178" name="ZoneTexte 177">
            <a:extLst>
              <a:ext uri="{FF2B5EF4-FFF2-40B4-BE49-F238E27FC236}">
                <a16:creationId xmlns:a16="http://schemas.microsoft.com/office/drawing/2014/main" id="{825F3EDC-AA53-1C56-30AD-5C964945C994}"/>
              </a:ext>
            </a:extLst>
          </p:cNvPr>
          <p:cNvSpPr txBox="1"/>
          <p:nvPr/>
        </p:nvSpPr>
        <p:spPr>
          <a:xfrm>
            <a:off x="10107004" y="211738"/>
            <a:ext cx="2064613" cy="923330"/>
          </a:xfrm>
          <a:prstGeom prst="rect">
            <a:avLst/>
          </a:prstGeom>
          <a:noFill/>
        </p:spPr>
        <p:txBody>
          <a:bodyPr wrap="square" rtlCol="0">
            <a:spAutoFit/>
          </a:bodyPr>
          <a:lstStyle/>
          <a:p>
            <a:pPr algn="ctr"/>
            <a:r>
              <a:rPr lang="fr-FR" sz="1800" b="1" i="1" dirty="0">
                <a:solidFill>
                  <a:srgbClr val="09456D"/>
                </a:solidFill>
                <a:latin typeface="Aptos" panose="020B0004020202020204" pitchFamily="34" charset="0"/>
                <a:cs typeface="Aparajita" panose="02020603050405020304" pitchFamily="18" charset="0"/>
              </a:rPr>
              <a:t>Extraits des réponses des </a:t>
            </a:r>
            <a:r>
              <a:rPr lang="fr-FR" sz="1800" b="1" i="1" dirty="0" err="1">
                <a:solidFill>
                  <a:srgbClr val="09456D"/>
                </a:solidFill>
                <a:latin typeface="Aptos" panose="020B0004020202020204" pitchFamily="34" charset="0"/>
                <a:cs typeface="Aparajita" panose="02020603050405020304" pitchFamily="18" charset="0"/>
              </a:rPr>
              <a:t>Positiveurs</a:t>
            </a:r>
            <a:endParaRPr lang="fr-FR" sz="1800" b="1" i="1" dirty="0">
              <a:solidFill>
                <a:srgbClr val="09456D"/>
              </a:solidFill>
              <a:latin typeface="Aptos" panose="020B0004020202020204" pitchFamily="34" charset="0"/>
              <a:cs typeface="Aparajita" panose="02020603050405020304" pitchFamily="18" charset="0"/>
            </a:endParaRPr>
          </a:p>
        </p:txBody>
      </p:sp>
    </p:spTree>
    <p:extLst>
      <p:ext uri="{BB962C8B-B14F-4D97-AF65-F5344CB8AC3E}">
        <p14:creationId xmlns:p14="http://schemas.microsoft.com/office/powerpoint/2010/main" val="1981075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oneTexte 13">
            <a:extLst>
              <a:ext uri="{FF2B5EF4-FFF2-40B4-BE49-F238E27FC236}">
                <a16:creationId xmlns:a16="http://schemas.microsoft.com/office/drawing/2014/main" id="{D08F6FDB-CB02-481B-2047-67BD1F414366}"/>
              </a:ext>
            </a:extLst>
          </p:cNvPr>
          <p:cNvSpPr txBox="1"/>
          <p:nvPr/>
        </p:nvSpPr>
        <p:spPr>
          <a:xfrm>
            <a:off x="211044" y="-808303"/>
            <a:ext cx="13048713" cy="615553"/>
          </a:xfrm>
          <a:prstGeom prst="rect">
            <a:avLst/>
          </a:prstGeom>
          <a:noFill/>
        </p:spPr>
        <p:txBody>
          <a:bodyPr wrap="square">
            <a:spAutoFit/>
          </a:bodyPr>
          <a:lstStyle/>
          <a:p>
            <a:r>
              <a:rPr lang="fr-FR" sz="3400" b="1" spc="-150" dirty="0">
                <a:ln w="9525" cmpd="sng">
                  <a:noFill/>
                  <a:prstDash val="solid"/>
                </a:ln>
                <a:solidFill>
                  <a:srgbClr val="09456D"/>
                </a:solidFill>
                <a:latin typeface="Aptos" panose="02110004020202020204"/>
              </a:rPr>
              <a:t>Les principaux enseignements</a:t>
            </a:r>
            <a:endParaRPr lang="fr-FR" sz="900" b="1" spc="-300" dirty="0">
              <a:ln w="9525" cmpd="sng">
                <a:noFill/>
                <a:prstDash val="solid"/>
              </a:ln>
              <a:solidFill>
                <a:srgbClr val="09456D"/>
              </a:solidFill>
            </a:endParaRPr>
          </a:p>
        </p:txBody>
      </p:sp>
      <p:sp>
        <p:nvSpPr>
          <p:cNvPr id="18" name="Rectangle 56">
            <a:extLst>
              <a:ext uri="{FF2B5EF4-FFF2-40B4-BE49-F238E27FC236}">
                <a16:creationId xmlns:a16="http://schemas.microsoft.com/office/drawing/2014/main" id="{42DACE60-7F15-ED7A-D002-C69B9A921CE5}"/>
              </a:ext>
            </a:extLst>
          </p:cNvPr>
          <p:cNvSpPr/>
          <p:nvPr/>
        </p:nvSpPr>
        <p:spPr>
          <a:xfrm>
            <a:off x="546102" y="1474567"/>
            <a:ext cx="6891035" cy="1354217"/>
          </a:xfrm>
          <a:prstGeom prst="rect">
            <a:avLst/>
          </a:prstGeom>
        </p:spPr>
        <p:txBody>
          <a:bodyPr wrap="square">
            <a:spAutoFit/>
          </a:bodyPr>
          <a:lstStyle/>
          <a:p>
            <a:pPr marL="285750" indent="-285750" algn="just">
              <a:spcBef>
                <a:spcPts val="600"/>
              </a:spcBef>
              <a:buFont typeface="Wingdings" panose="05000000000000000000" pitchFamily="2" charset="2"/>
              <a:buChar char="ü"/>
            </a:pPr>
            <a:r>
              <a:rPr lang="fr-FR" dirty="0">
                <a:latin typeface="Aptos" panose="020B0004020202020204" pitchFamily="34" charset="0"/>
              </a:rPr>
              <a:t>De </a:t>
            </a:r>
            <a:r>
              <a:rPr lang="fr-FR" b="1" dirty="0">
                <a:latin typeface="Aptos" panose="020B0004020202020204" pitchFamily="34" charset="0"/>
              </a:rPr>
              <a:t>nombreuses entreprise créées </a:t>
            </a:r>
            <a:r>
              <a:rPr lang="fr-FR" dirty="0">
                <a:latin typeface="Aptos" panose="020B0004020202020204" pitchFamily="34" charset="0"/>
              </a:rPr>
              <a:t>(768 créateurs dans l’enquête)</a:t>
            </a:r>
          </a:p>
          <a:p>
            <a:pPr marL="285750" indent="-285750" algn="just">
              <a:spcBef>
                <a:spcPts val="600"/>
              </a:spcBef>
              <a:buFont typeface="Wingdings" panose="05000000000000000000" pitchFamily="2" charset="2"/>
              <a:buChar char="ü"/>
            </a:pPr>
            <a:r>
              <a:rPr lang="fr-FR" dirty="0">
                <a:latin typeface="Aptos" panose="020B0004020202020204" pitchFamily="34" charset="0"/>
              </a:rPr>
              <a:t>Des </a:t>
            </a:r>
            <a:r>
              <a:rPr lang="fr-FR" b="1" dirty="0">
                <a:latin typeface="Aptos" panose="020B0004020202020204" pitchFamily="34" charset="0"/>
              </a:rPr>
              <a:t>secteurs d’activité très variés </a:t>
            </a:r>
            <a:r>
              <a:rPr lang="fr-FR" dirty="0">
                <a:latin typeface="Aptos" panose="020B0004020202020204" pitchFamily="34" charset="0"/>
              </a:rPr>
              <a:t>(33% artisanat / commerce)</a:t>
            </a:r>
          </a:p>
          <a:p>
            <a:pPr marL="285750" indent="-285750" algn="just">
              <a:spcBef>
                <a:spcPts val="600"/>
              </a:spcBef>
              <a:buFont typeface="Wingdings" panose="05000000000000000000" pitchFamily="2" charset="2"/>
              <a:buChar char="ü"/>
            </a:pPr>
            <a:r>
              <a:rPr lang="fr-FR" dirty="0">
                <a:latin typeface="Aptos" panose="020B0004020202020204" pitchFamily="34" charset="0"/>
              </a:rPr>
              <a:t>Très majoritairement </a:t>
            </a:r>
            <a:r>
              <a:rPr lang="fr-FR" b="1" dirty="0">
                <a:latin typeface="Aptos" panose="020B0004020202020204" pitchFamily="34" charset="0"/>
              </a:rPr>
              <a:t>indépendants</a:t>
            </a:r>
            <a:r>
              <a:rPr lang="fr-FR" dirty="0">
                <a:latin typeface="Aptos" panose="020B0004020202020204" pitchFamily="34" charset="0"/>
              </a:rPr>
              <a:t> de réseaux d’enseignes</a:t>
            </a:r>
          </a:p>
        </p:txBody>
      </p:sp>
      <p:cxnSp>
        <p:nvCxnSpPr>
          <p:cNvPr id="44" name="Connecteur droit 43">
            <a:extLst>
              <a:ext uri="{FF2B5EF4-FFF2-40B4-BE49-F238E27FC236}">
                <a16:creationId xmlns:a16="http://schemas.microsoft.com/office/drawing/2014/main" id="{7472C705-9C4D-C4E9-8429-B1F45D1A9B1B}"/>
              </a:ext>
            </a:extLst>
          </p:cNvPr>
          <p:cNvCxnSpPr>
            <a:cxnSpLocks/>
          </p:cNvCxnSpPr>
          <p:nvPr/>
        </p:nvCxnSpPr>
        <p:spPr>
          <a:xfrm>
            <a:off x="1008551" y="7674285"/>
            <a:ext cx="0" cy="914594"/>
          </a:xfrm>
          <a:prstGeom prst="line">
            <a:avLst/>
          </a:prstGeom>
          <a:ln w="12700">
            <a:noFill/>
          </a:ln>
        </p:spPr>
        <p:style>
          <a:lnRef idx="1">
            <a:schemeClr val="accent1"/>
          </a:lnRef>
          <a:fillRef idx="0">
            <a:schemeClr val="accent1"/>
          </a:fillRef>
          <a:effectRef idx="0">
            <a:schemeClr val="accent1"/>
          </a:effectRef>
          <a:fontRef idx="minor">
            <a:schemeClr val="tx1"/>
          </a:fontRef>
        </p:style>
      </p:cxnSp>
      <p:sp>
        <p:nvSpPr>
          <p:cNvPr id="4" name="Rectangle : coins arrondis 3">
            <a:extLst>
              <a:ext uri="{FF2B5EF4-FFF2-40B4-BE49-F238E27FC236}">
                <a16:creationId xmlns:a16="http://schemas.microsoft.com/office/drawing/2014/main" id="{0601EC7A-E7DF-79EA-3387-09E211264566}"/>
              </a:ext>
            </a:extLst>
          </p:cNvPr>
          <p:cNvSpPr/>
          <p:nvPr/>
        </p:nvSpPr>
        <p:spPr>
          <a:xfrm>
            <a:off x="733494" y="300554"/>
            <a:ext cx="8381931" cy="629435"/>
          </a:xfrm>
          <a:prstGeom prst="roundRect">
            <a:avLst/>
          </a:prstGeom>
          <a:solidFill>
            <a:srgbClr val="003366"/>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r"/>
            <a:r>
              <a:rPr lang="fr-FR" sz="2400" b="1" dirty="0"/>
              <a:t>L’impact de l’accompagnement sur la création d’entreprises</a:t>
            </a:r>
          </a:p>
        </p:txBody>
      </p:sp>
      <p:grpSp>
        <p:nvGrpSpPr>
          <p:cNvPr id="5" name="Groupe 4">
            <a:extLst>
              <a:ext uri="{FF2B5EF4-FFF2-40B4-BE49-F238E27FC236}">
                <a16:creationId xmlns:a16="http://schemas.microsoft.com/office/drawing/2014/main" id="{BAD5964F-AA52-D640-E61C-79C2E97E7B9D}"/>
              </a:ext>
            </a:extLst>
          </p:cNvPr>
          <p:cNvGrpSpPr/>
          <p:nvPr/>
        </p:nvGrpSpPr>
        <p:grpSpPr>
          <a:xfrm>
            <a:off x="195525" y="75357"/>
            <a:ext cx="1058769" cy="1059711"/>
            <a:chOff x="133327" y="2010859"/>
            <a:chExt cx="2020824" cy="2022623"/>
          </a:xfrm>
        </p:grpSpPr>
        <p:sp>
          <p:nvSpPr>
            <p:cNvPr id="6" name="Forma libre 5">
              <a:extLst>
                <a:ext uri="{FF2B5EF4-FFF2-40B4-BE49-F238E27FC236}">
                  <a16:creationId xmlns:a16="http://schemas.microsoft.com/office/drawing/2014/main" id="{DCC31F6A-FA1F-4FBB-66A1-3B3C82257A46}"/>
                </a:ext>
              </a:extLst>
            </p:cNvPr>
            <p:cNvSpPr/>
            <p:nvPr/>
          </p:nvSpPr>
          <p:spPr>
            <a:xfrm>
              <a:off x="372729" y="2250474"/>
              <a:ext cx="1548424" cy="1549802"/>
            </a:xfrm>
            <a:custGeom>
              <a:avLst/>
              <a:gdLst>
                <a:gd name="connsiteX0" fmla="*/ 16390 w 851217"/>
                <a:gd name="connsiteY0" fmla="*/ 429973 h 851975"/>
                <a:gd name="connsiteX1" fmla="*/ 429591 w 851217"/>
                <a:gd name="connsiteY1" fmla="*/ 843542 h 851975"/>
                <a:gd name="connsiteX2" fmla="*/ 842792 w 851217"/>
                <a:gd name="connsiteY2" fmla="*/ 429973 h 851975"/>
                <a:gd name="connsiteX3" fmla="*/ 429591 w 851217"/>
                <a:gd name="connsiteY3" fmla="*/ 16404 h 851975"/>
                <a:gd name="connsiteX4" fmla="*/ 16390 w 851217"/>
                <a:gd name="connsiteY4" fmla="*/ 429973 h 851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217" h="851975">
                  <a:moveTo>
                    <a:pt x="16390" y="429973"/>
                  </a:moveTo>
                  <a:cubicBezTo>
                    <a:pt x="16390" y="658381"/>
                    <a:pt x="201386" y="843542"/>
                    <a:pt x="429591" y="843542"/>
                  </a:cubicBezTo>
                  <a:cubicBezTo>
                    <a:pt x="657796" y="843542"/>
                    <a:pt x="842792" y="658381"/>
                    <a:pt x="842792" y="429973"/>
                  </a:cubicBezTo>
                  <a:cubicBezTo>
                    <a:pt x="842792" y="201565"/>
                    <a:pt x="657796" y="16404"/>
                    <a:pt x="429591" y="16404"/>
                  </a:cubicBezTo>
                  <a:cubicBezTo>
                    <a:pt x="201386" y="16404"/>
                    <a:pt x="16390" y="201565"/>
                    <a:pt x="16390" y="429973"/>
                  </a:cubicBezTo>
                  <a:close/>
                </a:path>
              </a:pathLst>
            </a:custGeom>
            <a:solidFill>
              <a:schemeClr val="accent2"/>
            </a:solidFill>
            <a:ln w="14427" cap="flat">
              <a:noFill/>
              <a:prstDash val="solid"/>
              <a:miter/>
            </a:ln>
          </p:spPr>
          <p:txBody>
            <a:bodyPr rtlCol="0" anchor="ctr"/>
            <a:lstStyle/>
            <a:p>
              <a:endParaRPr lang="es-MX" sz="450"/>
            </a:p>
          </p:txBody>
        </p:sp>
        <p:sp>
          <p:nvSpPr>
            <p:cNvPr id="7" name="Forma libre 6">
              <a:extLst>
                <a:ext uri="{FF2B5EF4-FFF2-40B4-BE49-F238E27FC236}">
                  <a16:creationId xmlns:a16="http://schemas.microsoft.com/office/drawing/2014/main" id="{2470E364-41B6-1293-A161-F1F76D99DCD6}"/>
                </a:ext>
              </a:extLst>
            </p:cNvPr>
            <p:cNvSpPr/>
            <p:nvPr/>
          </p:nvSpPr>
          <p:spPr>
            <a:xfrm>
              <a:off x="133327" y="2010859"/>
              <a:ext cx="2020824" cy="2022623"/>
            </a:xfrm>
            <a:custGeom>
              <a:avLst/>
              <a:gdLst>
                <a:gd name="connsiteX0" fmla="*/ 1073227 w 1110911"/>
                <a:gd name="connsiteY0" fmla="*/ 561697 h 1111899"/>
                <a:gd name="connsiteX1" fmla="*/ 561198 w 1110911"/>
                <a:gd name="connsiteY1" fmla="*/ 1074182 h 1111899"/>
                <a:gd name="connsiteX2" fmla="*/ 49169 w 1110911"/>
                <a:gd name="connsiteY2" fmla="*/ 561697 h 1111899"/>
                <a:gd name="connsiteX3" fmla="*/ 561198 w 1110911"/>
                <a:gd name="connsiteY3" fmla="*/ 49212 h 1111899"/>
                <a:gd name="connsiteX4" fmla="*/ 1073227 w 1110911"/>
                <a:gd name="connsiteY4" fmla="*/ 561697 h 1111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911" h="1111899">
                  <a:moveTo>
                    <a:pt x="1073227" y="561697"/>
                  </a:moveTo>
                  <a:cubicBezTo>
                    <a:pt x="1073227" y="844735"/>
                    <a:pt x="843984" y="1074182"/>
                    <a:pt x="561198" y="1074182"/>
                  </a:cubicBezTo>
                  <a:cubicBezTo>
                    <a:pt x="278412" y="1074182"/>
                    <a:pt x="49169" y="844735"/>
                    <a:pt x="49169" y="561697"/>
                  </a:cubicBezTo>
                  <a:cubicBezTo>
                    <a:pt x="49169" y="278660"/>
                    <a:pt x="278412" y="49212"/>
                    <a:pt x="561198" y="49212"/>
                  </a:cubicBezTo>
                  <a:cubicBezTo>
                    <a:pt x="843984" y="49212"/>
                    <a:pt x="1073227" y="278660"/>
                    <a:pt x="1073227" y="561697"/>
                  </a:cubicBezTo>
                  <a:close/>
                </a:path>
              </a:pathLst>
            </a:custGeom>
            <a:noFill/>
            <a:ln w="43282" cap="flat">
              <a:solidFill>
                <a:schemeClr val="accent2"/>
              </a:solidFill>
              <a:prstDash val="solid"/>
              <a:miter/>
            </a:ln>
          </p:spPr>
          <p:txBody>
            <a:bodyPr rtlCol="0" anchor="ctr"/>
            <a:lstStyle/>
            <a:p>
              <a:endParaRPr lang="es-MX" sz="450" dirty="0"/>
            </a:p>
          </p:txBody>
        </p:sp>
        <p:sp>
          <p:nvSpPr>
            <p:cNvPr id="12" name="CuadroTexto 395">
              <a:extLst>
                <a:ext uri="{FF2B5EF4-FFF2-40B4-BE49-F238E27FC236}">
                  <a16:creationId xmlns:a16="http://schemas.microsoft.com/office/drawing/2014/main" id="{158863D1-9A8A-2D61-1618-2E653C4E4E49}"/>
                </a:ext>
              </a:extLst>
            </p:cNvPr>
            <p:cNvSpPr txBox="1"/>
            <p:nvPr/>
          </p:nvSpPr>
          <p:spPr>
            <a:xfrm flipH="1">
              <a:off x="604858" y="2542047"/>
              <a:ext cx="1110528" cy="998647"/>
            </a:xfrm>
            <a:prstGeom prst="rect">
              <a:avLst/>
            </a:prstGeom>
            <a:noFill/>
            <a:ln>
              <a:noFill/>
            </a:ln>
          </p:spPr>
          <p:txBody>
            <a:bodyPr wrap="square" rtlCol="0">
              <a:spAutoFit/>
            </a:bodyPr>
            <a:lstStyle/>
            <a:p>
              <a:pPr algn="ctr"/>
              <a:r>
                <a:rPr lang="fr-FR" sz="2800" b="1" dirty="0">
                  <a:solidFill>
                    <a:schemeClr val="bg1"/>
                  </a:solidFill>
                  <a:latin typeface="Aptos" panose="020B0004020202020204" pitchFamily="34" charset="0"/>
                  <a:ea typeface="Lato" panose="020F0502020204030203" pitchFamily="34" charset="0"/>
                  <a:cs typeface="Poppins Medium" pitchFamily="2" charset="77"/>
                </a:rPr>
                <a:t>02</a:t>
              </a:r>
            </a:p>
          </p:txBody>
        </p:sp>
      </p:grpSp>
      <p:grpSp>
        <p:nvGrpSpPr>
          <p:cNvPr id="29" name="Groupe 28">
            <a:extLst>
              <a:ext uri="{FF2B5EF4-FFF2-40B4-BE49-F238E27FC236}">
                <a16:creationId xmlns:a16="http://schemas.microsoft.com/office/drawing/2014/main" id="{58D2A889-7D52-4FD6-9C3B-8F559FB4F0E9}"/>
              </a:ext>
            </a:extLst>
          </p:cNvPr>
          <p:cNvGrpSpPr/>
          <p:nvPr/>
        </p:nvGrpSpPr>
        <p:grpSpPr>
          <a:xfrm>
            <a:off x="7573371" y="2234106"/>
            <a:ext cx="5183591" cy="4448211"/>
            <a:chOff x="694603" y="2858535"/>
            <a:chExt cx="5183591" cy="4448211"/>
          </a:xfrm>
        </p:grpSpPr>
        <p:sp>
          <p:nvSpPr>
            <p:cNvPr id="54" name="Forma libre 8">
              <a:extLst>
                <a:ext uri="{FF2B5EF4-FFF2-40B4-BE49-F238E27FC236}">
                  <a16:creationId xmlns:a16="http://schemas.microsoft.com/office/drawing/2014/main" id="{31912343-10D0-37CF-7AD2-6490789D2694}"/>
                </a:ext>
              </a:extLst>
            </p:cNvPr>
            <p:cNvSpPr/>
            <p:nvPr/>
          </p:nvSpPr>
          <p:spPr>
            <a:xfrm>
              <a:off x="1298317" y="2858536"/>
              <a:ext cx="4579877" cy="946656"/>
            </a:xfrm>
            <a:custGeom>
              <a:avLst/>
              <a:gdLst>
                <a:gd name="connsiteX0" fmla="*/ 1036634 w 7098584"/>
                <a:gd name="connsiteY0" fmla="*/ 0 h 2073266"/>
                <a:gd name="connsiteX1" fmla="*/ 6971593 w 7098584"/>
                <a:gd name="connsiteY1" fmla="*/ 0 h 2073266"/>
                <a:gd name="connsiteX2" fmla="*/ 7098584 w 7098584"/>
                <a:gd name="connsiteY2" fmla="*/ 126992 h 2073266"/>
                <a:gd name="connsiteX3" fmla="*/ 7098584 w 7098584"/>
                <a:gd name="connsiteY3" fmla="*/ 1946275 h 2073266"/>
                <a:gd name="connsiteX4" fmla="*/ 6971593 w 7098584"/>
                <a:gd name="connsiteY4" fmla="*/ 2073267 h 2073266"/>
                <a:gd name="connsiteX5" fmla="*/ 1036634 w 7098584"/>
                <a:gd name="connsiteY5" fmla="*/ 2073267 h 2073266"/>
                <a:gd name="connsiteX6" fmla="*/ 0 w 7098584"/>
                <a:gd name="connsiteY6" fmla="*/ 1036633 h 2073266"/>
                <a:gd name="connsiteX7" fmla="*/ 0 w 7098584"/>
                <a:gd name="connsiteY7" fmla="*/ 1036633 h 2073266"/>
                <a:gd name="connsiteX8" fmla="*/ 1036634 w 7098584"/>
                <a:gd name="connsiteY8" fmla="*/ 0 h 2073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98584" h="2073266">
                  <a:moveTo>
                    <a:pt x="1036634" y="0"/>
                  </a:moveTo>
                  <a:lnTo>
                    <a:pt x="6971593" y="0"/>
                  </a:lnTo>
                  <a:cubicBezTo>
                    <a:pt x="7041692" y="0"/>
                    <a:pt x="7098584" y="56892"/>
                    <a:pt x="7098584" y="126992"/>
                  </a:cubicBezTo>
                  <a:lnTo>
                    <a:pt x="7098584" y="1946275"/>
                  </a:lnTo>
                  <a:cubicBezTo>
                    <a:pt x="7098584" y="2016375"/>
                    <a:pt x="7041692" y="2073267"/>
                    <a:pt x="6971593" y="2073267"/>
                  </a:cubicBezTo>
                  <a:lnTo>
                    <a:pt x="1036634" y="2073267"/>
                  </a:lnTo>
                  <a:cubicBezTo>
                    <a:pt x="464536" y="2073267"/>
                    <a:pt x="0" y="1608731"/>
                    <a:pt x="0" y="1036633"/>
                  </a:cubicBezTo>
                  <a:lnTo>
                    <a:pt x="0" y="1036633"/>
                  </a:lnTo>
                  <a:cubicBezTo>
                    <a:pt x="0" y="464536"/>
                    <a:pt x="464536" y="0"/>
                    <a:pt x="1036634" y="0"/>
                  </a:cubicBezTo>
                  <a:close/>
                </a:path>
              </a:pathLst>
            </a:custGeom>
            <a:solidFill>
              <a:srgbClr val="D7E1F1"/>
            </a:solidFill>
            <a:ln w="12695" cap="flat">
              <a:noFill/>
              <a:prstDash val="solid"/>
              <a:miter/>
            </a:ln>
          </p:spPr>
          <p:txBody>
            <a:bodyPr rtlCol="0" anchor="ctr"/>
            <a:lstStyle/>
            <a:p>
              <a:pPr lvl="1"/>
              <a:r>
                <a:rPr lang="fr-FR" sz="2000" dirty="0"/>
                <a:t>de pérennité des entreprises 1 an après la création</a:t>
              </a:r>
              <a:endParaRPr lang="es-MX" sz="2000" b="1" dirty="0">
                <a:latin typeface="Aptos" panose="020B0004020202020204" pitchFamily="34" charset="0"/>
              </a:endParaRPr>
            </a:p>
          </p:txBody>
        </p:sp>
        <p:sp>
          <p:nvSpPr>
            <p:cNvPr id="55" name="Forma libre 120">
              <a:extLst>
                <a:ext uri="{FF2B5EF4-FFF2-40B4-BE49-F238E27FC236}">
                  <a16:creationId xmlns:a16="http://schemas.microsoft.com/office/drawing/2014/main" id="{DD204718-6939-1994-3E0B-DE54F6633A44}"/>
                </a:ext>
              </a:extLst>
            </p:cNvPr>
            <p:cNvSpPr/>
            <p:nvPr/>
          </p:nvSpPr>
          <p:spPr>
            <a:xfrm>
              <a:off x="694603" y="2858535"/>
              <a:ext cx="946654" cy="946656"/>
            </a:xfrm>
            <a:custGeom>
              <a:avLst/>
              <a:gdLst>
                <a:gd name="connsiteX0" fmla="*/ 1599588 w 1599587"/>
                <a:gd name="connsiteY0" fmla="*/ 799794 h 1599587"/>
                <a:gd name="connsiteX1" fmla="*/ 799794 w 1599587"/>
                <a:gd name="connsiteY1" fmla="*/ 1599588 h 1599587"/>
                <a:gd name="connsiteX2" fmla="*/ 0 w 1599587"/>
                <a:gd name="connsiteY2" fmla="*/ 799794 h 1599587"/>
                <a:gd name="connsiteX3" fmla="*/ 799794 w 1599587"/>
                <a:gd name="connsiteY3" fmla="*/ -1 h 1599587"/>
                <a:gd name="connsiteX4" fmla="*/ 1599588 w 1599587"/>
                <a:gd name="connsiteY4" fmla="*/ 799794 h 1599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9587" h="1599587">
                  <a:moveTo>
                    <a:pt x="1599588" y="799794"/>
                  </a:moveTo>
                  <a:cubicBezTo>
                    <a:pt x="1599588" y="1241508"/>
                    <a:pt x="1241508" y="1599588"/>
                    <a:pt x="799794" y="1599588"/>
                  </a:cubicBezTo>
                  <a:cubicBezTo>
                    <a:pt x="358080" y="1599588"/>
                    <a:pt x="0" y="1241508"/>
                    <a:pt x="0" y="799794"/>
                  </a:cubicBezTo>
                  <a:cubicBezTo>
                    <a:pt x="0" y="358080"/>
                    <a:pt x="358080" y="-1"/>
                    <a:pt x="799794" y="-1"/>
                  </a:cubicBezTo>
                  <a:cubicBezTo>
                    <a:pt x="1241508" y="-1"/>
                    <a:pt x="1599588" y="358080"/>
                    <a:pt x="1599588" y="799794"/>
                  </a:cubicBezTo>
                  <a:close/>
                </a:path>
              </a:pathLst>
            </a:custGeom>
            <a:solidFill>
              <a:srgbClr val="FB9B51"/>
            </a:solidFill>
            <a:ln w="12695" cap="flat">
              <a:noFill/>
              <a:prstDash val="solid"/>
              <a:miter/>
            </a:ln>
          </p:spPr>
          <p:txBody>
            <a:bodyPr rtlCol="0" anchor="ctr"/>
            <a:lstStyle/>
            <a:p>
              <a:endParaRPr lang="es-MX" sz="2400"/>
            </a:p>
          </p:txBody>
        </p:sp>
        <p:sp>
          <p:nvSpPr>
            <p:cNvPr id="56" name="CuadroTexto 277">
              <a:extLst>
                <a:ext uri="{FF2B5EF4-FFF2-40B4-BE49-F238E27FC236}">
                  <a16:creationId xmlns:a16="http://schemas.microsoft.com/office/drawing/2014/main" id="{283B1345-1061-C023-A483-6C447972FFA5}"/>
                </a:ext>
              </a:extLst>
            </p:cNvPr>
            <p:cNvSpPr txBox="1"/>
            <p:nvPr/>
          </p:nvSpPr>
          <p:spPr>
            <a:xfrm>
              <a:off x="694603" y="3099967"/>
              <a:ext cx="946654" cy="461665"/>
            </a:xfrm>
            <a:prstGeom prst="rect">
              <a:avLst/>
            </a:prstGeom>
            <a:noFill/>
          </p:spPr>
          <p:txBody>
            <a:bodyPr wrap="square" rtlCol="0">
              <a:spAutoFit/>
            </a:bodyPr>
            <a:lstStyle/>
            <a:p>
              <a:pPr algn="ctr"/>
              <a:r>
                <a:rPr lang="es-MX" sz="2400" b="1">
                  <a:ln/>
                  <a:solidFill>
                    <a:srgbClr val="FFFFFF"/>
                  </a:solidFill>
                  <a:latin typeface="Raleway" panose="020B0503030101060003" pitchFamily="34" charset="77"/>
                  <a:cs typeface="Arial"/>
                  <a:sym typeface="Arial"/>
                  <a:rtl val="0"/>
                </a:rPr>
                <a:t>91%</a:t>
              </a:r>
              <a:endParaRPr lang="es-MX" sz="2400" b="1" spc="0" baseline="0">
                <a:ln/>
                <a:solidFill>
                  <a:srgbClr val="FFFFFF"/>
                </a:solidFill>
                <a:latin typeface="Raleway" panose="020B0503030101060003" pitchFamily="34" charset="77"/>
                <a:cs typeface="Arial"/>
                <a:sym typeface="Arial"/>
                <a:rtl val="0"/>
              </a:endParaRPr>
            </a:p>
          </p:txBody>
        </p:sp>
        <p:sp>
          <p:nvSpPr>
            <p:cNvPr id="57" name="Forma libre 8">
              <a:extLst>
                <a:ext uri="{FF2B5EF4-FFF2-40B4-BE49-F238E27FC236}">
                  <a16:creationId xmlns:a16="http://schemas.microsoft.com/office/drawing/2014/main" id="{0C664B4A-C380-F31C-84B2-2694FEDB96DE}"/>
                </a:ext>
              </a:extLst>
            </p:cNvPr>
            <p:cNvSpPr/>
            <p:nvPr/>
          </p:nvSpPr>
          <p:spPr>
            <a:xfrm>
              <a:off x="1298317" y="4021391"/>
              <a:ext cx="4579877" cy="946656"/>
            </a:xfrm>
            <a:custGeom>
              <a:avLst/>
              <a:gdLst>
                <a:gd name="connsiteX0" fmla="*/ 1036634 w 7098584"/>
                <a:gd name="connsiteY0" fmla="*/ 0 h 2073266"/>
                <a:gd name="connsiteX1" fmla="*/ 6971593 w 7098584"/>
                <a:gd name="connsiteY1" fmla="*/ 0 h 2073266"/>
                <a:gd name="connsiteX2" fmla="*/ 7098584 w 7098584"/>
                <a:gd name="connsiteY2" fmla="*/ 126992 h 2073266"/>
                <a:gd name="connsiteX3" fmla="*/ 7098584 w 7098584"/>
                <a:gd name="connsiteY3" fmla="*/ 1946275 h 2073266"/>
                <a:gd name="connsiteX4" fmla="*/ 6971593 w 7098584"/>
                <a:gd name="connsiteY4" fmla="*/ 2073267 h 2073266"/>
                <a:gd name="connsiteX5" fmla="*/ 1036634 w 7098584"/>
                <a:gd name="connsiteY5" fmla="*/ 2073267 h 2073266"/>
                <a:gd name="connsiteX6" fmla="*/ 0 w 7098584"/>
                <a:gd name="connsiteY6" fmla="*/ 1036633 h 2073266"/>
                <a:gd name="connsiteX7" fmla="*/ 0 w 7098584"/>
                <a:gd name="connsiteY7" fmla="*/ 1036633 h 2073266"/>
                <a:gd name="connsiteX8" fmla="*/ 1036634 w 7098584"/>
                <a:gd name="connsiteY8" fmla="*/ 0 h 2073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98584" h="2073266">
                  <a:moveTo>
                    <a:pt x="1036634" y="0"/>
                  </a:moveTo>
                  <a:lnTo>
                    <a:pt x="6971593" y="0"/>
                  </a:lnTo>
                  <a:cubicBezTo>
                    <a:pt x="7041692" y="0"/>
                    <a:pt x="7098584" y="56892"/>
                    <a:pt x="7098584" y="126992"/>
                  </a:cubicBezTo>
                  <a:lnTo>
                    <a:pt x="7098584" y="1946275"/>
                  </a:lnTo>
                  <a:cubicBezTo>
                    <a:pt x="7098584" y="2016375"/>
                    <a:pt x="7041692" y="2073267"/>
                    <a:pt x="6971593" y="2073267"/>
                  </a:cubicBezTo>
                  <a:lnTo>
                    <a:pt x="1036634" y="2073267"/>
                  </a:lnTo>
                  <a:cubicBezTo>
                    <a:pt x="464536" y="2073267"/>
                    <a:pt x="0" y="1608731"/>
                    <a:pt x="0" y="1036633"/>
                  </a:cubicBezTo>
                  <a:lnTo>
                    <a:pt x="0" y="1036633"/>
                  </a:lnTo>
                  <a:cubicBezTo>
                    <a:pt x="0" y="464536"/>
                    <a:pt x="464536" y="0"/>
                    <a:pt x="1036634" y="0"/>
                  </a:cubicBezTo>
                  <a:close/>
                </a:path>
              </a:pathLst>
            </a:custGeom>
            <a:solidFill>
              <a:srgbClr val="D7E1F1"/>
            </a:solidFill>
            <a:ln w="12695" cap="flat">
              <a:noFill/>
              <a:prstDash val="solid"/>
              <a:miter/>
            </a:ln>
          </p:spPr>
          <p:txBody>
            <a:bodyPr rtlCol="0" anchor="ctr"/>
            <a:lstStyle/>
            <a:p>
              <a:pPr lvl="1"/>
              <a:r>
                <a:rPr lang="fr-FR" sz="2000" dirty="0"/>
                <a:t>de pérennité des entreprises 3 ans après la création</a:t>
              </a:r>
              <a:endParaRPr lang="es-MX" sz="2000" b="1" dirty="0">
                <a:latin typeface="Aptos" panose="020B0004020202020204" pitchFamily="34" charset="0"/>
              </a:endParaRPr>
            </a:p>
          </p:txBody>
        </p:sp>
        <p:sp>
          <p:nvSpPr>
            <p:cNvPr id="58" name="Forma libre 120">
              <a:extLst>
                <a:ext uri="{FF2B5EF4-FFF2-40B4-BE49-F238E27FC236}">
                  <a16:creationId xmlns:a16="http://schemas.microsoft.com/office/drawing/2014/main" id="{7E114C26-8DA7-ACCC-AD40-D93E26E2A181}"/>
                </a:ext>
              </a:extLst>
            </p:cNvPr>
            <p:cNvSpPr/>
            <p:nvPr/>
          </p:nvSpPr>
          <p:spPr>
            <a:xfrm>
              <a:off x="694603" y="4021390"/>
              <a:ext cx="946654" cy="946656"/>
            </a:xfrm>
            <a:custGeom>
              <a:avLst/>
              <a:gdLst>
                <a:gd name="connsiteX0" fmla="*/ 1599588 w 1599587"/>
                <a:gd name="connsiteY0" fmla="*/ 799794 h 1599587"/>
                <a:gd name="connsiteX1" fmla="*/ 799794 w 1599587"/>
                <a:gd name="connsiteY1" fmla="*/ 1599588 h 1599587"/>
                <a:gd name="connsiteX2" fmla="*/ 0 w 1599587"/>
                <a:gd name="connsiteY2" fmla="*/ 799794 h 1599587"/>
                <a:gd name="connsiteX3" fmla="*/ 799794 w 1599587"/>
                <a:gd name="connsiteY3" fmla="*/ -1 h 1599587"/>
                <a:gd name="connsiteX4" fmla="*/ 1599588 w 1599587"/>
                <a:gd name="connsiteY4" fmla="*/ 799794 h 1599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9587" h="1599587">
                  <a:moveTo>
                    <a:pt x="1599588" y="799794"/>
                  </a:moveTo>
                  <a:cubicBezTo>
                    <a:pt x="1599588" y="1241508"/>
                    <a:pt x="1241508" y="1599588"/>
                    <a:pt x="799794" y="1599588"/>
                  </a:cubicBezTo>
                  <a:cubicBezTo>
                    <a:pt x="358080" y="1599588"/>
                    <a:pt x="0" y="1241508"/>
                    <a:pt x="0" y="799794"/>
                  </a:cubicBezTo>
                  <a:cubicBezTo>
                    <a:pt x="0" y="358080"/>
                    <a:pt x="358080" y="-1"/>
                    <a:pt x="799794" y="-1"/>
                  </a:cubicBezTo>
                  <a:cubicBezTo>
                    <a:pt x="1241508" y="-1"/>
                    <a:pt x="1599588" y="358080"/>
                    <a:pt x="1599588" y="799794"/>
                  </a:cubicBezTo>
                  <a:close/>
                </a:path>
              </a:pathLst>
            </a:custGeom>
            <a:solidFill>
              <a:srgbClr val="FB9B51"/>
            </a:solidFill>
            <a:ln w="12695" cap="flat">
              <a:noFill/>
              <a:prstDash val="solid"/>
              <a:miter/>
            </a:ln>
          </p:spPr>
          <p:txBody>
            <a:bodyPr rtlCol="0" anchor="ctr"/>
            <a:lstStyle/>
            <a:p>
              <a:endParaRPr lang="es-MX" sz="2400"/>
            </a:p>
          </p:txBody>
        </p:sp>
        <p:sp>
          <p:nvSpPr>
            <p:cNvPr id="59" name="CuadroTexto 277">
              <a:extLst>
                <a:ext uri="{FF2B5EF4-FFF2-40B4-BE49-F238E27FC236}">
                  <a16:creationId xmlns:a16="http://schemas.microsoft.com/office/drawing/2014/main" id="{3473BD48-28BA-473B-B2EE-C433554EE96B}"/>
                </a:ext>
              </a:extLst>
            </p:cNvPr>
            <p:cNvSpPr txBox="1"/>
            <p:nvPr/>
          </p:nvSpPr>
          <p:spPr>
            <a:xfrm>
              <a:off x="694603" y="4262822"/>
              <a:ext cx="946654" cy="461665"/>
            </a:xfrm>
            <a:prstGeom prst="rect">
              <a:avLst/>
            </a:prstGeom>
            <a:noFill/>
          </p:spPr>
          <p:txBody>
            <a:bodyPr wrap="square" rtlCol="0">
              <a:spAutoFit/>
            </a:bodyPr>
            <a:lstStyle/>
            <a:p>
              <a:pPr algn="ctr"/>
              <a:r>
                <a:rPr lang="es-MX" sz="2400" b="1" dirty="0">
                  <a:ln/>
                  <a:solidFill>
                    <a:srgbClr val="FFFFFF"/>
                  </a:solidFill>
                  <a:latin typeface="Raleway" panose="020B0503030101060003" pitchFamily="34" charset="77"/>
                  <a:cs typeface="Arial"/>
                  <a:sym typeface="Arial"/>
                  <a:rtl val="0"/>
                </a:rPr>
                <a:t>85%</a:t>
              </a:r>
              <a:endParaRPr lang="es-MX" sz="2400" b="1" spc="0" baseline="0" dirty="0">
                <a:ln/>
                <a:solidFill>
                  <a:srgbClr val="FFFFFF"/>
                </a:solidFill>
                <a:latin typeface="Raleway" panose="020B0503030101060003" pitchFamily="34" charset="77"/>
                <a:cs typeface="Arial"/>
                <a:sym typeface="Arial"/>
                <a:rtl val="0"/>
              </a:endParaRPr>
            </a:p>
          </p:txBody>
        </p:sp>
        <p:sp>
          <p:nvSpPr>
            <p:cNvPr id="19" name="Forma libre 8">
              <a:extLst>
                <a:ext uri="{FF2B5EF4-FFF2-40B4-BE49-F238E27FC236}">
                  <a16:creationId xmlns:a16="http://schemas.microsoft.com/office/drawing/2014/main" id="{83419EF4-91C5-1FD5-6F1C-CA67D921AA2C}"/>
                </a:ext>
              </a:extLst>
            </p:cNvPr>
            <p:cNvSpPr/>
            <p:nvPr/>
          </p:nvSpPr>
          <p:spPr>
            <a:xfrm>
              <a:off x="1298317" y="5197235"/>
              <a:ext cx="4579877" cy="946656"/>
            </a:xfrm>
            <a:custGeom>
              <a:avLst/>
              <a:gdLst>
                <a:gd name="connsiteX0" fmla="*/ 1036634 w 7098584"/>
                <a:gd name="connsiteY0" fmla="*/ 0 h 2073266"/>
                <a:gd name="connsiteX1" fmla="*/ 6971593 w 7098584"/>
                <a:gd name="connsiteY1" fmla="*/ 0 h 2073266"/>
                <a:gd name="connsiteX2" fmla="*/ 7098584 w 7098584"/>
                <a:gd name="connsiteY2" fmla="*/ 126992 h 2073266"/>
                <a:gd name="connsiteX3" fmla="*/ 7098584 w 7098584"/>
                <a:gd name="connsiteY3" fmla="*/ 1946275 h 2073266"/>
                <a:gd name="connsiteX4" fmla="*/ 6971593 w 7098584"/>
                <a:gd name="connsiteY4" fmla="*/ 2073267 h 2073266"/>
                <a:gd name="connsiteX5" fmla="*/ 1036634 w 7098584"/>
                <a:gd name="connsiteY5" fmla="*/ 2073267 h 2073266"/>
                <a:gd name="connsiteX6" fmla="*/ 0 w 7098584"/>
                <a:gd name="connsiteY6" fmla="*/ 1036633 h 2073266"/>
                <a:gd name="connsiteX7" fmla="*/ 0 w 7098584"/>
                <a:gd name="connsiteY7" fmla="*/ 1036633 h 2073266"/>
                <a:gd name="connsiteX8" fmla="*/ 1036634 w 7098584"/>
                <a:gd name="connsiteY8" fmla="*/ 0 h 2073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98584" h="2073266">
                  <a:moveTo>
                    <a:pt x="1036634" y="0"/>
                  </a:moveTo>
                  <a:lnTo>
                    <a:pt x="6971593" y="0"/>
                  </a:lnTo>
                  <a:cubicBezTo>
                    <a:pt x="7041692" y="0"/>
                    <a:pt x="7098584" y="56892"/>
                    <a:pt x="7098584" y="126992"/>
                  </a:cubicBezTo>
                  <a:lnTo>
                    <a:pt x="7098584" y="1946275"/>
                  </a:lnTo>
                  <a:cubicBezTo>
                    <a:pt x="7098584" y="2016375"/>
                    <a:pt x="7041692" y="2073267"/>
                    <a:pt x="6971593" y="2073267"/>
                  </a:cubicBezTo>
                  <a:lnTo>
                    <a:pt x="1036634" y="2073267"/>
                  </a:lnTo>
                  <a:cubicBezTo>
                    <a:pt x="464536" y="2073267"/>
                    <a:pt x="0" y="1608731"/>
                    <a:pt x="0" y="1036633"/>
                  </a:cubicBezTo>
                  <a:lnTo>
                    <a:pt x="0" y="1036633"/>
                  </a:lnTo>
                  <a:cubicBezTo>
                    <a:pt x="0" y="464536"/>
                    <a:pt x="464536" y="0"/>
                    <a:pt x="1036634" y="0"/>
                  </a:cubicBezTo>
                  <a:close/>
                </a:path>
              </a:pathLst>
            </a:custGeom>
            <a:solidFill>
              <a:srgbClr val="D7E1F1"/>
            </a:solidFill>
            <a:ln w="12695" cap="flat">
              <a:noFill/>
              <a:prstDash val="solid"/>
              <a:miter/>
            </a:ln>
          </p:spPr>
          <p:txBody>
            <a:bodyPr rtlCol="0" anchor="ctr"/>
            <a:lstStyle/>
            <a:p>
              <a:pPr lvl="1"/>
              <a:r>
                <a:rPr lang="fr-FR" sz="2000" dirty="0"/>
                <a:t>des </a:t>
              </a:r>
              <a:r>
                <a:rPr lang="fr-FR" sz="2000" dirty="0" err="1"/>
                <a:t>Positiveurs</a:t>
              </a:r>
              <a:r>
                <a:rPr lang="fr-FR" sz="2000" dirty="0"/>
                <a:t> n’avaient aucune expérience de création d’entreprise</a:t>
              </a:r>
              <a:endParaRPr lang="es-MX" sz="2000" b="1" dirty="0">
                <a:latin typeface="Aptos" panose="020B0004020202020204" pitchFamily="34" charset="0"/>
              </a:endParaRPr>
            </a:p>
          </p:txBody>
        </p:sp>
        <p:sp>
          <p:nvSpPr>
            <p:cNvPr id="20" name="Forma libre 120">
              <a:extLst>
                <a:ext uri="{FF2B5EF4-FFF2-40B4-BE49-F238E27FC236}">
                  <a16:creationId xmlns:a16="http://schemas.microsoft.com/office/drawing/2014/main" id="{DD91A66D-BC61-E608-4E28-A097E60AC4BB}"/>
                </a:ext>
              </a:extLst>
            </p:cNvPr>
            <p:cNvSpPr/>
            <p:nvPr/>
          </p:nvSpPr>
          <p:spPr>
            <a:xfrm>
              <a:off x="694603" y="5197234"/>
              <a:ext cx="946654" cy="946656"/>
            </a:xfrm>
            <a:custGeom>
              <a:avLst/>
              <a:gdLst>
                <a:gd name="connsiteX0" fmla="*/ 1599588 w 1599587"/>
                <a:gd name="connsiteY0" fmla="*/ 799794 h 1599587"/>
                <a:gd name="connsiteX1" fmla="*/ 799794 w 1599587"/>
                <a:gd name="connsiteY1" fmla="*/ 1599588 h 1599587"/>
                <a:gd name="connsiteX2" fmla="*/ 0 w 1599587"/>
                <a:gd name="connsiteY2" fmla="*/ 799794 h 1599587"/>
                <a:gd name="connsiteX3" fmla="*/ 799794 w 1599587"/>
                <a:gd name="connsiteY3" fmla="*/ -1 h 1599587"/>
                <a:gd name="connsiteX4" fmla="*/ 1599588 w 1599587"/>
                <a:gd name="connsiteY4" fmla="*/ 799794 h 1599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9587" h="1599587">
                  <a:moveTo>
                    <a:pt x="1599588" y="799794"/>
                  </a:moveTo>
                  <a:cubicBezTo>
                    <a:pt x="1599588" y="1241508"/>
                    <a:pt x="1241508" y="1599588"/>
                    <a:pt x="799794" y="1599588"/>
                  </a:cubicBezTo>
                  <a:cubicBezTo>
                    <a:pt x="358080" y="1599588"/>
                    <a:pt x="0" y="1241508"/>
                    <a:pt x="0" y="799794"/>
                  </a:cubicBezTo>
                  <a:cubicBezTo>
                    <a:pt x="0" y="358080"/>
                    <a:pt x="358080" y="-1"/>
                    <a:pt x="799794" y="-1"/>
                  </a:cubicBezTo>
                  <a:cubicBezTo>
                    <a:pt x="1241508" y="-1"/>
                    <a:pt x="1599588" y="358080"/>
                    <a:pt x="1599588" y="799794"/>
                  </a:cubicBezTo>
                  <a:close/>
                </a:path>
              </a:pathLst>
            </a:custGeom>
            <a:solidFill>
              <a:srgbClr val="FB9B51"/>
            </a:solidFill>
            <a:ln w="12695" cap="flat">
              <a:noFill/>
              <a:prstDash val="solid"/>
              <a:miter/>
            </a:ln>
          </p:spPr>
          <p:txBody>
            <a:bodyPr rtlCol="0" anchor="ctr"/>
            <a:lstStyle/>
            <a:p>
              <a:endParaRPr lang="es-MX" sz="2400"/>
            </a:p>
          </p:txBody>
        </p:sp>
        <p:sp>
          <p:nvSpPr>
            <p:cNvPr id="21" name="CuadroTexto 277">
              <a:extLst>
                <a:ext uri="{FF2B5EF4-FFF2-40B4-BE49-F238E27FC236}">
                  <a16:creationId xmlns:a16="http://schemas.microsoft.com/office/drawing/2014/main" id="{C91C9311-DBF7-3A2D-EB82-4F621324E749}"/>
                </a:ext>
              </a:extLst>
            </p:cNvPr>
            <p:cNvSpPr txBox="1"/>
            <p:nvPr/>
          </p:nvSpPr>
          <p:spPr>
            <a:xfrm>
              <a:off x="694603" y="5438666"/>
              <a:ext cx="946654" cy="461665"/>
            </a:xfrm>
            <a:prstGeom prst="rect">
              <a:avLst/>
            </a:prstGeom>
            <a:noFill/>
          </p:spPr>
          <p:txBody>
            <a:bodyPr wrap="square" rtlCol="0">
              <a:spAutoFit/>
            </a:bodyPr>
            <a:lstStyle/>
            <a:p>
              <a:pPr algn="ctr"/>
              <a:r>
                <a:rPr lang="es-MX" sz="2400" b="1" dirty="0">
                  <a:ln/>
                  <a:solidFill>
                    <a:srgbClr val="FFFFFF"/>
                  </a:solidFill>
                  <a:latin typeface="Raleway" panose="020B0503030101060003" pitchFamily="34" charset="77"/>
                  <a:cs typeface="Arial"/>
                  <a:sym typeface="Arial"/>
                  <a:rtl val="0"/>
                </a:rPr>
                <a:t>78%</a:t>
              </a:r>
              <a:endParaRPr lang="es-MX" sz="2400" b="1" spc="0" baseline="0" dirty="0">
                <a:ln/>
                <a:solidFill>
                  <a:srgbClr val="FFFFFF"/>
                </a:solidFill>
                <a:latin typeface="Raleway" panose="020B0503030101060003" pitchFamily="34" charset="77"/>
                <a:cs typeface="Arial"/>
                <a:sym typeface="Arial"/>
                <a:rtl val="0"/>
              </a:endParaRPr>
            </a:p>
          </p:txBody>
        </p:sp>
        <p:sp>
          <p:nvSpPr>
            <p:cNvPr id="25" name="Forma libre 8">
              <a:extLst>
                <a:ext uri="{FF2B5EF4-FFF2-40B4-BE49-F238E27FC236}">
                  <a16:creationId xmlns:a16="http://schemas.microsoft.com/office/drawing/2014/main" id="{BBE0163D-A8DC-146A-1009-FE9971003071}"/>
                </a:ext>
              </a:extLst>
            </p:cNvPr>
            <p:cNvSpPr/>
            <p:nvPr/>
          </p:nvSpPr>
          <p:spPr>
            <a:xfrm>
              <a:off x="1298317" y="6360090"/>
              <a:ext cx="4579877" cy="946656"/>
            </a:xfrm>
            <a:custGeom>
              <a:avLst/>
              <a:gdLst>
                <a:gd name="connsiteX0" fmla="*/ 1036634 w 7098584"/>
                <a:gd name="connsiteY0" fmla="*/ 0 h 2073266"/>
                <a:gd name="connsiteX1" fmla="*/ 6971593 w 7098584"/>
                <a:gd name="connsiteY1" fmla="*/ 0 h 2073266"/>
                <a:gd name="connsiteX2" fmla="*/ 7098584 w 7098584"/>
                <a:gd name="connsiteY2" fmla="*/ 126992 h 2073266"/>
                <a:gd name="connsiteX3" fmla="*/ 7098584 w 7098584"/>
                <a:gd name="connsiteY3" fmla="*/ 1946275 h 2073266"/>
                <a:gd name="connsiteX4" fmla="*/ 6971593 w 7098584"/>
                <a:gd name="connsiteY4" fmla="*/ 2073267 h 2073266"/>
                <a:gd name="connsiteX5" fmla="*/ 1036634 w 7098584"/>
                <a:gd name="connsiteY5" fmla="*/ 2073267 h 2073266"/>
                <a:gd name="connsiteX6" fmla="*/ 0 w 7098584"/>
                <a:gd name="connsiteY6" fmla="*/ 1036633 h 2073266"/>
                <a:gd name="connsiteX7" fmla="*/ 0 w 7098584"/>
                <a:gd name="connsiteY7" fmla="*/ 1036633 h 2073266"/>
                <a:gd name="connsiteX8" fmla="*/ 1036634 w 7098584"/>
                <a:gd name="connsiteY8" fmla="*/ 0 h 2073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98584" h="2073266">
                  <a:moveTo>
                    <a:pt x="1036634" y="0"/>
                  </a:moveTo>
                  <a:lnTo>
                    <a:pt x="6971593" y="0"/>
                  </a:lnTo>
                  <a:cubicBezTo>
                    <a:pt x="7041692" y="0"/>
                    <a:pt x="7098584" y="56892"/>
                    <a:pt x="7098584" y="126992"/>
                  </a:cubicBezTo>
                  <a:lnTo>
                    <a:pt x="7098584" y="1946275"/>
                  </a:lnTo>
                  <a:cubicBezTo>
                    <a:pt x="7098584" y="2016375"/>
                    <a:pt x="7041692" y="2073267"/>
                    <a:pt x="6971593" y="2073267"/>
                  </a:cubicBezTo>
                  <a:lnTo>
                    <a:pt x="1036634" y="2073267"/>
                  </a:lnTo>
                  <a:cubicBezTo>
                    <a:pt x="464536" y="2073267"/>
                    <a:pt x="0" y="1608731"/>
                    <a:pt x="0" y="1036633"/>
                  </a:cubicBezTo>
                  <a:lnTo>
                    <a:pt x="0" y="1036633"/>
                  </a:lnTo>
                  <a:cubicBezTo>
                    <a:pt x="0" y="464536"/>
                    <a:pt x="464536" y="0"/>
                    <a:pt x="1036634" y="0"/>
                  </a:cubicBezTo>
                  <a:close/>
                </a:path>
              </a:pathLst>
            </a:custGeom>
            <a:solidFill>
              <a:srgbClr val="D7E1F1"/>
            </a:solidFill>
            <a:ln w="12695" cap="flat">
              <a:noFill/>
              <a:prstDash val="solid"/>
              <a:miter/>
            </a:ln>
          </p:spPr>
          <p:txBody>
            <a:bodyPr rtlCol="0" anchor="ctr"/>
            <a:lstStyle/>
            <a:p>
              <a:pPr lvl="1"/>
              <a:r>
                <a:rPr lang="fr-FR" sz="2000" dirty="0"/>
                <a:t>des </a:t>
              </a:r>
              <a:r>
                <a:rPr lang="fr-FR" sz="2000" dirty="0" err="1"/>
                <a:t>Positiveurs</a:t>
              </a:r>
              <a:r>
                <a:rPr lang="fr-FR" sz="2000" dirty="0"/>
                <a:t> prévoient une augmentation de l’activité</a:t>
              </a:r>
              <a:endParaRPr lang="es-MX" sz="2000" b="1" dirty="0">
                <a:latin typeface="Aptos" panose="020B0004020202020204" pitchFamily="34" charset="0"/>
              </a:endParaRPr>
            </a:p>
          </p:txBody>
        </p:sp>
        <p:sp>
          <p:nvSpPr>
            <p:cNvPr id="26" name="Forma libre 120">
              <a:extLst>
                <a:ext uri="{FF2B5EF4-FFF2-40B4-BE49-F238E27FC236}">
                  <a16:creationId xmlns:a16="http://schemas.microsoft.com/office/drawing/2014/main" id="{D21ACB81-06A3-9B35-6007-7600BAF0769A}"/>
                </a:ext>
              </a:extLst>
            </p:cNvPr>
            <p:cNvSpPr/>
            <p:nvPr/>
          </p:nvSpPr>
          <p:spPr>
            <a:xfrm>
              <a:off x="694603" y="6360089"/>
              <a:ext cx="946654" cy="946656"/>
            </a:xfrm>
            <a:custGeom>
              <a:avLst/>
              <a:gdLst>
                <a:gd name="connsiteX0" fmla="*/ 1599588 w 1599587"/>
                <a:gd name="connsiteY0" fmla="*/ 799794 h 1599587"/>
                <a:gd name="connsiteX1" fmla="*/ 799794 w 1599587"/>
                <a:gd name="connsiteY1" fmla="*/ 1599588 h 1599587"/>
                <a:gd name="connsiteX2" fmla="*/ 0 w 1599587"/>
                <a:gd name="connsiteY2" fmla="*/ 799794 h 1599587"/>
                <a:gd name="connsiteX3" fmla="*/ 799794 w 1599587"/>
                <a:gd name="connsiteY3" fmla="*/ -1 h 1599587"/>
                <a:gd name="connsiteX4" fmla="*/ 1599588 w 1599587"/>
                <a:gd name="connsiteY4" fmla="*/ 799794 h 1599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9587" h="1599587">
                  <a:moveTo>
                    <a:pt x="1599588" y="799794"/>
                  </a:moveTo>
                  <a:cubicBezTo>
                    <a:pt x="1599588" y="1241508"/>
                    <a:pt x="1241508" y="1599588"/>
                    <a:pt x="799794" y="1599588"/>
                  </a:cubicBezTo>
                  <a:cubicBezTo>
                    <a:pt x="358080" y="1599588"/>
                    <a:pt x="0" y="1241508"/>
                    <a:pt x="0" y="799794"/>
                  </a:cubicBezTo>
                  <a:cubicBezTo>
                    <a:pt x="0" y="358080"/>
                    <a:pt x="358080" y="-1"/>
                    <a:pt x="799794" y="-1"/>
                  </a:cubicBezTo>
                  <a:cubicBezTo>
                    <a:pt x="1241508" y="-1"/>
                    <a:pt x="1599588" y="358080"/>
                    <a:pt x="1599588" y="799794"/>
                  </a:cubicBezTo>
                  <a:close/>
                </a:path>
              </a:pathLst>
            </a:custGeom>
            <a:solidFill>
              <a:srgbClr val="FB9B51"/>
            </a:solidFill>
            <a:ln w="12695" cap="flat">
              <a:noFill/>
              <a:prstDash val="solid"/>
              <a:miter/>
            </a:ln>
          </p:spPr>
          <p:txBody>
            <a:bodyPr rtlCol="0" anchor="ctr"/>
            <a:lstStyle/>
            <a:p>
              <a:endParaRPr lang="es-MX" sz="2400"/>
            </a:p>
          </p:txBody>
        </p:sp>
        <p:sp>
          <p:nvSpPr>
            <p:cNvPr id="28" name="CuadroTexto 277">
              <a:extLst>
                <a:ext uri="{FF2B5EF4-FFF2-40B4-BE49-F238E27FC236}">
                  <a16:creationId xmlns:a16="http://schemas.microsoft.com/office/drawing/2014/main" id="{002B9E92-BA16-4127-43F6-FC9C3AEE1AA3}"/>
                </a:ext>
              </a:extLst>
            </p:cNvPr>
            <p:cNvSpPr txBox="1"/>
            <p:nvPr/>
          </p:nvSpPr>
          <p:spPr>
            <a:xfrm>
              <a:off x="694603" y="6601521"/>
              <a:ext cx="946654" cy="461665"/>
            </a:xfrm>
            <a:prstGeom prst="rect">
              <a:avLst/>
            </a:prstGeom>
            <a:noFill/>
          </p:spPr>
          <p:txBody>
            <a:bodyPr wrap="square" rtlCol="0">
              <a:spAutoFit/>
            </a:bodyPr>
            <a:lstStyle/>
            <a:p>
              <a:pPr algn="ctr"/>
              <a:r>
                <a:rPr lang="es-MX" sz="2400" b="1" dirty="0">
                  <a:ln/>
                  <a:solidFill>
                    <a:srgbClr val="FFFFFF"/>
                  </a:solidFill>
                  <a:latin typeface="Raleway" panose="020B0503030101060003" pitchFamily="34" charset="77"/>
                  <a:cs typeface="Arial"/>
                  <a:sym typeface="Arial"/>
                  <a:rtl val="0"/>
                </a:rPr>
                <a:t>44%</a:t>
              </a:r>
              <a:endParaRPr lang="es-MX" sz="2400" b="1" spc="0" baseline="0" dirty="0">
                <a:ln/>
                <a:solidFill>
                  <a:srgbClr val="FFFFFF"/>
                </a:solidFill>
                <a:latin typeface="Raleway" panose="020B0503030101060003" pitchFamily="34" charset="77"/>
                <a:cs typeface="Arial"/>
                <a:sym typeface="Arial"/>
                <a:rtl val="0"/>
              </a:endParaRPr>
            </a:p>
          </p:txBody>
        </p:sp>
      </p:grpSp>
      <p:grpSp>
        <p:nvGrpSpPr>
          <p:cNvPr id="34" name="Grupo 484">
            <a:extLst>
              <a:ext uri="{FF2B5EF4-FFF2-40B4-BE49-F238E27FC236}">
                <a16:creationId xmlns:a16="http://schemas.microsoft.com/office/drawing/2014/main" id="{B9E71F3E-B76B-1BE3-8613-C3230E27329A}"/>
              </a:ext>
            </a:extLst>
          </p:cNvPr>
          <p:cNvGrpSpPr/>
          <p:nvPr/>
        </p:nvGrpSpPr>
        <p:grpSpPr>
          <a:xfrm>
            <a:off x="10226785" y="205564"/>
            <a:ext cx="1946165" cy="1812344"/>
            <a:chOff x="6571702" y="1791392"/>
            <a:chExt cx="4801502" cy="4519391"/>
          </a:xfrm>
        </p:grpSpPr>
        <p:sp>
          <p:nvSpPr>
            <p:cNvPr id="35" name="Forma libre 26">
              <a:extLst>
                <a:ext uri="{FF2B5EF4-FFF2-40B4-BE49-F238E27FC236}">
                  <a16:creationId xmlns:a16="http://schemas.microsoft.com/office/drawing/2014/main" id="{55D7DF19-1496-2F59-4362-B027E26A3F18}"/>
                </a:ext>
              </a:extLst>
            </p:cNvPr>
            <p:cNvSpPr/>
            <p:nvPr/>
          </p:nvSpPr>
          <p:spPr>
            <a:xfrm>
              <a:off x="8386672" y="2112743"/>
              <a:ext cx="1416544" cy="667457"/>
            </a:xfrm>
            <a:custGeom>
              <a:avLst/>
              <a:gdLst>
                <a:gd name="connsiteX0" fmla="*/ 673388 w 1416544"/>
                <a:gd name="connsiteY0" fmla="*/ 184246 h 667457"/>
                <a:gd name="connsiteX1" fmla="*/ 759428 w 1416544"/>
                <a:gd name="connsiteY1" fmla="*/ 270412 h 667457"/>
                <a:gd name="connsiteX2" fmla="*/ 753125 w 1416544"/>
                <a:gd name="connsiteY2" fmla="*/ 303315 h 667457"/>
                <a:gd name="connsiteX3" fmla="*/ 752053 w 1416544"/>
                <a:gd name="connsiteY3" fmla="*/ 305963 h 667457"/>
                <a:gd name="connsiteX4" fmla="*/ 749910 w 1416544"/>
                <a:gd name="connsiteY4" fmla="*/ 310312 h 667457"/>
                <a:gd name="connsiteX5" fmla="*/ 748271 w 1416544"/>
                <a:gd name="connsiteY5" fmla="*/ 312959 h 667457"/>
                <a:gd name="connsiteX6" fmla="*/ 745623 w 1416544"/>
                <a:gd name="connsiteY6" fmla="*/ 317309 h 667457"/>
                <a:gd name="connsiteX7" fmla="*/ 743985 w 1416544"/>
                <a:gd name="connsiteY7" fmla="*/ 319452 h 667457"/>
                <a:gd name="connsiteX8" fmla="*/ 740771 w 1416544"/>
                <a:gd name="connsiteY8" fmla="*/ 323738 h 667457"/>
                <a:gd name="connsiteX9" fmla="*/ 739699 w 1416544"/>
                <a:gd name="connsiteY9" fmla="*/ 325377 h 667457"/>
                <a:gd name="connsiteX10" fmla="*/ 734845 w 1416544"/>
                <a:gd name="connsiteY10" fmla="*/ 330735 h 667457"/>
                <a:gd name="connsiteX11" fmla="*/ 733206 w 1416544"/>
                <a:gd name="connsiteY11" fmla="*/ 332374 h 667457"/>
                <a:gd name="connsiteX12" fmla="*/ 729424 w 1416544"/>
                <a:gd name="connsiteY12" fmla="*/ 336156 h 667457"/>
                <a:gd name="connsiteX13" fmla="*/ 727281 w 1416544"/>
                <a:gd name="connsiteY13" fmla="*/ 337794 h 667457"/>
                <a:gd name="connsiteX14" fmla="*/ 723500 w 1416544"/>
                <a:gd name="connsiteY14" fmla="*/ 341009 h 667457"/>
                <a:gd name="connsiteX15" fmla="*/ 721356 w 1416544"/>
                <a:gd name="connsiteY15" fmla="*/ 342585 h 667457"/>
                <a:gd name="connsiteX16" fmla="*/ 716502 w 1416544"/>
                <a:gd name="connsiteY16" fmla="*/ 345295 h 667457"/>
                <a:gd name="connsiteX17" fmla="*/ 714359 w 1416544"/>
                <a:gd name="connsiteY17" fmla="*/ 346367 h 667457"/>
                <a:gd name="connsiteX18" fmla="*/ 707363 w 1416544"/>
                <a:gd name="connsiteY18" fmla="*/ 349645 h 667457"/>
                <a:gd name="connsiteX19" fmla="*/ 705724 w 1416544"/>
                <a:gd name="connsiteY19" fmla="*/ 350149 h 667457"/>
                <a:gd name="connsiteX20" fmla="*/ 699799 w 1416544"/>
                <a:gd name="connsiteY20" fmla="*/ 352292 h 667457"/>
                <a:gd name="connsiteX21" fmla="*/ 697088 w 1416544"/>
                <a:gd name="connsiteY21" fmla="*/ 352859 h 667457"/>
                <a:gd name="connsiteX22" fmla="*/ 692235 w 1416544"/>
                <a:gd name="connsiteY22" fmla="*/ 353931 h 667457"/>
                <a:gd name="connsiteX23" fmla="*/ 689588 w 1416544"/>
                <a:gd name="connsiteY23" fmla="*/ 354435 h 667457"/>
                <a:gd name="connsiteX24" fmla="*/ 684167 w 1416544"/>
                <a:gd name="connsiteY24" fmla="*/ 355570 h 667457"/>
                <a:gd name="connsiteX25" fmla="*/ 681456 w 1416544"/>
                <a:gd name="connsiteY25" fmla="*/ 356074 h 667457"/>
                <a:gd name="connsiteX26" fmla="*/ 673388 w 1416544"/>
                <a:gd name="connsiteY26" fmla="*/ 356641 h 667457"/>
                <a:gd name="connsiteX27" fmla="*/ 665319 w 1416544"/>
                <a:gd name="connsiteY27" fmla="*/ 356074 h 667457"/>
                <a:gd name="connsiteX28" fmla="*/ 662609 w 1416544"/>
                <a:gd name="connsiteY28" fmla="*/ 355570 h 667457"/>
                <a:gd name="connsiteX29" fmla="*/ 657251 w 1416544"/>
                <a:gd name="connsiteY29" fmla="*/ 354435 h 667457"/>
                <a:gd name="connsiteX30" fmla="*/ 654541 w 1416544"/>
                <a:gd name="connsiteY30" fmla="*/ 353931 h 667457"/>
                <a:gd name="connsiteX31" fmla="*/ 649687 w 1416544"/>
                <a:gd name="connsiteY31" fmla="*/ 352859 h 667457"/>
                <a:gd name="connsiteX32" fmla="*/ 646977 w 1416544"/>
                <a:gd name="connsiteY32" fmla="*/ 352292 h 667457"/>
                <a:gd name="connsiteX33" fmla="*/ 641052 w 1416544"/>
                <a:gd name="connsiteY33" fmla="*/ 350149 h 667457"/>
                <a:gd name="connsiteX34" fmla="*/ 639413 w 1416544"/>
                <a:gd name="connsiteY34" fmla="*/ 349645 h 667457"/>
                <a:gd name="connsiteX35" fmla="*/ 632416 w 1416544"/>
                <a:gd name="connsiteY35" fmla="*/ 346367 h 667457"/>
                <a:gd name="connsiteX36" fmla="*/ 630273 w 1416544"/>
                <a:gd name="connsiteY36" fmla="*/ 345295 h 667457"/>
                <a:gd name="connsiteX37" fmla="*/ 625420 w 1416544"/>
                <a:gd name="connsiteY37" fmla="*/ 342585 h 667457"/>
                <a:gd name="connsiteX38" fmla="*/ 623277 w 1416544"/>
                <a:gd name="connsiteY38" fmla="*/ 341009 h 667457"/>
                <a:gd name="connsiteX39" fmla="*/ 619495 w 1416544"/>
                <a:gd name="connsiteY39" fmla="*/ 337794 h 667457"/>
                <a:gd name="connsiteX40" fmla="*/ 617351 w 1416544"/>
                <a:gd name="connsiteY40" fmla="*/ 336156 h 667457"/>
                <a:gd name="connsiteX41" fmla="*/ 613569 w 1416544"/>
                <a:gd name="connsiteY41" fmla="*/ 332374 h 667457"/>
                <a:gd name="connsiteX42" fmla="*/ 611931 w 1416544"/>
                <a:gd name="connsiteY42" fmla="*/ 330735 h 667457"/>
                <a:gd name="connsiteX43" fmla="*/ 607077 w 1416544"/>
                <a:gd name="connsiteY43" fmla="*/ 325377 h 667457"/>
                <a:gd name="connsiteX44" fmla="*/ 606006 w 1416544"/>
                <a:gd name="connsiteY44" fmla="*/ 323738 h 667457"/>
                <a:gd name="connsiteX45" fmla="*/ 602791 w 1416544"/>
                <a:gd name="connsiteY45" fmla="*/ 319452 h 667457"/>
                <a:gd name="connsiteX46" fmla="*/ 601152 w 1416544"/>
                <a:gd name="connsiteY46" fmla="*/ 317309 h 667457"/>
                <a:gd name="connsiteX47" fmla="*/ 598504 w 1416544"/>
                <a:gd name="connsiteY47" fmla="*/ 312959 h 667457"/>
                <a:gd name="connsiteX48" fmla="*/ 596866 w 1416544"/>
                <a:gd name="connsiteY48" fmla="*/ 310312 h 667457"/>
                <a:gd name="connsiteX49" fmla="*/ 594723 w 1416544"/>
                <a:gd name="connsiteY49" fmla="*/ 305963 h 667457"/>
                <a:gd name="connsiteX50" fmla="*/ 593651 w 1416544"/>
                <a:gd name="connsiteY50" fmla="*/ 303315 h 667457"/>
                <a:gd name="connsiteX51" fmla="*/ 587347 w 1416544"/>
                <a:gd name="connsiteY51" fmla="*/ 270412 h 667457"/>
                <a:gd name="connsiteX52" fmla="*/ 672756 w 1416544"/>
                <a:gd name="connsiteY52" fmla="*/ 184246 h 667457"/>
                <a:gd name="connsiteX53" fmla="*/ 673388 w 1416544"/>
                <a:gd name="connsiteY53" fmla="*/ 184246 h 667457"/>
                <a:gd name="connsiteX54" fmla="*/ 1377152 w 1416544"/>
                <a:gd name="connsiteY54" fmla="*/ 296256 h 667457"/>
                <a:gd name="connsiteX55" fmla="*/ 975695 w 1416544"/>
                <a:gd name="connsiteY55" fmla="*/ 296256 h 667457"/>
                <a:gd name="connsiteX56" fmla="*/ 679439 w 1416544"/>
                <a:gd name="connsiteY56" fmla="*/ 0 h 667457"/>
                <a:gd name="connsiteX57" fmla="*/ 383184 w 1416544"/>
                <a:gd name="connsiteY57" fmla="*/ 296256 h 667457"/>
                <a:gd name="connsiteX58" fmla="*/ 39338 w 1416544"/>
                <a:gd name="connsiteY58" fmla="*/ 296256 h 667457"/>
                <a:gd name="connsiteX59" fmla="*/ 6 w 1416544"/>
                <a:gd name="connsiteY59" fmla="*/ 335336 h 667457"/>
                <a:gd name="connsiteX60" fmla="*/ 6 w 1416544"/>
                <a:gd name="connsiteY60" fmla="*/ 335588 h 667457"/>
                <a:gd name="connsiteX61" fmla="*/ 6 w 1416544"/>
                <a:gd name="connsiteY61" fmla="*/ 539248 h 667457"/>
                <a:gd name="connsiteX62" fmla="*/ 3787 w 1416544"/>
                <a:gd name="connsiteY62" fmla="*/ 555952 h 667457"/>
                <a:gd name="connsiteX63" fmla="*/ 1581 w 1416544"/>
                <a:gd name="connsiteY63" fmla="*/ 567802 h 667457"/>
                <a:gd name="connsiteX64" fmla="*/ 69200 w 1416544"/>
                <a:gd name="connsiteY64" fmla="*/ 666055 h 667457"/>
                <a:gd name="connsiteX65" fmla="*/ 84596 w 1416544"/>
                <a:gd name="connsiteY65" fmla="*/ 667458 h 667457"/>
                <a:gd name="connsiteX66" fmla="*/ 1278884 w 1416544"/>
                <a:gd name="connsiteY66" fmla="*/ 667458 h 667457"/>
                <a:gd name="connsiteX67" fmla="*/ 1362403 w 1416544"/>
                <a:gd name="connsiteY67" fmla="*/ 595285 h 667457"/>
                <a:gd name="connsiteX68" fmla="*/ 1364546 w 1416544"/>
                <a:gd name="connsiteY68" fmla="*/ 579085 h 667457"/>
                <a:gd name="connsiteX69" fmla="*/ 1377152 w 1416544"/>
                <a:gd name="connsiteY69" fmla="*/ 579085 h 667457"/>
                <a:gd name="connsiteX70" fmla="*/ 1416485 w 1416544"/>
                <a:gd name="connsiteY70" fmla="*/ 540005 h 667457"/>
                <a:gd name="connsiteX71" fmla="*/ 1416485 w 1416544"/>
                <a:gd name="connsiteY71" fmla="*/ 539816 h 667457"/>
                <a:gd name="connsiteX72" fmla="*/ 1416485 w 1416544"/>
                <a:gd name="connsiteY72" fmla="*/ 336156 h 667457"/>
                <a:gd name="connsiteX73" fmla="*/ 1380837 w 1416544"/>
                <a:gd name="connsiteY73" fmla="*/ 296282 h 667457"/>
                <a:gd name="connsiteX74" fmla="*/ 1377152 w 1416544"/>
                <a:gd name="connsiteY74" fmla="*/ 296256 h 66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416544" h="667457">
                  <a:moveTo>
                    <a:pt x="673388" y="184246"/>
                  </a:moveTo>
                  <a:cubicBezTo>
                    <a:pt x="720855" y="184488"/>
                    <a:pt x="759256" y="222944"/>
                    <a:pt x="759428" y="270412"/>
                  </a:cubicBezTo>
                  <a:cubicBezTo>
                    <a:pt x="759590" y="281695"/>
                    <a:pt x="757445" y="292892"/>
                    <a:pt x="753125" y="303315"/>
                  </a:cubicBezTo>
                  <a:cubicBezTo>
                    <a:pt x="752621" y="304387"/>
                    <a:pt x="752621" y="304891"/>
                    <a:pt x="752053" y="305963"/>
                  </a:cubicBezTo>
                  <a:cubicBezTo>
                    <a:pt x="751480" y="307478"/>
                    <a:pt x="750763" y="308934"/>
                    <a:pt x="749910" y="310312"/>
                  </a:cubicBezTo>
                  <a:cubicBezTo>
                    <a:pt x="749406" y="311383"/>
                    <a:pt x="748838" y="311888"/>
                    <a:pt x="748271" y="312959"/>
                  </a:cubicBezTo>
                  <a:cubicBezTo>
                    <a:pt x="747600" y="314528"/>
                    <a:pt x="746709" y="315992"/>
                    <a:pt x="745623" y="317309"/>
                  </a:cubicBezTo>
                  <a:cubicBezTo>
                    <a:pt x="745056" y="317813"/>
                    <a:pt x="744552" y="318884"/>
                    <a:pt x="743985" y="319452"/>
                  </a:cubicBezTo>
                  <a:cubicBezTo>
                    <a:pt x="743053" y="320980"/>
                    <a:pt x="741976" y="322415"/>
                    <a:pt x="740771" y="323738"/>
                  </a:cubicBezTo>
                  <a:cubicBezTo>
                    <a:pt x="740203" y="324305"/>
                    <a:pt x="740203" y="324810"/>
                    <a:pt x="739699" y="325377"/>
                  </a:cubicBezTo>
                  <a:cubicBezTo>
                    <a:pt x="738207" y="327273"/>
                    <a:pt x="736586" y="329063"/>
                    <a:pt x="734845" y="330735"/>
                  </a:cubicBezTo>
                  <a:cubicBezTo>
                    <a:pt x="734278" y="331302"/>
                    <a:pt x="733774" y="331869"/>
                    <a:pt x="733206" y="332374"/>
                  </a:cubicBezTo>
                  <a:lnTo>
                    <a:pt x="729424" y="336156"/>
                  </a:lnTo>
                  <a:cubicBezTo>
                    <a:pt x="728920" y="336660"/>
                    <a:pt x="727848" y="337227"/>
                    <a:pt x="727281" y="337794"/>
                  </a:cubicBezTo>
                  <a:cubicBezTo>
                    <a:pt x="726714" y="338362"/>
                    <a:pt x="724571" y="339937"/>
                    <a:pt x="723500" y="341009"/>
                  </a:cubicBezTo>
                  <a:cubicBezTo>
                    <a:pt x="722428" y="342081"/>
                    <a:pt x="721924" y="342081"/>
                    <a:pt x="721356" y="342585"/>
                  </a:cubicBezTo>
                  <a:cubicBezTo>
                    <a:pt x="719880" y="343723"/>
                    <a:pt x="718245" y="344636"/>
                    <a:pt x="716502" y="345295"/>
                  </a:cubicBezTo>
                  <a:cubicBezTo>
                    <a:pt x="715998" y="345863"/>
                    <a:pt x="715431" y="345863"/>
                    <a:pt x="714359" y="346367"/>
                  </a:cubicBezTo>
                  <a:cubicBezTo>
                    <a:pt x="712216" y="347438"/>
                    <a:pt x="710010" y="348510"/>
                    <a:pt x="707363" y="349645"/>
                  </a:cubicBezTo>
                  <a:cubicBezTo>
                    <a:pt x="706796" y="349645"/>
                    <a:pt x="706291" y="350149"/>
                    <a:pt x="705724" y="350149"/>
                  </a:cubicBezTo>
                  <a:cubicBezTo>
                    <a:pt x="703581" y="350716"/>
                    <a:pt x="701942" y="351788"/>
                    <a:pt x="699799" y="352292"/>
                  </a:cubicBezTo>
                  <a:cubicBezTo>
                    <a:pt x="698973" y="352747"/>
                    <a:pt x="698029" y="352945"/>
                    <a:pt x="697088" y="352859"/>
                  </a:cubicBezTo>
                  <a:cubicBezTo>
                    <a:pt x="695534" y="353461"/>
                    <a:pt x="693897" y="353822"/>
                    <a:pt x="692235" y="353931"/>
                  </a:cubicBezTo>
                  <a:cubicBezTo>
                    <a:pt x="691164" y="353931"/>
                    <a:pt x="690659" y="354435"/>
                    <a:pt x="689588" y="354435"/>
                  </a:cubicBezTo>
                  <a:cubicBezTo>
                    <a:pt x="688516" y="354435"/>
                    <a:pt x="685805" y="355002"/>
                    <a:pt x="684167" y="355570"/>
                  </a:cubicBezTo>
                  <a:cubicBezTo>
                    <a:pt x="683234" y="355492"/>
                    <a:pt x="682299" y="355667"/>
                    <a:pt x="681456" y="356074"/>
                  </a:cubicBezTo>
                  <a:cubicBezTo>
                    <a:pt x="678809" y="356074"/>
                    <a:pt x="676099" y="356641"/>
                    <a:pt x="673388" y="356641"/>
                  </a:cubicBezTo>
                  <a:cubicBezTo>
                    <a:pt x="670686" y="356735"/>
                    <a:pt x="667982" y="356545"/>
                    <a:pt x="665319" y="356074"/>
                  </a:cubicBezTo>
                  <a:cubicBezTo>
                    <a:pt x="664387" y="356151"/>
                    <a:pt x="663451" y="355977"/>
                    <a:pt x="662609" y="355570"/>
                  </a:cubicBezTo>
                  <a:cubicBezTo>
                    <a:pt x="660775" y="355472"/>
                    <a:pt x="658967" y="355089"/>
                    <a:pt x="657251" y="354435"/>
                  </a:cubicBezTo>
                  <a:cubicBezTo>
                    <a:pt x="656117" y="354435"/>
                    <a:pt x="655613" y="353931"/>
                    <a:pt x="654541" y="353931"/>
                  </a:cubicBezTo>
                  <a:cubicBezTo>
                    <a:pt x="652994" y="353305"/>
                    <a:pt x="651354" y="352943"/>
                    <a:pt x="649687" y="352859"/>
                  </a:cubicBezTo>
                  <a:cubicBezTo>
                    <a:pt x="648616" y="352859"/>
                    <a:pt x="648048" y="352292"/>
                    <a:pt x="646977" y="352292"/>
                  </a:cubicBezTo>
                  <a:cubicBezTo>
                    <a:pt x="644834" y="351788"/>
                    <a:pt x="643195" y="350716"/>
                    <a:pt x="641052" y="350149"/>
                  </a:cubicBezTo>
                  <a:cubicBezTo>
                    <a:pt x="640548" y="350149"/>
                    <a:pt x="639981" y="349645"/>
                    <a:pt x="639413" y="349645"/>
                  </a:cubicBezTo>
                  <a:cubicBezTo>
                    <a:pt x="637270" y="348510"/>
                    <a:pt x="634559" y="347438"/>
                    <a:pt x="632416" y="346367"/>
                  </a:cubicBezTo>
                  <a:cubicBezTo>
                    <a:pt x="631912" y="345863"/>
                    <a:pt x="631345" y="345863"/>
                    <a:pt x="630273" y="345295"/>
                  </a:cubicBezTo>
                  <a:cubicBezTo>
                    <a:pt x="629202" y="344728"/>
                    <a:pt x="627059" y="343719"/>
                    <a:pt x="625420" y="342585"/>
                  </a:cubicBezTo>
                  <a:cubicBezTo>
                    <a:pt x="624916" y="342081"/>
                    <a:pt x="623781" y="341513"/>
                    <a:pt x="623277" y="341009"/>
                  </a:cubicBezTo>
                  <a:cubicBezTo>
                    <a:pt x="621900" y="340082"/>
                    <a:pt x="620632" y="339003"/>
                    <a:pt x="619495" y="337794"/>
                  </a:cubicBezTo>
                  <a:cubicBezTo>
                    <a:pt x="618990" y="337227"/>
                    <a:pt x="617856" y="336660"/>
                    <a:pt x="617351" y="336156"/>
                  </a:cubicBezTo>
                  <a:cubicBezTo>
                    <a:pt x="615823" y="335194"/>
                    <a:pt x="614530" y="333902"/>
                    <a:pt x="613569" y="332374"/>
                  </a:cubicBezTo>
                  <a:lnTo>
                    <a:pt x="611931" y="330735"/>
                  </a:lnTo>
                  <a:cubicBezTo>
                    <a:pt x="610355" y="329159"/>
                    <a:pt x="608716" y="327016"/>
                    <a:pt x="607077" y="325377"/>
                  </a:cubicBezTo>
                  <a:cubicBezTo>
                    <a:pt x="606573" y="324810"/>
                    <a:pt x="606573" y="324305"/>
                    <a:pt x="606006" y="323738"/>
                  </a:cubicBezTo>
                  <a:cubicBezTo>
                    <a:pt x="605058" y="322221"/>
                    <a:pt x="603982" y="320787"/>
                    <a:pt x="602791" y="319452"/>
                  </a:cubicBezTo>
                  <a:cubicBezTo>
                    <a:pt x="602224" y="318884"/>
                    <a:pt x="601719" y="317813"/>
                    <a:pt x="601152" y="317309"/>
                  </a:cubicBezTo>
                  <a:cubicBezTo>
                    <a:pt x="600080" y="315670"/>
                    <a:pt x="599576" y="314598"/>
                    <a:pt x="598504" y="312959"/>
                  </a:cubicBezTo>
                  <a:cubicBezTo>
                    <a:pt x="597433" y="311321"/>
                    <a:pt x="597433" y="311383"/>
                    <a:pt x="596866" y="310312"/>
                  </a:cubicBezTo>
                  <a:cubicBezTo>
                    <a:pt x="596239" y="308820"/>
                    <a:pt x="595524" y="307368"/>
                    <a:pt x="594723" y="305963"/>
                  </a:cubicBezTo>
                  <a:cubicBezTo>
                    <a:pt x="594156" y="304891"/>
                    <a:pt x="594156" y="304387"/>
                    <a:pt x="593651" y="303315"/>
                  </a:cubicBezTo>
                  <a:cubicBezTo>
                    <a:pt x="589330" y="292891"/>
                    <a:pt x="587185" y="281695"/>
                    <a:pt x="587347" y="270412"/>
                  </a:cubicBezTo>
                  <a:cubicBezTo>
                    <a:pt x="587138" y="223033"/>
                    <a:pt x="625377" y="184455"/>
                    <a:pt x="672756" y="184246"/>
                  </a:cubicBezTo>
                  <a:cubicBezTo>
                    <a:pt x="672967" y="184245"/>
                    <a:pt x="673177" y="184245"/>
                    <a:pt x="673388" y="184246"/>
                  </a:cubicBezTo>
                  <a:close/>
                  <a:moveTo>
                    <a:pt x="1377152" y="296256"/>
                  </a:moveTo>
                  <a:lnTo>
                    <a:pt x="975695" y="296256"/>
                  </a:lnTo>
                  <a:cubicBezTo>
                    <a:pt x="975695" y="132638"/>
                    <a:pt x="843057" y="0"/>
                    <a:pt x="679439" y="0"/>
                  </a:cubicBezTo>
                  <a:cubicBezTo>
                    <a:pt x="515822" y="0"/>
                    <a:pt x="383184" y="132638"/>
                    <a:pt x="383184" y="296256"/>
                  </a:cubicBezTo>
                  <a:lnTo>
                    <a:pt x="39338" y="296256"/>
                  </a:lnTo>
                  <a:cubicBezTo>
                    <a:pt x="17685" y="296186"/>
                    <a:pt x="76" y="313683"/>
                    <a:pt x="6" y="335336"/>
                  </a:cubicBezTo>
                  <a:cubicBezTo>
                    <a:pt x="6" y="335420"/>
                    <a:pt x="6" y="335504"/>
                    <a:pt x="6" y="335588"/>
                  </a:cubicBezTo>
                  <a:lnTo>
                    <a:pt x="6" y="539248"/>
                  </a:lnTo>
                  <a:cubicBezTo>
                    <a:pt x="-96" y="545039"/>
                    <a:pt x="1201" y="550770"/>
                    <a:pt x="3787" y="555952"/>
                  </a:cubicBezTo>
                  <a:lnTo>
                    <a:pt x="1581" y="567802"/>
                  </a:lnTo>
                  <a:cubicBezTo>
                    <a:pt x="-6878" y="613606"/>
                    <a:pt x="23396" y="657596"/>
                    <a:pt x="69200" y="666055"/>
                  </a:cubicBezTo>
                  <a:cubicBezTo>
                    <a:pt x="74279" y="666993"/>
                    <a:pt x="79432" y="667462"/>
                    <a:pt x="84596" y="667458"/>
                  </a:cubicBezTo>
                  <a:lnTo>
                    <a:pt x="1278884" y="667458"/>
                  </a:lnTo>
                  <a:cubicBezTo>
                    <a:pt x="1320807" y="667543"/>
                    <a:pt x="1356410" y="636778"/>
                    <a:pt x="1362403" y="595285"/>
                  </a:cubicBezTo>
                  <a:cubicBezTo>
                    <a:pt x="1362907" y="589864"/>
                    <a:pt x="1363979" y="584506"/>
                    <a:pt x="1364546" y="579085"/>
                  </a:cubicBezTo>
                  <a:lnTo>
                    <a:pt x="1377152" y="579085"/>
                  </a:lnTo>
                  <a:cubicBezTo>
                    <a:pt x="1398805" y="579155"/>
                    <a:pt x="1416415" y="561658"/>
                    <a:pt x="1416485" y="540005"/>
                  </a:cubicBezTo>
                  <a:cubicBezTo>
                    <a:pt x="1416485" y="539942"/>
                    <a:pt x="1416485" y="539879"/>
                    <a:pt x="1416485" y="539816"/>
                  </a:cubicBezTo>
                  <a:lnTo>
                    <a:pt x="1416485" y="336156"/>
                  </a:lnTo>
                  <a:cubicBezTo>
                    <a:pt x="1417651" y="315301"/>
                    <a:pt x="1401692" y="297449"/>
                    <a:pt x="1380837" y="296282"/>
                  </a:cubicBezTo>
                  <a:cubicBezTo>
                    <a:pt x="1379610" y="296213"/>
                    <a:pt x="1378380" y="296205"/>
                    <a:pt x="1377152" y="296256"/>
                  </a:cubicBezTo>
                  <a:close/>
                </a:path>
              </a:pathLst>
            </a:custGeom>
            <a:solidFill>
              <a:srgbClr val="FDD772"/>
            </a:solidFill>
            <a:ln w="6300" cap="flat">
              <a:noFill/>
              <a:prstDash val="solid"/>
              <a:miter/>
            </a:ln>
          </p:spPr>
          <p:txBody>
            <a:bodyPr rtlCol="0" anchor="ctr"/>
            <a:lstStyle/>
            <a:p>
              <a:endParaRPr lang="es-MX" sz="1050"/>
            </a:p>
          </p:txBody>
        </p:sp>
        <p:sp>
          <p:nvSpPr>
            <p:cNvPr id="36" name="Forma libre 27">
              <a:extLst>
                <a:ext uri="{FF2B5EF4-FFF2-40B4-BE49-F238E27FC236}">
                  <a16:creationId xmlns:a16="http://schemas.microsoft.com/office/drawing/2014/main" id="{15A0B833-8112-2EA5-7AA1-99FE101899D5}"/>
                </a:ext>
              </a:extLst>
            </p:cNvPr>
            <p:cNvSpPr/>
            <p:nvPr/>
          </p:nvSpPr>
          <p:spPr>
            <a:xfrm>
              <a:off x="10439664" y="2919819"/>
              <a:ext cx="482549" cy="194834"/>
            </a:xfrm>
            <a:custGeom>
              <a:avLst/>
              <a:gdLst>
                <a:gd name="connsiteX0" fmla="*/ 1072 w 482549"/>
                <a:gd name="connsiteY0" fmla="*/ 194834 h 194834"/>
                <a:gd name="connsiteX1" fmla="*/ 0 w 482549"/>
                <a:gd name="connsiteY1" fmla="*/ 184623 h 194834"/>
                <a:gd name="connsiteX2" fmla="*/ 65870 w 482549"/>
                <a:gd name="connsiteY2" fmla="*/ 118376 h 194834"/>
                <a:gd name="connsiteX3" fmla="*/ 65996 w 482549"/>
                <a:gd name="connsiteY3" fmla="*/ 118375 h 194834"/>
                <a:gd name="connsiteX4" fmla="*/ 82573 w 482549"/>
                <a:gd name="connsiteY4" fmla="*/ 120582 h 194834"/>
                <a:gd name="connsiteX5" fmla="*/ 224277 w 482549"/>
                <a:gd name="connsiteY5" fmla="*/ 451 h 194834"/>
                <a:gd name="connsiteX6" fmla="*/ 335777 w 482549"/>
                <a:gd name="connsiteY6" fmla="*/ 83392 h 194834"/>
                <a:gd name="connsiteX7" fmla="*/ 388346 w 482549"/>
                <a:gd name="connsiteY7" fmla="*/ 67256 h 194834"/>
                <a:gd name="connsiteX8" fmla="*/ 482549 w 482549"/>
                <a:gd name="connsiteY8" fmla="*/ 162151 h 194834"/>
                <a:gd name="connsiteX9" fmla="*/ 476593 w 482549"/>
                <a:gd name="connsiteY9" fmla="*/ 194835 h 194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2549" h="194834">
                  <a:moveTo>
                    <a:pt x="1072" y="194834"/>
                  </a:moveTo>
                  <a:cubicBezTo>
                    <a:pt x="435" y="191466"/>
                    <a:pt x="76" y="188051"/>
                    <a:pt x="0" y="184623"/>
                  </a:cubicBezTo>
                  <a:cubicBezTo>
                    <a:pt x="-104" y="148140"/>
                    <a:pt x="29386" y="118480"/>
                    <a:pt x="65870" y="118376"/>
                  </a:cubicBezTo>
                  <a:cubicBezTo>
                    <a:pt x="65912" y="118375"/>
                    <a:pt x="65953" y="118375"/>
                    <a:pt x="65996" y="118375"/>
                  </a:cubicBezTo>
                  <a:cubicBezTo>
                    <a:pt x="71584" y="118518"/>
                    <a:pt x="77142" y="119258"/>
                    <a:pt x="82573" y="120582"/>
                  </a:cubicBezTo>
                  <a:cubicBezTo>
                    <a:pt x="88531" y="48278"/>
                    <a:pt x="151974" y="-5506"/>
                    <a:pt x="224277" y="451"/>
                  </a:cubicBezTo>
                  <a:cubicBezTo>
                    <a:pt x="274222" y="4566"/>
                    <a:pt x="317474" y="36740"/>
                    <a:pt x="335777" y="83392"/>
                  </a:cubicBezTo>
                  <a:cubicBezTo>
                    <a:pt x="351291" y="72875"/>
                    <a:pt x="369603" y="67254"/>
                    <a:pt x="388346" y="67256"/>
                  </a:cubicBezTo>
                  <a:cubicBezTo>
                    <a:pt x="440564" y="67447"/>
                    <a:pt x="482740" y="109933"/>
                    <a:pt x="482549" y="162151"/>
                  </a:cubicBezTo>
                  <a:cubicBezTo>
                    <a:pt x="482508" y="173312"/>
                    <a:pt x="480491" y="184377"/>
                    <a:pt x="476593" y="194835"/>
                  </a:cubicBezTo>
                  <a:close/>
                </a:path>
              </a:pathLst>
            </a:custGeom>
            <a:solidFill>
              <a:srgbClr val="F2F6F9"/>
            </a:solidFill>
            <a:ln w="6300" cap="flat">
              <a:noFill/>
              <a:prstDash val="solid"/>
              <a:miter/>
            </a:ln>
          </p:spPr>
          <p:txBody>
            <a:bodyPr rtlCol="0" anchor="ctr"/>
            <a:lstStyle/>
            <a:p>
              <a:endParaRPr lang="es-MX" sz="1050"/>
            </a:p>
          </p:txBody>
        </p:sp>
        <p:sp>
          <p:nvSpPr>
            <p:cNvPr id="37" name="Forma libre 28">
              <a:extLst>
                <a:ext uri="{FF2B5EF4-FFF2-40B4-BE49-F238E27FC236}">
                  <a16:creationId xmlns:a16="http://schemas.microsoft.com/office/drawing/2014/main" id="{0287E66A-38B3-1446-2450-0AFC63FE8BB4}"/>
                </a:ext>
              </a:extLst>
            </p:cNvPr>
            <p:cNvSpPr/>
            <p:nvPr/>
          </p:nvSpPr>
          <p:spPr>
            <a:xfrm>
              <a:off x="7170706" y="5662325"/>
              <a:ext cx="3792448" cy="642685"/>
            </a:xfrm>
            <a:custGeom>
              <a:avLst/>
              <a:gdLst>
                <a:gd name="connsiteX0" fmla="*/ 3792449 w 3792448"/>
                <a:gd name="connsiteY0" fmla="*/ 321343 h 642685"/>
                <a:gd name="connsiteX1" fmla="*/ 1896225 w 3792448"/>
                <a:gd name="connsiteY1" fmla="*/ 642685 h 642685"/>
                <a:gd name="connsiteX2" fmla="*/ 1 w 3792448"/>
                <a:gd name="connsiteY2" fmla="*/ 321343 h 642685"/>
                <a:gd name="connsiteX3" fmla="*/ 1896225 w 3792448"/>
                <a:gd name="connsiteY3" fmla="*/ 0 h 642685"/>
                <a:gd name="connsiteX4" fmla="*/ 3792449 w 3792448"/>
                <a:gd name="connsiteY4" fmla="*/ 321343 h 642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2448" h="642685">
                  <a:moveTo>
                    <a:pt x="3792449" y="321343"/>
                  </a:moveTo>
                  <a:cubicBezTo>
                    <a:pt x="3792449" y="498815"/>
                    <a:pt x="2943481" y="642685"/>
                    <a:pt x="1896225" y="642685"/>
                  </a:cubicBezTo>
                  <a:cubicBezTo>
                    <a:pt x="848969" y="642685"/>
                    <a:pt x="1" y="498815"/>
                    <a:pt x="1" y="321343"/>
                  </a:cubicBezTo>
                  <a:cubicBezTo>
                    <a:pt x="1" y="143870"/>
                    <a:pt x="848969" y="0"/>
                    <a:pt x="1896225" y="0"/>
                  </a:cubicBezTo>
                  <a:cubicBezTo>
                    <a:pt x="2943481" y="0"/>
                    <a:pt x="3792449" y="143870"/>
                    <a:pt x="3792449" y="321343"/>
                  </a:cubicBezTo>
                  <a:close/>
                </a:path>
              </a:pathLst>
            </a:custGeom>
            <a:solidFill>
              <a:srgbClr val="F2F6F9"/>
            </a:solidFill>
            <a:ln w="6300" cap="flat">
              <a:noFill/>
              <a:prstDash val="solid"/>
              <a:miter/>
            </a:ln>
          </p:spPr>
          <p:txBody>
            <a:bodyPr rtlCol="0" anchor="ctr"/>
            <a:lstStyle/>
            <a:p>
              <a:endParaRPr lang="es-MX" sz="1050"/>
            </a:p>
          </p:txBody>
        </p:sp>
        <p:sp>
          <p:nvSpPr>
            <p:cNvPr id="38" name="Forma libre 29">
              <a:extLst>
                <a:ext uri="{FF2B5EF4-FFF2-40B4-BE49-F238E27FC236}">
                  <a16:creationId xmlns:a16="http://schemas.microsoft.com/office/drawing/2014/main" id="{484580B1-8491-2A78-8323-94F7C3B21A47}"/>
                </a:ext>
              </a:extLst>
            </p:cNvPr>
            <p:cNvSpPr/>
            <p:nvPr/>
          </p:nvSpPr>
          <p:spPr>
            <a:xfrm>
              <a:off x="7886194" y="2608624"/>
              <a:ext cx="2381894" cy="3265996"/>
            </a:xfrm>
            <a:custGeom>
              <a:avLst/>
              <a:gdLst>
                <a:gd name="connsiteX0" fmla="*/ 0 w 2381894"/>
                <a:gd name="connsiteY0" fmla="*/ 0 h 3265996"/>
                <a:gd name="connsiteX1" fmla="*/ 2381894 w 2381894"/>
                <a:gd name="connsiteY1" fmla="*/ 0 h 3265996"/>
                <a:gd name="connsiteX2" fmla="*/ 2381894 w 2381894"/>
                <a:gd name="connsiteY2" fmla="*/ 3265997 h 3265996"/>
                <a:gd name="connsiteX3" fmla="*/ 0 w 2381894"/>
                <a:gd name="connsiteY3" fmla="*/ 3265997 h 3265996"/>
              </a:gdLst>
              <a:ahLst/>
              <a:cxnLst>
                <a:cxn ang="0">
                  <a:pos x="connsiteX0" y="connsiteY0"/>
                </a:cxn>
                <a:cxn ang="0">
                  <a:pos x="connsiteX1" y="connsiteY1"/>
                </a:cxn>
                <a:cxn ang="0">
                  <a:pos x="connsiteX2" y="connsiteY2"/>
                </a:cxn>
                <a:cxn ang="0">
                  <a:pos x="connsiteX3" y="connsiteY3"/>
                </a:cxn>
              </a:cxnLst>
              <a:rect l="l" t="t" r="r" b="b"/>
              <a:pathLst>
                <a:path w="2381894" h="3265996">
                  <a:moveTo>
                    <a:pt x="0" y="0"/>
                  </a:moveTo>
                  <a:lnTo>
                    <a:pt x="2381894" y="0"/>
                  </a:lnTo>
                  <a:lnTo>
                    <a:pt x="2381894" y="3265997"/>
                  </a:lnTo>
                  <a:lnTo>
                    <a:pt x="0" y="3265997"/>
                  </a:lnTo>
                  <a:close/>
                </a:path>
              </a:pathLst>
            </a:custGeom>
            <a:solidFill>
              <a:srgbClr val="2C599D"/>
            </a:solidFill>
            <a:ln w="6300" cap="flat">
              <a:noFill/>
              <a:prstDash val="solid"/>
              <a:miter/>
            </a:ln>
          </p:spPr>
          <p:txBody>
            <a:bodyPr rtlCol="0" anchor="ctr"/>
            <a:lstStyle/>
            <a:p>
              <a:endParaRPr lang="es-MX" sz="1050" dirty="0"/>
            </a:p>
          </p:txBody>
        </p:sp>
        <p:sp>
          <p:nvSpPr>
            <p:cNvPr id="39" name="Forma libre 30">
              <a:extLst>
                <a:ext uri="{FF2B5EF4-FFF2-40B4-BE49-F238E27FC236}">
                  <a16:creationId xmlns:a16="http://schemas.microsoft.com/office/drawing/2014/main" id="{5828C672-036C-C635-9615-A9EA7089B7B6}"/>
                </a:ext>
              </a:extLst>
            </p:cNvPr>
            <p:cNvSpPr/>
            <p:nvPr/>
          </p:nvSpPr>
          <p:spPr>
            <a:xfrm>
              <a:off x="10218608" y="5511097"/>
              <a:ext cx="1154596" cy="415872"/>
            </a:xfrm>
            <a:custGeom>
              <a:avLst/>
              <a:gdLst>
                <a:gd name="connsiteX0" fmla="*/ 663171 w 1154596"/>
                <a:gd name="connsiteY0" fmla="*/ 8836 h 415872"/>
                <a:gd name="connsiteX1" fmla="*/ 1140457 w 1154596"/>
                <a:gd name="connsiteY1" fmla="*/ 104331 h 415872"/>
                <a:gd name="connsiteX2" fmla="*/ 398117 w 1154596"/>
                <a:gd name="connsiteY2" fmla="*/ 395229 h 415872"/>
                <a:gd name="connsiteX3" fmla="*/ 0 w 1154596"/>
                <a:gd name="connsiteY3" fmla="*/ 157216 h 415872"/>
                <a:gd name="connsiteX4" fmla="*/ 90011 w 1154596"/>
                <a:gd name="connsiteY4" fmla="*/ 48736 h 415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4596" h="415872">
                  <a:moveTo>
                    <a:pt x="663171" y="8836"/>
                  </a:moveTo>
                  <a:cubicBezTo>
                    <a:pt x="663171" y="8836"/>
                    <a:pt x="1083917" y="-42977"/>
                    <a:pt x="1140457" y="104331"/>
                  </a:cubicBezTo>
                  <a:cubicBezTo>
                    <a:pt x="1196999" y="251640"/>
                    <a:pt x="1109760" y="487005"/>
                    <a:pt x="398117" y="395229"/>
                  </a:cubicBezTo>
                  <a:lnTo>
                    <a:pt x="0" y="157216"/>
                  </a:lnTo>
                  <a:lnTo>
                    <a:pt x="90011" y="48736"/>
                  </a:lnTo>
                  <a:close/>
                </a:path>
              </a:pathLst>
            </a:custGeom>
            <a:solidFill>
              <a:srgbClr val="5097FF"/>
            </a:solidFill>
            <a:ln w="6300" cap="flat">
              <a:noFill/>
              <a:prstDash val="solid"/>
              <a:miter/>
            </a:ln>
          </p:spPr>
          <p:txBody>
            <a:bodyPr rtlCol="0" anchor="ctr"/>
            <a:lstStyle/>
            <a:p>
              <a:endParaRPr lang="es-MX" sz="1050"/>
            </a:p>
          </p:txBody>
        </p:sp>
        <p:sp>
          <p:nvSpPr>
            <p:cNvPr id="40" name="Forma libre 31">
              <a:extLst>
                <a:ext uri="{FF2B5EF4-FFF2-40B4-BE49-F238E27FC236}">
                  <a16:creationId xmlns:a16="http://schemas.microsoft.com/office/drawing/2014/main" id="{0961C6B6-638D-9E7A-20C5-1867EDBB5171}"/>
                </a:ext>
              </a:extLst>
            </p:cNvPr>
            <p:cNvSpPr/>
            <p:nvPr/>
          </p:nvSpPr>
          <p:spPr>
            <a:xfrm>
              <a:off x="7441244" y="3242611"/>
              <a:ext cx="511828" cy="372273"/>
            </a:xfrm>
            <a:custGeom>
              <a:avLst/>
              <a:gdLst>
                <a:gd name="connsiteX0" fmla="*/ 59692 w 511828"/>
                <a:gd name="connsiteY0" fmla="*/ 0 h 372273"/>
                <a:gd name="connsiteX1" fmla="*/ 125373 w 511828"/>
                <a:gd name="connsiteY1" fmla="*/ 148821 h 372273"/>
                <a:gd name="connsiteX2" fmla="*/ 395596 w 511828"/>
                <a:gd name="connsiteY2" fmla="*/ 67130 h 372273"/>
                <a:gd name="connsiteX3" fmla="*/ 431083 w 511828"/>
                <a:gd name="connsiteY3" fmla="*/ 29752 h 372273"/>
                <a:gd name="connsiteX4" fmla="*/ 511828 w 511828"/>
                <a:gd name="connsiteY4" fmla="*/ 72488 h 372273"/>
                <a:gd name="connsiteX5" fmla="*/ 44627 w 511828"/>
                <a:gd name="connsiteY5" fmla="*/ 372273 h 372273"/>
                <a:gd name="connsiteX6" fmla="*/ 0 w 511828"/>
                <a:gd name="connsiteY6" fmla="*/ 110371 h 372273"/>
                <a:gd name="connsiteX7" fmla="*/ 59692 w 511828"/>
                <a:gd name="connsiteY7" fmla="*/ 0 h 372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828" h="372273">
                  <a:moveTo>
                    <a:pt x="59692" y="0"/>
                  </a:moveTo>
                  <a:lnTo>
                    <a:pt x="125373" y="148821"/>
                  </a:lnTo>
                  <a:lnTo>
                    <a:pt x="395596" y="67130"/>
                  </a:lnTo>
                  <a:lnTo>
                    <a:pt x="431083" y="29752"/>
                  </a:lnTo>
                  <a:lnTo>
                    <a:pt x="511828" y="72488"/>
                  </a:lnTo>
                  <a:lnTo>
                    <a:pt x="44627" y="372273"/>
                  </a:lnTo>
                  <a:lnTo>
                    <a:pt x="0" y="110371"/>
                  </a:lnTo>
                  <a:lnTo>
                    <a:pt x="59692" y="0"/>
                  </a:lnTo>
                  <a:close/>
                </a:path>
              </a:pathLst>
            </a:custGeom>
            <a:solidFill>
              <a:srgbClr val="E09A76"/>
            </a:solidFill>
            <a:ln w="6300" cap="flat">
              <a:noFill/>
              <a:prstDash val="solid"/>
              <a:miter/>
            </a:ln>
          </p:spPr>
          <p:txBody>
            <a:bodyPr rtlCol="0" anchor="ctr"/>
            <a:lstStyle/>
            <a:p>
              <a:endParaRPr lang="es-MX" sz="1050"/>
            </a:p>
          </p:txBody>
        </p:sp>
        <p:sp>
          <p:nvSpPr>
            <p:cNvPr id="41" name="Forma libre 32">
              <a:extLst>
                <a:ext uri="{FF2B5EF4-FFF2-40B4-BE49-F238E27FC236}">
                  <a16:creationId xmlns:a16="http://schemas.microsoft.com/office/drawing/2014/main" id="{96421961-15A5-1510-0872-4FFCF86FD672}"/>
                </a:ext>
              </a:extLst>
            </p:cNvPr>
            <p:cNvSpPr/>
            <p:nvPr/>
          </p:nvSpPr>
          <p:spPr>
            <a:xfrm>
              <a:off x="10669421" y="5767023"/>
              <a:ext cx="282073" cy="241353"/>
            </a:xfrm>
            <a:custGeom>
              <a:avLst/>
              <a:gdLst>
                <a:gd name="connsiteX0" fmla="*/ 118880 w 282073"/>
                <a:gd name="connsiteY0" fmla="*/ 0 h 241353"/>
                <a:gd name="connsiteX1" fmla="*/ 282073 w 282073"/>
                <a:gd name="connsiteY1" fmla="*/ 113901 h 241353"/>
                <a:gd name="connsiteX2" fmla="*/ 241038 w 282073"/>
                <a:gd name="connsiteY2" fmla="*/ 241354 h 241353"/>
                <a:gd name="connsiteX3" fmla="*/ 0 w 282073"/>
                <a:gd name="connsiteY3" fmla="*/ 118818 h 241353"/>
              </a:gdLst>
              <a:ahLst/>
              <a:cxnLst>
                <a:cxn ang="0">
                  <a:pos x="connsiteX0" y="connsiteY0"/>
                </a:cxn>
                <a:cxn ang="0">
                  <a:pos x="connsiteX1" y="connsiteY1"/>
                </a:cxn>
                <a:cxn ang="0">
                  <a:pos x="connsiteX2" y="connsiteY2"/>
                </a:cxn>
                <a:cxn ang="0">
                  <a:pos x="connsiteX3" y="connsiteY3"/>
                </a:cxn>
              </a:cxnLst>
              <a:rect l="l" t="t" r="r" b="b"/>
              <a:pathLst>
                <a:path w="282073" h="241353">
                  <a:moveTo>
                    <a:pt x="118880" y="0"/>
                  </a:moveTo>
                  <a:cubicBezTo>
                    <a:pt x="173466" y="37820"/>
                    <a:pt x="227486" y="76144"/>
                    <a:pt x="282073" y="113901"/>
                  </a:cubicBezTo>
                  <a:lnTo>
                    <a:pt x="241038" y="241354"/>
                  </a:lnTo>
                  <a:cubicBezTo>
                    <a:pt x="160482" y="200319"/>
                    <a:pt x="80493" y="159852"/>
                    <a:pt x="0" y="118818"/>
                  </a:cubicBezTo>
                  <a:close/>
                </a:path>
              </a:pathLst>
            </a:custGeom>
            <a:solidFill>
              <a:srgbClr val="FFCBB2"/>
            </a:solidFill>
            <a:ln w="6300" cap="flat">
              <a:noFill/>
              <a:prstDash val="solid"/>
              <a:miter/>
            </a:ln>
          </p:spPr>
          <p:txBody>
            <a:bodyPr rtlCol="0" anchor="ctr"/>
            <a:lstStyle/>
            <a:p>
              <a:endParaRPr lang="es-MX" sz="1050"/>
            </a:p>
          </p:txBody>
        </p:sp>
        <p:sp>
          <p:nvSpPr>
            <p:cNvPr id="42" name="Forma libre 33">
              <a:extLst>
                <a:ext uri="{FF2B5EF4-FFF2-40B4-BE49-F238E27FC236}">
                  <a16:creationId xmlns:a16="http://schemas.microsoft.com/office/drawing/2014/main" id="{54BAB0D2-ED4E-A18E-C813-3B8F4424A874}"/>
                </a:ext>
              </a:extLst>
            </p:cNvPr>
            <p:cNvSpPr/>
            <p:nvPr/>
          </p:nvSpPr>
          <p:spPr>
            <a:xfrm>
              <a:off x="10811909" y="5813542"/>
              <a:ext cx="279187" cy="497241"/>
            </a:xfrm>
            <a:custGeom>
              <a:avLst/>
              <a:gdLst>
                <a:gd name="connsiteX0" fmla="*/ 56696 w 279187"/>
                <a:gd name="connsiteY0" fmla="*/ 0 h 497241"/>
                <a:gd name="connsiteX1" fmla="*/ 186481 w 279187"/>
                <a:gd name="connsiteY1" fmla="*/ 3215 h 497241"/>
                <a:gd name="connsiteX2" fmla="*/ 253296 w 279187"/>
                <a:gd name="connsiteY2" fmla="*/ 495881 h 497241"/>
                <a:gd name="connsiteX3" fmla="*/ 242013 w 279187"/>
                <a:gd name="connsiteY3" fmla="*/ 496953 h 497241"/>
                <a:gd name="connsiteX4" fmla="*/ 170912 w 279187"/>
                <a:gd name="connsiteY4" fmla="*/ 306026 h 497241"/>
                <a:gd name="connsiteX5" fmla="*/ 42135 w 279187"/>
                <a:gd name="connsiteY5" fmla="*/ 175358 h 497241"/>
                <a:gd name="connsiteX6" fmla="*/ 8728 w 279187"/>
                <a:gd name="connsiteY6" fmla="*/ 111317 h 497241"/>
                <a:gd name="connsiteX7" fmla="*/ 91679 w 279187"/>
                <a:gd name="connsiteY7" fmla="*/ 91461 h 497241"/>
                <a:gd name="connsiteX8" fmla="*/ 56696 w 279187"/>
                <a:gd name="connsiteY8" fmla="*/ 0 h 49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9187" h="497241">
                  <a:moveTo>
                    <a:pt x="56696" y="0"/>
                  </a:moveTo>
                  <a:lnTo>
                    <a:pt x="186481" y="3215"/>
                  </a:lnTo>
                  <a:cubicBezTo>
                    <a:pt x="186481" y="3215"/>
                    <a:pt x="338391" y="333445"/>
                    <a:pt x="253296" y="495881"/>
                  </a:cubicBezTo>
                  <a:cubicBezTo>
                    <a:pt x="249689" y="497198"/>
                    <a:pt x="245804" y="497567"/>
                    <a:pt x="242013" y="496953"/>
                  </a:cubicBezTo>
                  <a:cubicBezTo>
                    <a:pt x="205391" y="491028"/>
                    <a:pt x="210182" y="387780"/>
                    <a:pt x="170912" y="306026"/>
                  </a:cubicBezTo>
                  <a:cubicBezTo>
                    <a:pt x="153641" y="269971"/>
                    <a:pt x="119162" y="220490"/>
                    <a:pt x="42135" y="175358"/>
                  </a:cubicBezTo>
                  <a:cubicBezTo>
                    <a:pt x="42135" y="175358"/>
                    <a:pt x="-23041" y="140942"/>
                    <a:pt x="8728" y="111317"/>
                  </a:cubicBezTo>
                  <a:cubicBezTo>
                    <a:pt x="40496" y="81691"/>
                    <a:pt x="91679" y="91461"/>
                    <a:pt x="91679" y="91461"/>
                  </a:cubicBezTo>
                  <a:cubicBezTo>
                    <a:pt x="91679" y="91461"/>
                    <a:pt x="19507" y="46266"/>
                    <a:pt x="56696" y="0"/>
                  </a:cubicBezTo>
                  <a:close/>
                </a:path>
              </a:pathLst>
            </a:custGeom>
            <a:solidFill>
              <a:srgbClr val="282A35"/>
            </a:solidFill>
            <a:ln w="6300" cap="flat">
              <a:noFill/>
              <a:prstDash val="solid"/>
              <a:miter/>
            </a:ln>
          </p:spPr>
          <p:txBody>
            <a:bodyPr rtlCol="0" anchor="ctr"/>
            <a:lstStyle/>
            <a:p>
              <a:endParaRPr lang="es-MX" sz="1050"/>
            </a:p>
          </p:txBody>
        </p:sp>
        <p:sp>
          <p:nvSpPr>
            <p:cNvPr id="43" name="Forma libre 34">
              <a:extLst>
                <a:ext uri="{FF2B5EF4-FFF2-40B4-BE49-F238E27FC236}">
                  <a16:creationId xmlns:a16="http://schemas.microsoft.com/office/drawing/2014/main" id="{A05506F1-F7D8-775B-4724-F0B484AC8464}"/>
                </a:ext>
              </a:extLst>
            </p:cNvPr>
            <p:cNvSpPr/>
            <p:nvPr/>
          </p:nvSpPr>
          <p:spPr>
            <a:xfrm>
              <a:off x="10262226" y="5679786"/>
              <a:ext cx="255978" cy="194835"/>
            </a:xfrm>
            <a:custGeom>
              <a:avLst/>
              <a:gdLst>
                <a:gd name="connsiteX0" fmla="*/ 177249 w 255978"/>
                <a:gd name="connsiteY0" fmla="*/ 0 h 194835"/>
                <a:gd name="connsiteX1" fmla="*/ 3215 w 255978"/>
                <a:gd name="connsiteY1" fmla="*/ 61142 h 194835"/>
                <a:gd name="connsiteX2" fmla="*/ 0 w 255978"/>
                <a:gd name="connsiteY2" fmla="*/ 194835 h 194835"/>
                <a:gd name="connsiteX3" fmla="*/ 255978 w 255978"/>
                <a:gd name="connsiteY3" fmla="*/ 137475 h 194835"/>
                <a:gd name="connsiteX4" fmla="*/ 177249 w 255978"/>
                <a:gd name="connsiteY4" fmla="*/ 0 h 194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78" h="194835">
                  <a:moveTo>
                    <a:pt x="177249" y="0"/>
                  </a:moveTo>
                  <a:lnTo>
                    <a:pt x="3215" y="61142"/>
                  </a:lnTo>
                  <a:lnTo>
                    <a:pt x="0" y="194835"/>
                  </a:lnTo>
                  <a:lnTo>
                    <a:pt x="255978" y="137475"/>
                  </a:lnTo>
                  <a:lnTo>
                    <a:pt x="177249" y="0"/>
                  </a:lnTo>
                  <a:close/>
                </a:path>
              </a:pathLst>
            </a:custGeom>
            <a:solidFill>
              <a:srgbClr val="FFCBB2"/>
            </a:solidFill>
            <a:ln w="6300" cap="flat">
              <a:noFill/>
              <a:prstDash val="solid"/>
              <a:miter/>
            </a:ln>
          </p:spPr>
          <p:txBody>
            <a:bodyPr rtlCol="0" anchor="ctr"/>
            <a:lstStyle/>
            <a:p>
              <a:endParaRPr lang="es-MX" sz="1050"/>
            </a:p>
          </p:txBody>
        </p:sp>
        <p:sp>
          <p:nvSpPr>
            <p:cNvPr id="46" name="Forma libre 35">
              <a:extLst>
                <a:ext uri="{FF2B5EF4-FFF2-40B4-BE49-F238E27FC236}">
                  <a16:creationId xmlns:a16="http://schemas.microsoft.com/office/drawing/2014/main" id="{F2FDA16E-DEB4-C83A-F14B-304937F5B2D5}"/>
                </a:ext>
              </a:extLst>
            </p:cNvPr>
            <p:cNvSpPr/>
            <p:nvPr/>
          </p:nvSpPr>
          <p:spPr>
            <a:xfrm>
              <a:off x="10015057" y="5662325"/>
              <a:ext cx="363533" cy="450782"/>
            </a:xfrm>
            <a:custGeom>
              <a:avLst/>
              <a:gdLst>
                <a:gd name="connsiteX0" fmla="*/ 349851 w 363533"/>
                <a:gd name="connsiteY0" fmla="*/ 39900 h 450782"/>
                <a:gd name="connsiteX1" fmla="*/ 226369 w 363533"/>
                <a:gd name="connsiteY1" fmla="*/ 0 h 450782"/>
                <a:gd name="connsiteX2" fmla="*/ 2097 w 363533"/>
                <a:gd name="connsiteY2" fmla="*/ 445644 h 450782"/>
                <a:gd name="connsiteX3" fmla="*/ 12308 w 363533"/>
                <a:gd name="connsiteY3" fmla="*/ 450498 h 450782"/>
                <a:gd name="connsiteX4" fmla="*/ 142283 w 363533"/>
                <a:gd name="connsiteY4" fmla="*/ 292915 h 450782"/>
                <a:gd name="connsiteX5" fmla="*/ 307240 w 363533"/>
                <a:gd name="connsiteY5" fmla="*/ 210972 h 450782"/>
                <a:gd name="connsiteX6" fmla="*/ 360062 w 363533"/>
                <a:gd name="connsiteY6" fmla="*/ 161365 h 450782"/>
                <a:gd name="connsiteX7" fmla="*/ 287826 w 363533"/>
                <a:gd name="connsiteY7" fmla="*/ 115477 h 450782"/>
                <a:gd name="connsiteX8" fmla="*/ 349851 w 363533"/>
                <a:gd name="connsiteY8" fmla="*/ 39900 h 450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3533" h="450782">
                  <a:moveTo>
                    <a:pt x="349851" y="39900"/>
                  </a:moveTo>
                  <a:lnTo>
                    <a:pt x="226369" y="0"/>
                  </a:lnTo>
                  <a:cubicBezTo>
                    <a:pt x="226369" y="0"/>
                    <a:pt x="-25386" y="263289"/>
                    <a:pt x="2097" y="445644"/>
                  </a:cubicBezTo>
                  <a:cubicBezTo>
                    <a:pt x="5055" y="448069"/>
                    <a:pt x="8560" y="449734"/>
                    <a:pt x="12308" y="450498"/>
                  </a:cubicBezTo>
                  <a:cubicBezTo>
                    <a:pt x="48427" y="456801"/>
                    <a:pt x="78619" y="357145"/>
                    <a:pt x="142283" y="292915"/>
                  </a:cubicBezTo>
                  <a:cubicBezTo>
                    <a:pt x="170269" y="264361"/>
                    <a:pt x="219372" y="228747"/>
                    <a:pt x="307240" y="210972"/>
                  </a:cubicBezTo>
                  <a:cubicBezTo>
                    <a:pt x="307240" y="210972"/>
                    <a:pt x="380044" y="199689"/>
                    <a:pt x="360062" y="161365"/>
                  </a:cubicBezTo>
                  <a:cubicBezTo>
                    <a:pt x="340081" y="123041"/>
                    <a:pt x="287826" y="115477"/>
                    <a:pt x="287826" y="115477"/>
                  </a:cubicBezTo>
                  <a:cubicBezTo>
                    <a:pt x="287826" y="115477"/>
                    <a:pt x="370336" y="95999"/>
                    <a:pt x="349851" y="39900"/>
                  </a:cubicBezTo>
                  <a:close/>
                </a:path>
              </a:pathLst>
            </a:custGeom>
            <a:solidFill>
              <a:srgbClr val="282A35"/>
            </a:solidFill>
            <a:ln w="6300" cap="flat">
              <a:noFill/>
              <a:prstDash val="solid"/>
              <a:miter/>
            </a:ln>
          </p:spPr>
          <p:txBody>
            <a:bodyPr rtlCol="0" anchor="ctr"/>
            <a:lstStyle/>
            <a:p>
              <a:endParaRPr lang="es-MX" sz="1050"/>
            </a:p>
          </p:txBody>
        </p:sp>
        <p:sp>
          <p:nvSpPr>
            <p:cNvPr id="47" name="Forma libre 36">
              <a:extLst>
                <a:ext uri="{FF2B5EF4-FFF2-40B4-BE49-F238E27FC236}">
                  <a16:creationId xmlns:a16="http://schemas.microsoft.com/office/drawing/2014/main" id="{4FED2BD8-1317-EFCF-32A0-D0D270C7B8F1}"/>
                </a:ext>
              </a:extLst>
            </p:cNvPr>
            <p:cNvSpPr/>
            <p:nvPr/>
          </p:nvSpPr>
          <p:spPr>
            <a:xfrm>
              <a:off x="10794478" y="4275030"/>
              <a:ext cx="122140" cy="232718"/>
            </a:xfrm>
            <a:custGeom>
              <a:avLst/>
              <a:gdLst>
                <a:gd name="connsiteX0" fmla="*/ 70660 w 122140"/>
                <a:gd name="connsiteY0" fmla="*/ 232718 h 232718"/>
                <a:gd name="connsiteX1" fmla="*/ 61394 w 122140"/>
                <a:gd name="connsiteY1" fmla="*/ 0 h 232718"/>
                <a:gd name="connsiteX2" fmla="*/ 0 w 122140"/>
                <a:gd name="connsiteY2" fmla="*/ 61962 h 232718"/>
              </a:gdLst>
              <a:ahLst/>
              <a:cxnLst>
                <a:cxn ang="0">
                  <a:pos x="connsiteX0" y="connsiteY0"/>
                </a:cxn>
                <a:cxn ang="0">
                  <a:pos x="connsiteX1" y="connsiteY1"/>
                </a:cxn>
                <a:cxn ang="0">
                  <a:pos x="connsiteX2" y="connsiteY2"/>
                </a:cxn>
              </a:cxnLst>
              <a:rect l="l" t="t" r="r" b="b"/>
              <a:pathLst>
                <a:path w="122140" h="232718">
                  <a:moveTo>
                    <a:pt x="70660" y="232718"/>
                  </a:moveTo>
                  <a:cubicBezTo>
                    <a:pt x="70660" y="232718"/>
                    <a:pt x="192440" y="118503"/>
                    <a:pt x="61394" y="0"/>
                  </a:cubicBezTo>
                  <a:lnTo>
                    <a:pt x="0" y="61962"/>
                  </a:lnTo>
                  <a:close/>
                </a:path>
              </a:pathLst>
            </a:custGeom>
            <a:solidFill>
              <a:srgbClr val="21222D"/>
            </a:solidFill>
            <a:ln w="6300" cap="flat">
              <a:noFill/>
              <a:prstDash val="solid"/>
              <a:miter/>
            </a:ln>
          </p:spPr>
          <p:txBody>
            <a:bodyPr rtlCol="0" anchor="ctr"/>
            <a:lstStyle/>
            <a:p>
              <a:endParaRPr lang="es-MX" sz="1050"/>
            </a:p>
          </p:txBody>
        </p:sp>
        <p:sp>
          <p:nvSpPr>
            <p:cNvPr id="48" name="Forma libre 37">
              <a:extLst>
                <a:ext uri="{FF2B5EF4-FFF2-40B4-BE49-F238E27FC236}">
                  <a16:creationId xmlns:a16="http://schemas.microsoft.com/office/drawing/2014/main" id="{44ABD35C-BBF5-B617-0EDF-682C8007AF14}"/>
                </a:ext>
              </a:extLst>
            </p:cNvPr>
            <p:cNvSpPr/>
            <p:nvPr/>
          </p:nvSpPr>
          <p:spPr>
            <a:xfrm>
              <a:off x="10558881" y="4298352"/>
              <a:ext cx="360653" cy="479691"/>
            </a:xfrm>
            <a:custGeom>
              <a:avLst/>
              <a:gdLst>
                <a:gd name="connsiteX0" fmla="*/ 1492 w 360653"/>
                <a:gd name="connsiteY0" fmla="*/ 38892 h 479691"/>
                <a:gd name="connsiteX1" fmla="*/ 148800 w 360653"/>
                <a:gd name="connsiteY1" fmla="*/ 339622 h 479691"/>
                <a:gd name="connsiteX2" fmla="*/ 138589 w 360653"/>
                <a:gd name="connsiteY2" fmla="*/ 461276 h 479691"/>
                <a:gd name="connsiteX3" fmla="*/ 260621 w 360653"/>
                <a:gd name="connsiteY3" fmla="*/ 473189 h 479691"/>
                <a:gd name="connsiteX4" fmla="*/ 360654 w 360653"/>
                <a:gd name="connsiteY4" fmla="*/ 389356 h 479691"/>
                <a:gd name="connsiteX5" fmla="*/ 297621 w 360653"/>
                <a:gd name="connsiteY5" fmla="*/ 185444 h 479691"/>
                <a:gd name="connsiteX6" fmla="*/ 320754 w 360653"/>
                <a:gd name="connsiteY6" fmla="*/ 172459 h 479691"/>
                <a:gd name="connsiteX7" fmla="*/ 336323 w 360653"/>
                <a:gd name="connsiteY7" fmla="*/ 110308 h 479691"/>
                <a:gd name="connsiteX8" fmla="*/ 304807 w 360653"/>
                <a:gd name="connsiteY8" fmla="*/ 81628 h 479691"/>
                <a:gd name="connsiteX9" fmla="*/ 270391 w 360653"/>
                <a:gd name="connsiteY9" fmla="*/ 96756 h 479691"/>
                <a:gd name="connsiteX10" fmla="*/ 130583 w 360653"/>
                <a:gd name="connsiteY10" fmla="*/ 0 h 479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0653" h="479691">
                  <a:moveTo>
                    <a:pt x="1492" y="38892"/>
                  </a:moveTo>
                  <a:cubicBezTo>
                    <a:pt x="1492" y="38892"/>
                    <a:pt x="-25361" y="374732"/>
                    <a:pt x="148800" y="339622"/>
                  </a:cubicBezTo>
                  <a:cubicBezTo>
                    <a:pt x="145585" y="380153"/>
                    <a:pt x="141803" y="420683"/>
                    <a:pt x="138589" y="461276"/>
                  </a:cubicBezTo>
                  <a:cubicBezTo>
                    <a:pt x="176258" y="480666"/>
                    <a:pt x="219913" y="484927"/>
                    <a:pt x="260621" y="473189"/>
                  </a:cubicBezTo>
                  <a:cubicBezTo>
                    <a:pt x="303874" y="459819"/>
                    <a:pt x="339927" y="429605"/>
                    <a:pt x="360654" y="389356"/>
                  </a:cubicBezTo>
                  <a:cubicBezTo>
                    <a:pt x="339664" y="321217"/>
                    <a:pt x="318737" y="253078"/>
                    <a:pt x="297621" y="185444"/>
                  </a:cubicBezTo>
                  <a:cubicBezTo>
                    <a:pt x="306316" y="183167"/>
                    <a:pt x="314282" y="178696"/>
                    <a:pt x="320754" y="172459"/>
                  </a:cubicBezTo>
                  <a:cubicBezTo>
                    <a:pt x="344392" y="149767"/>
                    <a:pt x="336890" y="113523"/>
                    <a:pt x="336323" y="110308"/>
                  </a:cubicBezTo>
                  <a:cubicBezTo>
                    <a:pt x="332515" y="95296"/>
                    <a:pt x="320111" y="84007"/>
                    <a:pt x="304807" y="81628"/>
                  </a:cubicBezTo>
                  <a:cubicBezTo>
                    <a:pt x="291463" y="80208"/>
                    <a:pt x="278366" y="85965"/>
                    <a:pt x="270391" y="96756"/>
                  </a:cubicBezTo>
                  <a:lnTo>
                    <a:pt x="130583" y="0"/>
                  </a:lnTo>
                  <a:close/>
                </a:path>
              </a:pathLst>
            </a:custGeom>
            <a:solidFill>
              <a:srgbClr val="FFCBB2"/>
            </a:solidFill>
            <a:ln w="6300" cap="flat">
              <a:noFill/>
              <a:prstDash val="solid"/>
              <a:miter/>
            </a:ln>
          </p:spPr>
          <p:txBody>
            <a:bodyPr rtlCol="0" anchor="ctr"/>
            <a:lstStyle/>
            <a:p>
              <a:endParaRPr lang="es-MX" sz="1050"/>
            </a:p>
          </p:txBody>
        </p:sp>
        <p:sp>
          <p:nvSpPr>
            <p:cNvPr id="49" name="Forma libre 38">
              <a:extLst>
                <a:ext uri="{FF2B5EF4-FFF2-40B4-BE49-F238E27FC236}">
                  <a16:creationId xmlns:a16="http://schemas.microsoft.com/office/drawing/2014/main" id="{11398A14-D6DB-0C3F-D7C0-5A737A8D44B9}"/>
                </a:ext>
              </a:extLst>
            </p:cNvPr>
            <p:cNvSpPr/>
            <p:nvPr/>
          </p:nvSpPr>
          <p:spPr>
            <a:xfrm>
              <a:off x="10521443" y="4194011"/>
              <a:ext cx="363191" cy="249632"/>
            </a:xfrm>
            <a:custGeom>
              <a:avLst/>
              <a:gdLst>
                <a:gd name="connsiteX0" fmla="*/ 41073 w 363191"/>
                <a:gd name="connsiteY0" fmla="*/ 241691 h 249632"/>
                <a:gd name="connsiteX1" fmla="*/ 58281 w 363191"/>
                <a:gd name="connsiteY1" fmla="*/ 207401 h 249632"/>
                <a:gd name="connsiteX2" fmla="*/ 65277 w 363191"/>
                <a:gd name="connsiteY2" fmla="*/ 177397 h 249632"/>
                <a:gd name="connsiteX3" fmla="*/ 94272 w 363191"/>
                <a:gd name="connsiteY3" fmla="*/ 192903 h 249632"/>
                <a:gd name="connsiteX4" fmla="*/ 216368 w 363191"/>
                <a:gd name="connsiteY4" fmla="*/ 166618 h 249632"/>
                <a:gd name="connsiteX5" fmla="*/ 241077 w 363191"/>
                <a:gd name="connsiteY5" fmla="*/ 201476 h 249632"/>
                <a:gd name="connsiteX6" fmla="*/ 273854 w 363191"/>
                <a:gd name="connsiteY6" fmla="*/ 218116 h 249632"/>
                <a:gd name="connsiteX7" fmla="*/ 294340 w 363191"/>
                <a:gd name="connsiteY7" fmla="*/ 249633 h 249632"/>
                <a:gd name="connsiteX8" fmla="*/ 323902 w 363191"/>
                <a:gd name="connsiteY8" fmla="*/ 193344 h 249632"/>
                <a:gd name="connsiteX9" fmla="*/ 359894 w 363191"/>
                <a:gd name="connsiteY9" fmla="*/ 193344 h 249632"/>
                <a:gd name="connsiteX10" fmla="*/ 334681 w 363191"/>
                <a:gd name="connsiteY10" fmla="*/ 79885 h 249632"/>
                <a:gd name="connsiteX11" fmla="*/ 297618 w 363191"/>
                <a:gd name="connsiteY11" fmla="*/ 57886 h 249632"/>
                <a:gd name="connsiteX12" fmla="*/ 229857 w 363191"/>
                <a:gd name="connsiteY12" fmla="*/ 48242 h 249632"/>
                <a:gd name="connsiteX13" fmla="*/ 204076 w 363191"/>
                <a:gd name="connsiteY13" fmla="*/ 28954 h 249632"/>
                <a:gd name="connsiteX14" fmla="*/ 97613 w 363191"/>
                <a:gd name="connsiteY14" fmla="*/ 2165 h 249632"/>
                <a:gd name="connsiteX15" fmla="*/ 12645 w 363191"/>
                <a:gd name="connsiteY15" fmla="*/ 75598 h 249632"/>
                <a:gd name="connsiteX16" fmla="*/ 38 w 363191"/>
                <a:gd name="connsiteY16" fmla="*/ 140459 h 249632"/>
                <a:gd name="connsiteX17" fmla="*/ 41073 w 363191"/>
                <a:gd name="connsiteY17" fmla="*/ 241691 h 249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191" h="249632">
                  <a:moveTo>
                    <a:pt x="41073" y="241691"/>
                  </a:moveTo>
                  <a:cubicBezTo>
                    <a:pt x="48498" y="231189"/>
                    <a:pt x="54299" y="219630"/>
                    <a:pt x="58281" y="207401"/>
                  </a:cubicBezTo>
                  <a:cubicBezTo>
                    <a:pt x="61599" y="197655"/>
                    <a:pt x="63943" y="187605"/>
                    <a:pt x="65277" y="177397"/>
                  </a:cubicBezTo>
                  <a:cubicBezTo>
                    <a:pt x="73923" y="184280"/>
                    <a:pt x="83748" y="189534"/>
                    <a:pt x="94272" y="192903"/>
                  </a:cubicBezTo>
                  <a:cubicBezTo>
                    <a:pt x="151822" y="212759"/>
                    <a:pt x="207732" y="173048"/>
                    <a:pt x="216368" y="166618"/>
                  </a:cubicBezTo>
                  <a:cubicBezTo>
                    <a:pt x="220655" y="180586"/>
                    <a:pt x="229316" y="192806"/>
                    <a:pt x="241077" y="201476"/>
                  </a:cubicBezTo>
                  <a:cubicBezTo>
                    <a:pt x="253683" y="210048"/>
                    <a:pt x="262571" y="208977"/>
                    <a:pt x="273854" y="218116"/>
                  </a:cubicBezTo>
                  <a:cubicBezTo>
                    <a:pt x="283652" y="226362"/>
                    <a:pt x="290782" y="237331"/>
                    <a:pt x="294340" y="249633"/>
                  </a:cubicBezTo>
                  <a:cubicBezTo>
                    <a:pt x="292197" y="224420"/>
                    <a:pt x="304551" y="201917"/>
                    <a:pt x="323902" y="193344"/>
                  </a:cubicBezTo>
                  <a:cubicBezTo>
                    <a:pt x="333042" y="189058"/>
                    <a:pt x="344325" y="188491"/>
                    <a:pt x="359894" y="193344"/>
                  </a:cubicBezTo>
                  <a:cubicBezTo>
                    <a:pt x="361533" y="185276"/>
                    <a:pt x="374455" y="116696"/>
                    <a:pt x="334681" y="79885"/>
                  </a:cubicBezTo>
                  <a:cubicBezTo>
                    <a:pt x="323830" y="70274"/>
                    <a:pt x="311252" y="62809"/>
                    <a:pt x="297618" y="57886"/>
                  </a:cubicBezTo>
                  <a:cubicBezTo>
                    <a:pt x="270702" y="49881"/>
                    <a:pt x="254566" y="59525"/>
                    <a:pt x="229857" y="48242"/>
                  </a:cubicBezTo>
                  <a:cubicBezTo>
                    <a:pt x="217251" y="42884"/>
                    <a:pt x="214287" y="37527"/>
                    <a:pt x="204076" y="28954"/>
                  </a:cubicBezTo>
                  <a:cubicBezTo>
                    <a:pt x="174138" y="5036"/>
                    <a:pt x="135305" y="-4736"/>
                    <a:pt x="97613" y="2165"/>
                  </a:cubicBezTo>
                  <a:cubicBezTo>
                    <a:pt x="44350" y="13952"/>
                    <a:pt x="18570" y="62740"/>
                    <a:pt x="12645" y="75598"/>
                  </a:cubicBezTo>
                  <a:cubicBezTo>
                    <a:pt x="3844" y="96066"/>
                    <a:pt x="-454" y="118186"/>
                    <a:pt x="38" y="140459"/>
                  </a:cubicBezTo>
                  <a:cubicBezTo>
                    <a:pt x="2268" y="177785"/>
                    <a:pt x="16683" y="213348"/>
                    <a:pt x="41073" y="241691"/>
                  </a:cubicBezTo>
                  <a:close/>
                </a:path>
              </a:pathLst>
            </a:custGeom>
            <a:solidFill>
              <a:srgbClr val="21222D"/>
            </a:solidFill>
            <a:ln w="6300" cap="flat">
              <a:noFill/>
              <a:prstDash val="solid"/>
              <a:miter/>
            </a:ln>
          </p:spPr>
          <p:txBody>
            <a:bodyPr rtlCol="0" anchor="ctr"/>
            <a:lstStyle/>
            <a:p>
              <a:endParaRPr lang="es-MX" sz="1050"/>
            </a:p>
          </p:txBody>
        </p:sp>
        <p:sp>
          <p:nvSpPr>
            <p:cNvPr id="51" name="Forma libre 39">
              <a:extLst>
                <a:ext uri="{FF2B5EF4-FFF2-40B4-BE49-F238E27FC236}">
                  <a16:creationId xmlns:a16="http://schemas.microsoft.com/office/drawing/2014/main" id="{CC58A2C6-8D9F-E825-8624-1EC0D30FAAD9}"/>
                </a:ext>
              </a:extLst>
            </p:cNvPr>
            <p:cNvSpPr/>
            <p:nvPr/>
          </p:nvSpPr>
          <p:spPr>
            <a:xfrm>
              <a:off x="10570647" y="4449593"/>
              <a:ext cx="46518" cy="17435"/>
            </a:xfrm>
            <a:custGeom>
              <a:avLst/>
              <a:gdLst>
                <a:gd name="connsiteX0" fmla="*/ 0 w 46518"/>
                <a:gd name="connsiteY0" fmla="*/ 17436 h 17435"/>
                <a:gd name="connsiteX1" fmla="*/ 13363 w 46518"/>
                <a:gd name="connsiteY1" fmla="*/ 2812 h 17435"/>
                <a:gd name="connsiteX2" fmla="*/ 46518 w 46518"/>
                <a:gd name="connsiteY2" fmla="*/ 6216 h 17435"/>
              </a:gdLst>
              <a:ahLst/>
              <a:cxnLst>
                <a:cxn ang="0">
                  <a:pos x="connsiteX0" y="connsiteY0"/>
                </a:cxn>
                <a:cxn ang="0">
                  <a:pos x="connsiteX1" y="connsiteY1"/>
                </a:cxn>
                <a:cxn ang="0">
                  <a:pos x="connsiteX2" y="connsiteY2"/>
                </a:cxn>
              </a:cxnLst>
              <a:rect l="l" t="t" r="r" b="b"/>
              <a:pathLst>
                <a:path w="46518" h="17435">
                  <a:moveTo>
                    <a:pt x="0" y="17436"/>
                  </a:moveTo>
                  <a:cubicBezTo>
                    <a:pt x="2487" y="11073"/>
                    <a:pt x="7250" y="5861"/>
                    <a:pt x="13363" y="2812"/>
                  </a:cubicBezTo>
                  <a:cubicBezTo>
                    <a:pt x="24252" y="-1912"/>
                    <a:pt x="36816" y="-622"/>
                    <a:pt x="46518" y="6216"/>
                  </a:cubicBezTo>
                  <a:close/>
                </a:path>
              </a:pathLst>
            </a:custGeom>
            <a:solidFill>
              <a:srgbClr val="21222D"/>
            </a:solidFill>
            <a:ln w="6300" cap="flat">
              <a:noFill/>
              <a:prstDash val="solid"/>
              <a:miter/>
            </a:ln>
          </p:spPr>
          <p:txBody>
            <a:bodyPr rtlCol="0" anchor="ctr"/>
            <a:lstStyle/>
            <a:p>
              <a:endParaRPr lang="es-MX" sz="1050"/>
            </a:p>
          </p:txBody>
        </p:sp>
        <p:sp>
          <p:nvSpPr>
            <p:cNvPr id="53" name="Forma libre 40">
              <a:extLst>
                <a:ext uri="{FF2B5EF4-FFF2-40B4-BE49-F238E27FC236}">
                  <a16:creationId xmlns:a16="http://schemas.microsoft.com/office/drawing/2014/main" id="{D85570C0-4544-2971-7F51-C3674E79277B}"/>
                </a:ext>
              </a:extLst>
            </p:cNvPr>
            <p:cNvSpPr/>
            <p:nvPr/>
          </p:nvSpPr>
          <p:spPr>
            <a:xfrm>
              <a:off x="10669421" y="4429396"/>
              <a:ext cx="46518" cy="14436"/>
            </a:xfrm>
            <a:custGeom>
              <a:avLst/>
              <a:gdLst>
                <a:gd name="connsiteX0" fmla="*/ 0 w 46518"/>
                <a:gd name="connsiteY0" fmla="*/ 14436 h 14436"/>
                <a:gd name="connsiteX1" fmla="*/ 15506 w 46518"/>
                <a:gd name="connsiteY1" fmla="*/ 1200 h 14436"/>
                <a:gd name="connsiteX2" fmla="*/ 46518 w 46518"/>
                <a:gd name="connsiteY2" fmla="*/ 9835 h 14436"/>
              </a:gdLst>
              <a:ahLst/>
              <a:cxnLst>
                <a:cxn ang="0">
                  <a:pos x="connsiteX0" y="connsiteY0"/>
                </a:cxn>
                <a:cxn ang="0">
                  <a:pos x="connsiteX1" y="connsiteY1"/>
                </a:cxn>
                <a:cxn ang="0">
                  <a:pos x="connsiteX2" y="connsiteY2"/>
                </a:cxn>
              </a:cxnLst>
              <a:rect l="l" t="t" r="r" b="b"/>
              <a:pathLst>
                <a:path w="46518" h="14436">
                  <a:moveTo>
                    <a:pt x="0" y="14436"/>
                  </a:moveTo>
                  <a:cubicBezTo>
                    <a:pt x="3233" y="8162"/>
                    <a:pt x="8802" y="3408"/>
                    <a:pt x="15506" y="1200"/>
                  </a:cubicBezTo>
                  <a:cubicBezTo>
                    <a:pt x="26644" y="-2008"/>
                    <a:pt x="38640" y="1332"/>
                    <a:pt x="46518" y="9835"/>
                  </a:cubicBezTo>
                  <a:close/>
                </a:path>
              </a:pathLst>
            </a:custGeom>
            <a:solidFill>
              <a:srgbClr val="21222D"/>
            </a:solidFill>
            <a:ln w="6300" cap="flat">
              <a:noFill/>
              <a:prstDash val="solid"/>
              <a:miter/>
            </a:ln>
          </p:spPr>
          <p:txBody>
            <a:bodyPr rtlCol="0" anchor="ctr"/>
            <a:lstStyle/>
            <a:p>
              <a:endParaRPr lang="es-MX" sz="1050"/>
            </a:p>
          </p:txBody>
        </p:sp>
        <p:sp>
          <p:nvSpPr>
            <p:cNvPr id="60" name="Forma libre 41">
              <a:extLst>
                <a:ext uri="{FF2B5EF4-FFF2-40B4-BE49-F238E27FC236}">
                  <a16:creationId xmlns:a16="http://schemas.microsoft.com/office/drawing/2014/main" id="{78DBF691-4631-20D0-F00E-AB8E2D477AC9}"/>
                </a:ext>
              </a:extLst>
            </p:cNvPr>
            <p:cNvSpPr/>
            <p:nvPr/>
          </p:nvSpPr>
          <p:spPr>
            <a:xfrm>
              <a:off x="10631601" y="4493188"/>
              <a:ext cx="20359" cy="37819"/>
            </a:xfrm>
            <a:custGeom>
              <a:avLst/>
              <a:gdLst>
                <a:gd name="connsiteX0" fmla="*/ 0 w 20359"/>
                <a:gd name="connsiteY0" fmla="*/ 0 h 37819"/>
                <a:gd name="connsiteX1" fmla="*/ 3152 w 20359"/>
                <a:gd name="connsiteY1" fmla="*/ 37820 h 37819"/>
                <a:gd name="connsiteX2" fmla="*/ 20360 w 20359"/>
                <a:gd name="connsiteY2" fmla="*/ 32651 h 37819"/>
              </a:gdLst>
              <a:ahLst/>
              <a:cxnLst>
                <a:cxn ang="0">
                  <a:pos x="connsiteX0" y="connsiteY0"/>
                </a:cxn>
                <a:cxn ang="0">
                  <a:pos x="connsiteX1" y="connsiteY1"/>
                </a:cxn>
                <a:cxn ang="0">
                  <a:pos x="connsiteX2" y="connsiteY2"/>
                </a:cxn>
              </a:cxnLst>
              <a:rect l="l" t="t" r="r" b="b"/>
              <a:pathLst>
                <a:path w="20359" h="37819">
                  <a:moveTo>
                    <a:pt x="0" y="0"/>
                  </a:moveTo>
                  <a:cubicBezTo>
                    <a:pt x="1071" y="12607"/>
                    <a:pt x="2080" y="25213"/>
                    <a:pt x="3152" y="37820"/>
                  </a:cubicBezTo>
                  <a:cubicBezTo>
                    <a:pt x="8887" y="36244"/>
                    <a:pt x="14623" y="34668"/>
                    <a:pt x="20360" y="32651"/>
                  </a:cubicBezTo>
                </a:path>
              </a:pathLst>
            </a:custGeom>
            <a:noFill/>
            <a:ln w="5859" cap="flat">
              <a:solidFill>
                <a:srgbClr val="E2A891"/>
              </a:solidFill>
              <a:prstDash val="solid"/>
              <a:miter/>
            </a:ln>
          </p:spPr>
          <p:txBody>
            <a:bodyPr rtlCol="0" anchor="ctr"/>
            <a:lstStyle/>
            <a:p>
              <a:endParaRPr lang="es-MX" sz="1050"/>
            </a:p>
          </p:txBody>
        </p:sp>
        <p:sp>
          <p:nvSpPr>
            <p:cNvPr id="61" name="Forma libre 42">
              <a:extLst>
                <a:ext uri="{FF2B5EF4-FFF2-40B4-BE49-F238E27FC236}">
                  <a16:creationId xmlns:a16="http://schemas.microsoft.com/office/drawing/2014/main" id="{E907CE09-E0FA-5D99-A78A-F5828A591147}"/>
                </a:ext>
              </a:extLst>
            </p:cNvPr>
            <p:cNvSpPr/>
            <p:nvPr/>
          </p:nvSpPr>
          <p:spPr>
            <a:xfrm>
              <a:off x="10651960" y="4536806"/>
              <a:ext cx="34879" cy="26171"/>
            </a:xfrm>
            <a:custGeom>
              <a:avLst/>
              <a:gdLst>
                <a:gd name="connsiteX0" fmla="*/ 0 w 34879"/>
                <a:gd name="connsiteY0" fmla="*/ 20486 h 26171"/>
                <a:gd name="connsiteX1" fmla="*/ 34353 w 34879"/>
                <a:gd name="connsiteY1" fmla="*/ 0 h 26171"/>
                <a:gd name="connsiteX2" fmla="*/ 24331 w 34879"/>
                <a:gd name="connsiteY2" fmla="*/ 23133 h 26171"/>
                <a:gd name="connsiteX3" fmla="*/ 0 w 34879"/>
                <a:gd name="connsiteY3" fmla="*/ 20486 h 26171"/>
              </a:gdLst>
              <a:ahLst/>
              <a:cxnLst>
                <a:cxn ang="0">
                  <a:pos x="connsiteX0" y="connsiteY0"/>
                </a:cxn>
                <a:cxn ang="0">
                  <a:pos x="connsiteX1" y="connsiteY1"/>
                </a:cxn>
                <a:cxn ang="0">
                  <a:pos x="connsiteX2" y="connsiteY2"/>
                </a:cxn>
                <a:cxn ang="0">
                  <a:pos x="connsiteX3" y="connsiteY3"/>
                </a:cxn>
              </a:cxnLst>
              <a:rect l="l" t="t" r="r" b="b"/>
              <a:pathLst>
                <a:path w="34879" h="26171">
                  <a:moveTo>
                    <a:pt x="0" y="20486"/>
                  </a:moveTo>
                  <a:cubicBezTo>
                    <a:pt x="11661" y="13489"/>
                    <a:pt x="23259" y="6997"/>
                    <a:pt x="34353" y="0"/>
                  </a:cubicBezTo>
                  <a:cubicBezTo>
                    <a:pt x="36401" y="9070"/>
                    <a:pt x="32349" y="18424"/>
                    <a:pt x="24331" y="23133"/>
                  </a:cubicBezTo>
                  <a:cubicBezTo>
                    <a:pt x="16592" y="28019"/>
                    <a:pt x="6506" y="26922"/>
                    <a:pt x="0" y="20486"/>
                  </a:cubicBezTo>
                  <a:close/>
                </a:path>
              </a:pathLst>
            </a:custGeom>
            <a:solidFill>
              <a:srgbClr val="E2A891"/>
            </a:solidFill>
            <a:ln w="6300" cap="flat">
              <a:noFill/>
              <a:prstDash val="solid"/>
              <a:miter/>
            </a:ln>
          </p:spPr>
          <p:txBody>
            <a:bodyPr rtlCol="0" anchor="ctr"/>
            <a:lstStyle/>
            <a:p>
              <a:endParaRPr lang="es-MX" sz="1050"/>
            </a:p>
          </p:txBody>
        </p:sp>
        <p:sp>
          <p:nvSpPr>
            <p:cNvPr id="62" name="Forma libre 43">
              <a:extLst>
                <a:ext uri="{FF2B5EF4-FFF2-40B4-BE49-F238E27FC236}">
                  <a16:creationId xmlns:a16="http://schemas.microsoft.com/office/drawing/2014/main" id="{ABD6CF62-6742-B5FE-25A5-07A76A221A79}"/>
                </a:ext>
              </a:extLst>
            </p:cNvPr>
            <p:cNvSpPr/>
            <p:nvPr/>
          </p:nvSpPr>
          <p:spPr>
            <a:xfrm>
              <a:off x="10599386" y="4492291"/>
              <a:ext cx="9777" cy="14967"/>
            </a:xfrm>
            <a:custGeom>
              <a:avLst/>
              <a:gdLst>
                <a:gd name="connsiteX0" fmla="*/ 9712 w 9777"/>
                <a:gd name="connsiteY0" fmla="*/ 6948 h 14967"/>
                <a:gd name="connsiteX1" fmla="*/ 5678 w 9777"/>
                <a:gd name="connsiteY1" fmla="*/ 14953 h 14967"/>
                <a:gd name="connsiteX2" fmla="*/ 67 w 9777"/>
                <a:gd name="connsiteY2" fmla="*/ 8020 h 14967"/>
                <a:gd name="connsiteX3" fmla="*/ 4039 w 9777"/>
                <a:gd name="connsiteY3" fmla="*/ 14 h 14967"/>
                <a:gd name="connsiteX4" fmla="*/ 9712 w 9777"/>
                <a:gd name="connsiteY4" fmla="*/ 6948 h 14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77" h="14967">
                  <a:moveTo>
                    <a:pt x="9712" y="6948"/>
                  </a:moveTo>
                  <a:cubicBezTo>
                    <a:pt x="10153" y="11108"/>
                    <a:pt x="8325" y="14701"/>
                    <a:pt x="5678" y="14953"/>
                  </a:cubicBezTo>
                  <a:cubicBezTo>
                    <a:pt x="3031" y="15205"/>
                    <a:pt x="509" y="12180"/>
                    <a:pt x="67" y="8020"/>
                  </a:cubicBezTo>
                  <a:cubicBezTo>
                    <a:pt x="-373" y="3859"/>
                    <a:pt x="1392" y="266"/>
                    <a:pt x="4039" y="14"/>
                  </a:cubicBezTo>
                  <a:cubicBezTo>
                    <a:pt x="6686" y="-238"/>
                    <a:pt x="9082" y="2851"/>
                    <a:pt x="9712" y="6948"/>
                  </a:cubicBezTo>
                  <a:close/>
                </a:path>
              </a:pathLst>
            </a:custGeom>
            <a:solidFill>
              <a:srgbClr val="21222D"/>
            </a:solidFill>
            <a:ln w="6300" cap="flat">
              <a:noFill/>
              <a:prstDash val="solid"/>
              <a:miter/>
            </a:ln>
          </p:spPr>
          <p:txBody>
            <a:bodyPr rtlCol="0" anchor="ctr"/>
            <a:lstStyle/>
            <a:p>
              <a:endParaRPr lang="es-MX" sz="1050"/>
            </a:p>
          </p:txBody>
        </p:sp>
        <p:sp>
          <p:nvSpPr>
            <p:cNvPr id="63" name="Forma libre 44">
              <a:extLst>
                <a:ext uri="{FF2B5EF4-FFF2-40B4-BE49-F238E27FC236}">
                  <a16:creationId xmlns:a16="http://schemas.microsoft.com/office/drawing/2014/main" id="{B4270487-D6D5-A464-D7A2-0CAA276134FB}"/>
                </a:ext>
              </a:extLst>
            </p:cNvPr>
            <p:cNvSpPr/>
            <p:nvPr/>
          </p:nvSpPr>
          <p:spPr>
            <a:xfrm>
              <a:off x="10681266" y="4477226"/>
              <a:ext cx="9715" cy="14967"/>
            </a:xfrm>
            <a:custGeom>
              <a:avLst/>
              <a:gdLst>
                <a:gd name="connsiteX0" fmla="*/ 9648 w 9715"/>
                <a:gd name="connsiteY0" fmla="*/ 6948 h 14967"/>
                <a:gd name="connsiteX1" fmla="*/ 5677 w 9715"/>
                <a:gd name="connsiteY1" fmla="*/ 14953 h 14967"/>
                <a:gd name="connsiteX2" fmla="*/ 68 w 9715"/>
                <a:gd name="connsiteY2" fmla="*/ 8020 h 14967"/>
                <a:gd name="connsiteX3" fmla="*/ 4038 w 9715"/>
                <a:gd name="connsiteY3" fmla="*/ 14 h 14967"/>
                <a:gd name="connsiteX4" fmla="*/ 9648 w 9715"/>
                <a:gd name="connsiteY4" fmla="*/ 6948 h 14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5" h="14967">
                  <a:moveTo>
                    <a:pt x="9648" y="6948"/>
                  </a:moveTo>
                  <a:cubicBezTo>
                    <a:pt x="10090" y="11108"/>
                    <a:pt x="8325" y="14701"/>
                    <a:pt x="5677" y="14953"/>
                  </a:cubicBezTo>
                  <a:cubicBezTo>
                    <a:pt x="3030" y="15206"/>
                    <a:pt x="509" y="12117"/>
                    <a:pt x="68" y="8020"/>
                  </a:cubicBezTo>
                  <a:cubicBezTo>
                    <a:pt x="-374" y="3922"/>
                    <a:pt x="1391" y="267"/>
                    <a:pt x="4038" y="14"/>
                  </a:cubicBezTo>
                  <a:cubicBezTo>
                    <a:pt x="6686" y="-238"/>
                    <a:pt x="9144" y="2851"/>
                    <a:pt x="9648" y="6948"/>
                  </a:cubicBezTo>
                  <a:close/>
                </a:path>
              </a:pathLst>
            </a:custGeom>
            <a:solidFill>
              <a:srgbClr val="21222D"/>
            </a:solidFill>
            <a:ln w="6300" cap="flat">
              <a:noFill/>
              <a:prstDash val="solid"/>
              <a:miter/>
            </a:ln>
          </p:spPr>
          <p:txBody>
            <a:bodyPr rtlCol="0" anchor="ctr"/>
            <a:lstStyle/>
            <a:p>
              <a:endParaRPr lang="es-MX" sz="1050"/>
            </a:p>
          </p:txBody>
        </p:sp>
        <p:sp>
          <p:nvSpPr>
            <p:cNvPr id="64" name="Forma libre 45">
              <a:extLst>
                <a:ext uri="{FF2B5EF4-FFF2-40B4-BE49-F238E27FC236}">
                  <a16:creationId xmlns:a16="http://schemas.microsoft.com/office/drawing/2014/main" id="{9F9C8CBC-9B1E-42EC-75DF-F2310E171C90}"/>
                </a:ext>
              </a:extLst>
            </p:cNvPr>
            <p:cNvSpPr/>
            <p:nvPr/>
          </p:nvSpPr>
          <p:spPr>
            <a:xfrm>
              <a:off x="10707240" y="4609484"/>
              <a:ext cx="46518" cy="55279"/>
            </a:xfrm>
            <a:custGeom>
              <a:avLst/>
              <a:gdLst>
                <a:gd name="connsiteX0" fmla="*/ 0 w 46518"/>
                <a:gd name="connsiteY0" fmla="*/ 28743 h 55279"/>
                <a:gd name="connsiteX1" fmla="*/ 46518 w 46518"/>
                <a:gd name="connsiteY1" fmla="*/ 0 h 55279"/>
                <a:gd name="connsiteX2" fmla="*/ 0 w 46518"/>
                <a:gd name="connsiteY2" fmla="*/ 55280 h 55279"/>
              </a:gdLst>
              <a:ahLst/>
              <a:cxnLst>
                <a:cxn ang="0">
                  <a:pos x="connsiteX0" y="connsiteY0"/>
                </a:cxn>
                <a:cxn ang="0">
                  <a:pos x="connsiteX1" y="connsiteY1"/>
                </a:cxn>
                <a:cxn ang="0">
                  <a:pos x="connsiteX2" y="connsiteY2"/>
                </a:cxn>
              </a:cxnLst>
              <a:rect l="l" t="t" r="r" b="b"/>
              <a:pathLst>
                <a:path w="46518" h="55279">
                  <a:moveTo>
                    <a:pt x="0" y="28743"/>
                  </a:moveTo>
                  <a:cubicBezTo>
                    <a:pt x="0" y="28743"/>
                    <a:pt x="33912" y="18847"/>
                    <a:pt x="46518" y="0"/>
                  </a:cubicBezTo>
                  <a:cubicBezTo>
                    <a:pt x="46518" y="0"/>
                    <a:pt x="34479" y="44123"/>
                    <a:pt x="0" y="55280"/>
                  </a:cubicBezTo>
                  <a:close/>
                </a:path>
              </a:pathLst>
            </a:custGeom>
            <a:solidFill>
              <a:srgbClr val="E2A891"/>
            </a:solidFill>
            <a:ln w="6300" cap="flat">
              <a:noFill/>
              <a:prstDash val="solid"/>
              <a:miter/>
            </a:ln>
          </p:spPr>
          <p:txBody>
            <a:bodyPr rtlCol="0" anchor="ctr"/>
            <a:lstStyle/>
            <a:p>
              <a:endParaRPr lang="es-MX" sz="1050"/>
            </a:p>
          </p:txBody>
        </p:sp>
        <p:sp>
          <p:nvSpPr>
            <p:cNvPr id="65" name="Forma libre 46">
              <a:extLst>
                <a:ext uri="{FF2B5EF4-FFF2-40B4-BE49-F238E27FC236}">
                  <a16:creationId xmlns:a16="http://schemas.microsoft.com/office/drawing/2014/main" id="{1FC81904-B524-93DC-7365-6E6804065450}"/>
                </a:ext>
              </a:extLst>
            </p:cNvPr>
            <p:cNvSpPr/>
            <p:nvPr/>
          </p:nvSpPr>
          <p:spPr>
            <a:xfrm>
              <a:off x="6638518" y="5388951"/>
              <a:ext cx="241416" cy="261886"/>
            </a:xfrm>
            <a:custGeom>
              <a:avLst/>
              <a:gdLst>
                <a:gd name="connsiteX0" fmla="*/ 241416 w 241416"/>
                <a:gd name="connsiteY0" fmla="*/ 123293 h 261886"/>
                <a:gd name="connsiteX1" fmla="*/ 127516 w 241416"/>
                <a:gd name="connsiteY1" fmla="*/ 261146 h 261886"/>
                <a:gd name="connsiteX2" fmla="*/ 0 w 241416"/>
                <a:gd name="connsiteY2" fmla="*/ 186578 h 261886"/>
                <a:gd name="connsiteX3" fmla="*/ 121527 w 241416"/>
                <a:gd name="connsiteY3" fmla="*/ 0 h 261886"/>
              </a:gdLst>
              <a:ahLst/>
              <a:cxnLst>
                <a:cxn ang="0">
                  <a:pos x="connsiteX0" y="connsiteY0"/>
                </a:cxn>
                <a:cxn ang="0">
                  <a:pos x="connsiteX1" y="connsiteY1"/>
                </a:cxn>
                <a:cxn ang="0">
                  <a:pos x="connsiteX2" y="connsiteY2"/>
                </a:cxn>
                <a:cxn ang="0">
                  <a:pos x="connsiteX3" y="connsiteY3"/>
                </a:cxn>
              </a:cxnLst>
              <a:rect l="l" t="t" r="r" b="b"/>
              <a:pathLst>
                <a:path w="241416" h="261886">
                  <a:moveTo>
                    <a:pt x="241416" y="123293"/>
                  </a:moveTo>
                  <a:lnTo>
                    <a:pt x="127516" y="261146"/>
                  </a:lnTo>
                  <a:cubicBezTo>
                    <a:pt x="73227" y="267087"/>
                    <a:pt x="21444" y="236805"/>
                    <a:pt x="0" y="186578"/>
                  </a:cubicBezTo>
                  <a:cubicBezTo>
                    <a:pt x="40719" y="124427"/>
                    <a:pt x="80808" y="62214"/>
                    <a:pt x="121527" y="0"/>
                  </a:cubicBezTo>
                  <a:close/>
                </a:path>
              </a:pathLst>
            </a:custGeom>
            <a:solidFill>
              <a:srgbClr val="E09A76"/>
            </a:solidFill>
            <a:ln w="6300" cap="flat">
              <a:noFill/>
              <a:prstDash val="solid"/>
              <a:miter/>
            </a:ln>
          </p:spPr>
          <p:txBody>
            <a:bodyPr rtlCol="0" anchor="ctr"/>
            <a:lstStyle/>
            <a:p>
              <a:endParaRPr lang="es-MX" sz="1050"/>
            </a:p>
          </p:txBody>
        </p:sp>
        <p:sp>
          <p:nvSpPr>
            <p:cNvPr id="66" name="Forma libre 47">
              <a:extLst>
                <a:ext uri="{FF2B5EF4-FFF2-40B4-BE49-F238E27FC236}">
                  <a16:creationId xmlns:a16="http://schemas.microsoft.com/office/drawing/2014/main" id="{9B5A897A-F01A-8B4C-96E3-2D4F2308F195}"/>
                </a:ext>
              </a:extLst>
            </p:cNvPr>
            <p:cNvSpPr/>
            <p:nvPr/>
          </p:nvSpPr>
          <p:spPr>
            <a:xfrm>
              <a:off x="6594898" y="5575087"/>
              <a:ext cx="258876" cy="296634"/>
            </a:xfrm>
            <a:custGeom>
              <a:avLst/>
              <a:gdLst>
                <a:gd name="connsiteX0" fmla="*/ 176114 w 258876"/>
                <a:gd name="connsiteY0" fmla="*/ 66185 h 296634"/>
                <a:gd name="connsiteX1" fmla="*/ 258877 w 258876"/>
                <a:gd name="connsiteY1" fmla="*/ 296634 h 296634"/>
                <a:gd name="connsiteX2" fmla="*/ 0 w 258876"/>
                <a:gd name="connsiteY2" fmla="*/ 78602 h 296634"/>
                <a:gd name="connsiteX3" fmla="*/ 44312 w 258876"/>
                <a:gd name="connsiteY3" fmla="*/ 0 h 296634"/>
                <a:gd name="connsiteX4" fmla="*/ 176114 w 258876"/>
                <a:gd name="connsiteY4" fmla="*/ 66185 h 296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876" h="296634">
                  <a:moveTo>
                    <a:pt x="176114" y="66185"/>
                  </a:moveTo>
                  <a:lnTo>
                    <a:pt x="258877" y="296634"/>
                  </a:lnTo>
                  <a:lnTo>
                    <a:pt x="0" y="78602"/>
                  </a:lnTo>
                  <a:lnTo>
                    <a:pt x="44312" y="0"/>
                  </a:lnTo>
                  <a:lnTo>
                    <a:pt x="176114" y="66185"/>
                  </a:lnTo>
                  <a:close/>
                </a:path>
              </a:pathLst>
            </a:custGeom>
            <a:solidFill>
              <a:srgbClr val="E09A76"/>
            </a:solidFill>
            <a:ln w="6300" cap="flat">
              <a:noFill/>
              <a:prstDash val="solid"/>
              <a:miter/>
            </a:ln>
          </p:spPr>
          <p:txBody>
            <a:bodyPr rtlCol="0" anchor="ctr"/>
            <a:lstStyle/>
            <a:p>
              <a:endParaRPr lang="es-MX" sz="1050"/>
            </a:p>
          </p:txBody>
        </p:sp>
        <p:sp>
          <p:nvSpPr>
            <p:cNvPr id="67" name="Forma libre 48">
              <a:extLst>
                <a:ext uri="{FF2B5EF4-FFF2-40B4-BE49-F238E27FC236}">
                  <a16:creationId xmlns:a16="http://schemas.microsoft.com/office/drawing/2014/main" id="{FF178982-6D6E-730E-2932-74556A632BC5}"/>
                </a:ext>
              </a:extLst>
            </p:cNvPr>
            <p:cNvSpPr/>
            <p:nvPr/>
          </p:nvSpPr>
          <p:spPr>
            <a:xfrm>
              <a:off x="6571702" y="5604146"/>
              <a:ext cx="340246" cy="357706"/>
            </a:xfrm>
            <a:custGeom>
              <a:avLst/>
              <a:gdLst>
                <a:gd name="connsiteX0" fmla="*/ 233664 w 340246"/>
                <a:gd name="connsiteY0" fmla="*/ 130226 h 357706"/>
                <a:gd name="connsiteX1" fmla="*/ 224525 w 340246"/>
                <a:gd name="connsiteY1" fmla="*/ 141068 h 357706"/>
                <a:gd name="connsiteX2" fmla="*/ 174539 w 340246"/>
                <a:gd name="connsiteY2" fmla="*/ 126444 h 357706"/>
                <a:gd name="connsiteX3" fmla="*/ 50426 w 340246"/>
                <a:gd name="connsiteY3" fmla="*/ 0 h 357706"/>
                <a:gd name="connsiteX4" fmla="*/ 0 w 340246"/>
                <a:gd name="connsiteY4" fmla="*/ 86481 h 357706"/>
                <a:gd name="connsiteX5" fmla="*/ 53704 w 340246"/>
                <a:gd name="connsiteY5" fmla="*/ 140501 h 357706"/>
                <a:gd name="connsiteX6" fmla="*/ 339055 w 340246"/>
                <a:gd name="connsiteY6" fmla="*/ 355570 h 357706"/>
                <a:gd name="connsiteX7" fmla="*/ 286927 w 340246"/>
                <a:gd name="connsiteY7" fmla="*/ 231268 h 357706"/>
                <a:gd name="connsiteX8" fmla="*/ 233664 w 340246"/>
                <a:gd name="connsiteY8" fmla="*/ 130226 h 35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0246" h="357706">
                  <a:moveTo>
                    <a:pt x="233664" y="130226"/>
                  </a:moveTo>
                  <a:cubicBezTo>
                    <a:pt x="231795" y="134688"/>
                    <a:pt x="228606" y="138472"/>
                    <a:pt x="224525" y="141068"/>
                  </a:cubicBezTo>
                  <a:cubicBezTo>
                    <a:pt x="211917" y="149136"/>
                    <a:pt x="191747" y="143778"/>
                    <a:pt x="174539" y="126444"/>
                  </a:cubicBezTo>
                  <a:lnTo>
                    <a:pt x="50426" y="0"/>
                  </a:lnTo>
                  <a:cubicBezTo>
                    <a:pt x="33786" y="28617"/>
                    <a:pt x="16578" y="57801"/>
                    <a:pt x="0" y="86481"/>
                  </a:cubicBezTo>
                  <a:cubicBezTo>
                    <a:pt x="12607" y="99970"/>
                    <a:pt x="31139" y="118376"/>
                    <a:pt x="53704" y="140501"/>
                  </a:cubicBezTo>
                  <a:cubicBezTo>
                    <a:pt x="160104" y="244253"/>
                    <a:pt x="318443" y="376118"/>
                    <a:pt x="339055" y="355570"/>
                  </a:cubicBezTo>
                  <a:cubicBezTo>
                    <a:pt x="345359" y="349266"/>
                    <a:pt x="326449" y="309682"/>
                    <a:pt x="286927" y="231268"/>
                  </a:cubicBezTo>
                  <a:cubicBezTo>
                    <a:pt x="265937" y="189666"/>
                    <a:pt x="247657" y="155629"/>
                    <a:pt x="233664" y="130226"/>
                  </a:cubicBezTo>
                  <a:close/>
                </a:path>
              </a:pathLst>
            </a:custGeom>
            <a:solidFill>
              <a:srgbClr val="21222D"/>
            </a:solidFill>
            <a:ln w="6300" cap="flat">
              <a:noFill/>
              <a:prstDash val="solid"/>
              <a:miter/>
            </a:ln>
          </p:spPr>
          <p:txBody>
            <a:bodyPr rtlCol="0" anchor="ctr"/>
            <a:lstStyle/>
            <a:p>
              <a:endParaRPr lang="es-MX" sz="1050"/>
            </a:p>
          </p:txBody>
        </p:sp>
        <p:sp>
          <p:nvSpPr>
            <p:cNvPr id="68" name="Forma libre 49">
              <a:extLst>
                <a:ext uri="{FF2B5EF4-FFF2-40B4-BE49-F238E27FC236}">
                  <a16:creationId xmlns:a16="http://schemas.microsoft.com/office/drawing/2014/main" id="{1CC6C749-574F-E18E-EAB2-7E9866888547}"/>
                </a:ext>
              </a:extLst>
            </p:cNvPr>
            <p:cNvSpPr/>
            <p:nvPr/>
          </p:nvSpPr>
          <p:spPr>
            <a:xfrm>
              <a:off x="7339761" y="5714643"/>
              <a:ext cx="174160" cy="247179"/>
            </a:xfrm>
            <a:custGeom>
              <a:avLst/>
              <a:gdLst>
                <a:gd name="connsiteX0" fmla="*/ 174160 w 174160"/>
                <a:gd name="connsiteY0" fmla="*/ 45321 h 247179"/>
                <a:gd name="connsiteX1" fmla="*/ 148947 w 174160"/>
                <a:gd name="connsiteY1" fmla="*/ 222381 h 247179"/>
                <a:gd name="connsiteX2" fmla="*/ 0 w 174160"/>
                <a:gd name="connsiteY2" fmla="*/ 223452 h 247179"/>
                <a:gd name="connsiteX3" fmla="*/ 5988 w 174160"/>
                <a:gd name="connsiteY3" fmla="*/ 0 h 247179"/>
              </a:gdLst>
              <a:ahLst/>
              <a:cxnLst>
                <a:cxn ang="0">
                  <a:pos x="connsiteX0" y="connsiteY0"/>
                </a:cxn>
                <a:cxn ang="0">
                  <a:pos x="connsiteX1" y="connsiteY1"/>
                </a:cxn>
                <a:cxn ang="0">
                  <a:pos x="connsiteX2" y="connsiteY2"/>
                </a:cxn>
                <a:cxn ang="0">
                  <a:pos x="connsiteX3" y="connsiteY3"/>
                </a:cxn>
              </a:cxnLst>
              <a:rect l="l" t="t" r="r" b="b"/>
              <a:pathLst>
                <a:path w="174160" h="247179">
                  <a:moveTo>
                    <a:pt x="174160" y="45321"/>
                  </a:moveTo>
                  <a:lnTo>
                    <a:pt x="148947" y="222381"/>
                  </a:lnTo>
                  <a:cubicBezTo>
                    <a:pt x="104799" y="255047"/>
                    <a:pt x="44613" y="255479"/>
                    <a:pt x="0" y="223452"/>
                  </a:cubicBezTo>
                  <a:cubicBezTo>
                    <a:pt x="2143" y="148947"/>
                    <a:pt x="4349" y="74505"/>
                    <a:pt x="5988" y="0"/>
                  </a:cubicBezTo>
                  <a:close/>
                </a:path>
              </a:pathLst>
            </a:custGeom>
            <a:solidFill>
              <a:srgbClr val="E09A76"/>
            </a:solidFill>
            <a:ln w="6300" cap="flat">
              <a:noFill/>
              <a:prstDash val="solid"/>
              <a:miter/>
            </a:ln>
          </p:spPr>
          <p:txBody>
            <a:bodyPr rtlCol="0" anchor="ctr"/>
            <a:lstStyle/>
            <a:p>
              <a:endParaRPr lang="es-MX" sz="1050"/>
            </a:p>
          </p:txBody>
        </p:sp>
        <p:sp>
          <p:nvSpPr>
            <p:cNvPr id="69" name="Forma libre 50">
              <a:extLst>
                <a:ext uri="{FF2B5EF4-FFF2-40B4-BE49-F238E27FC236}">
                  <a16:creationId xmlns:a16="http://schemas.microsoft.com/office/drawing/2014/main" id="{A5A71852-36C1-916F-0625-80C065BF28B5}"/>
                </a:ext>
              </a:extLst>
            </p:cNvPr>
            <p:cNvSpPr/>
            <p:nvPr/>
          </p:nvSpPr>
          <p:spPr>
            <a:xfrm>
              <a:off x="7339445" y="5924039"/>
              <a:ext cx="340252" cy="154178"/>
            </a:xfrm>
            <a:custGeom>
              <a:avLst/>
              <a:gdLst>
                <a:gd name="connsiteX0" fmla="*/ 148758 w 340252"/>
                <a:gd name="connsiteY0" fmla="*/ 0 h 154178"/>
                <a:gd name="connsiteX1" fmla="*/ 340253 w 340252"/>
                <a:gd name="connsiteY1" fmla="*/ 154179 h 154178"/>
                <a:gd name="connsiteX2" fmla="*/ 2711 w 340252"/>
                <a:gd name="connsiteY2" fmla="*/ 102429 h 154178"/>
                <a:gd name="connsiteX3" fmla="*/ 0 w 340252"/>
                <a:gd name="connsiteY3" fmla="*/ 11850 h 154178"/>
                <a:gd name="connsiteX4" fmla="*/ 148758 w 340252"/>
                <a:gd name="connsiteY4" fmla="*/ 0 h 154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252" h="154178">
                  <a:moveTo>
                    <a:pt x="148758" y="0"/>
                  </a:moveTo>
                  <a:lnTo>
                    <a:pt x="340253" y="154179"/>
                  </a:lnTo>
                  <a:lnTo>
                    <a:pt x="2711" y="102429"/>
                  </a:lnTo>
                  <a:lnTo>
                    <a:pt x="0" y="11850"/>
                  </a:lnTo>
                  <a:lnTo>
                    <a:pt x="148758" y="0"/>
                  </a:lnTo>
                  <a:close/>
                </a:path>
              </a:pathLst>
            </a:custGeom>
            <a:solidFill>
              <a:srgbClr val="E09A76"/>
            </a:solidFill>
            <a:ln w="6300" cap="flat">
              <a:noFill/>
              <a:prstDash val="solid"/>
              <a:miter/>
            </a:ln>
          </p:spPr>
          <p:txBody>
            <a:bodyPr rtlCol="0" anchor="ctr"/>
            <a:lstStyle/>
            <a:p>
              <a:endParaRPr lang="es-MX" sz="1050"/>
            </a:p>
          </p:txBody>
        </p:sp>
        <p:sp>
          <p:nvSpPr>
            <p:cNvPr id="70" name="Forma libre 51">
              <a:extLst>
                <a:ext uri="{FF2B5EF4-FFF2-40B4-BE49-F238E27FC236}">
                  <a16:creationId xmlns:a16="http://schemas.microsoft.com/office/drawing/2014/main" id="{20918B85-CFC1-3DBE-6293-6BEB7D17B27E}"/>
                </a:ext>
              </a:extLst>
            </p:cNvPr>
            <p:cNvSpPr/>
            <p:nvPr/>
          </p:nvSpPr>
          <p:spPr>
            <a:xfrm>
              <a:off x="7342281" y="5970494"/>
              <a:ext cx="430415" cy="165744"/>
            </a:xfrm>
            <a:custGeom>
              <a:avLst/>
              <a:gdLst>
                <a:gd name="connsiteX0" fmla="*/ 223579 w 430415"/>
                <a:gd name="connsiteY0" fmla="*/ 16325 h 165744"/>
                <a:gd name="connsiteX1" fmla="*/ 221688 w 430415"/>
                <a:gd name="connsiteY1" fmla="*/ 30256 h 165744"/>
                <a:gd name="connsiteX2" fmla="*/ 171261 w 430415"/>
                <a:gd name="connsiteY2" fmla="*/ 43808 h 165744"/>
                <a:gd name="connsiteX3" fmla="*/ 0 w 430415"/>
                <a:gd name="connsiteY3" fmla="*/ 0 h 165744"/>
                <a:gd name="connsiteX4" fmla="*/ 1072 w 430415"/>
                <a:gd name="connsiteY4" fmla="*/ 100538 h 165744"/>
                <a:gd name="connsiteX5" fmla="*/ 74883 w 430415"/>
                <a:gd name="connsiteY5" fmla="*/ 118943 h 165744"/>
                <a:gd name="connsiteX6" fmla="*/ 430327 w 430415"/>
                <a:gd name="connsiteY6" fmla="*/ 154620 h 165744"/>
                <a:gd name="connsiteX7" fmla="*/ 321532 w 430415"/>
                <a:gd name="connsiteY7" fmla="*/ 75135 h 165744"/>
                <a:gd name="connsiteX8" fmla="*/ 223579 w 430415"/>
                <a:gd name="connsiteY8" fmla="*/ 16325 h 165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415" h="165744">
                  <a:moveTo>
                    <a:pt x="223579" y="16325"/>
                  </a:moveTo>
                  <a:cubicBezTo>
                    <a:pt x="224329" y="21054"/>
                    <a:pt x="223671" y="25898"/>
                    <a:pt x="221688" y="30256"/>
                  </a:cubicBezTo>
                  <a:cubicBezTo>
                    <a:pt x="215384" y="43808"/>
                    <a:pt x="194709" y="49733"/>
                    <a:pt x="171261" y="43808"/>
                  </a:cubicBezTo>
                  <a:lnTo>
                    <a:pt x="0" y="0"/>
                  </a:lnTo>
                  <a:cubicBezTo>
                    <a:pt x="505" y="33471"/>
                    <a:pt x="505" y="67004"/>
                    <a:pt x="1072" y="100538"/>
                  </a:cubicBezTo>
                  <a:cubicBezTo>
                    <a:pt x="18847" y="105454"/>
                    <a:pt x="44186" y="111947"/>
                    <a:pt x="74883" y="118943"/>
                  </a:cubicBezTo>
                  <a:cubicBezTo>
                    <a:pt x="219229" y="152477"/>
                    <a:pt x="423330" y="182796"/>
                    <a:pt x="430327" y="154620"/>
                  </a:cubicBezTo>
                  <a:cubicBezTo>
                    <a:pt x="432470" y="145480"/>
                    <a:pt x="395848" y="122221"/>
                    <a:pt x="321532" y="75135"/>
                  </a:cubicBezTo>
                  <a:cubicBezTo>
                    <a:pt x="281758" y="50931"/>
                    <a:pt x="248351" y="30949"/>
                    <a:pt x="223579" y="16325"/>
                  </a:cubicBezTo>
                  <a:close/>
                </a:path>
              </a:pathLst>
            </a:custGeom>
            <a:solidFill>
              <a:srgbClr val="21222D"/>
            </a:solidFill>
            <a:ln w="6300" cap="flat">
              <a:noFill/>
              <a:prstDash val="solid"/>
              <a:miter/>
            </a:ln>
          </p:spPr>
          <p:txBody>
            <a:bodyPr rtlCol="0" anchor="ctr"/>
            <a:lstStyle/>
            <a:p>
              <a:endParaRPr lang="es-MX" sz="1050"/>
            </a:p>
          </p:txBody>
        </p:sp>
        <p:sp>
          <p:nvSpPr>
            <p:cNvPr id="71" name="Forma libre 52">
              <a:extLst>
                <a:ext uri="{FF2B5EF4-FFF2-40B4-BE49-F238E27FC236}">
                  <a16:creationId xmlns:a16="http://schemas.microsoft.com/office/drawing/2014/main" id="{E217A85A-0D7D-269C-D4EE-BCCA4A88CBEA}"/>
                </a:ext>
              </a:extLst>
            </p:cNvPr>
            <p:cNvSpPr/>
            <p:nvPr/>
          </p:nvSpPr>
          <p:spPr>
            <a:xfrm>
              <a:off x="7269793" y="3652704"/>
              <a:ext cx="334453" cy="2227988"/>
            </a:xfrm>
            <a:custGeom>
              <a:avLst/>
              <a:gdLst>
                <a:gd name="connsiteX0" fmla="*/ 208388 w 334453"/>
                <a:gd name="connsiteY0" fmla="*/ 0 h 2227988"/>
                <a:gd name="connsiteX1" fmla="*/ 334454 w 334453"/>
                <a:gd name="connsiteY1" fmla="*/ 2225068 h 2227988"/>
                <a:gd name="connsiteX2" fmla="*/ 203156 w 334453"/>
                <a:gd name="connsiteY2" fmla="*/ 2220719 h 2227988"/>
                <a:gd name="connsiteX3" fmla="*/ 52949 w 334453"/>
                <a:gd name="connsiteY3" fmla="*/ 2163989 h 2227988"/>
                <a:gd name="connsiteX4" fmla="*/ 0 w 334453"/>
                <a:gd name="connsiteY4" fmla="*/ 3215 h 2227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453" h="2227988">
                  <a:moveTo>
                    <a:pt x="208388" y="0"/>
                  </a:moveTo>
                  <a:cubicBezTo>
                    <a:pt x="250410" y="741563"/>
                    <a:pt x="292432" y="1483253"/>
                    <a:pt x="334454" y="2225068"/>
                  </a:cubicBezTo>
                  <a:cubicBezTo>
                    <a:pt x="290712" y="2230093"/>
                    <a:pt x="246469" y="2228628"/>
                    <a:pt x="203156" y="2220719"/>
                  </a:cubicBezTo>
                  <a:cubicBezTo>
                    <a:pt x="150182" y="2210641"/>
                    <a:pt x="99359" y="2191446"/>
                    <a:pt x="52949" y="2163989"/>
                  </a:cubicBezTo>
                  <a:cubicBezTo>
                    <a:pt x="35173" y="1443899"/>
                    <a:pt x="17523" y="723641"/>
                    <a:pt x="0" y="3215"/>
                  </a:cubicBezTo>
                  <a:close/>
                </a:path>
              </a:pathLst>
            </a:custGeom>
            <a:solidFill>
              <a:srgbClr val="B3D0FF"/>
            </a:solidFill>
            <a:ln w="6300" cap="flat">
              <a:noFill/>
              <a:prstDash val="solid"/>
              <a:miter/>
            </a:ln>
          </p:spPr>
          <p:txBody>
            <a:bodyPr rtlCol="0" anchor="ctr"/>
            <a:lstStyle/>
            <a:p>
              <a:endParaRPr lang="es-MX" sz="1050"/>
            </a:p>
          </p:txBody>
        </p:sp>
        <p:sp>
          <p:nvSpPr>
            <p:cNvPr id="72" name="Forma libre 53">
              <a:extLst>
                <a:ext uri="{FF2B5EF4-FFF2-40B4-BE49-F238E27FC236}">
                  <a16:creationId xmlns:a16="http://schemas.microsoft.com/office/drawing/2014/main" id="{438D8E4B-56BD-87B3-288C-434C8A593CFF}"/>
                </a:ext>
              </a:extLst>
            </p:cNvPr>
            <p:cNvSpPr/>
            <p:nvPr/>
          </p:nvSpPr>
          <p:spPr>
            <a:xfrm>
              <a:off x="6705080" y="3690461"/>
              <a:ext cx="834999" cy="1913684"/>
            </a:xfrm>
            <a:custGeom>
              <a:avLst/>
              <a:gdLst>
                <a:gd name="connsiteX0" fmla="*/ 602533 w 834999"/>
                <a:gd name="connsiteY0" fmla="*/ 41476 h 1913684"/>
                <a:gd name="connsiteX1" fmla="*/ 834999 w 834999"/>
                <a:gd name="connsiteY1" fmla="*/ 929423 h 1913684"/>
                <a:gd name="connsiteX2" fmla="*/ 166848 w 834999"/>
                <a:gd name="connsiteY2" fmla="*/ 1913685 h 1913684"/>
                <a:gd name="connsiteX3" fmla="*/ 0 w 834999"/>
                <a:gd name="connsiteY3" fmla="*/ 1735490 h 1913684"/>
                <a:gd name="connsiteX4" fmla="*/ 273438 w 834999"/>
                <a:gd name="connsiteY4" fmla="*/ 1170083 h 1913684"/>
                <a:gd name="connsiteX5" fmla="*/ 393200 w 834999"/>
                <a:gd name="connsiteY5" fmla="*/ 955771 h 1913684"/>
                <a:gd name="connsiteX6" fmla="*/ 471235 w 834999"/>
                <a:gd name="connsiteY6" fmla="*/ 881455 h 1913684"/>
                <a:gd name="connsiteX7" fmla="*/ 513216 w 834999"/>
                <a:gd name="connsiteY7" fmla="*/ 849938 h 1913684"/>
                <a:gd name="connsiteX8" fmla="*/ 488002 w 834999"/>
                <a:gd name="connsiteY8" fmla="*/ 755389 h 1913684"/>
                <a:gd name="connsiteX9" fmla="*/ 441736 w 834999"/>
                <a:gd name="connsiteY9" fmla="*/ 636950 h 1913684"/>
                <a:gd name="connsiteX10" fmla="*/ 345926 w 834999"/>
                <a:gd name="connsiteY10" fmla="*/ 118439 h 1913684"/>
                <a:gd name="connsiteX11" fmla="*/ 437450 w 834999"/>
                <a:gd name="connsiteY11" fmla="*/ 0 h 1913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4999" h="1913684">
                  <a:moveTo>
                    <a:pt x="602533" y="41476"/>
                  </a:moveTo>
                  <a:cubicBezTo>
                    <a:pt x="679980" y="337689"/>
                    <a:pt x="757469" y="633672"/>
                    <a:pt x="834999" y="929423"/>
                  </a:cubicBezTo>
                  <a:cubicBezTo>
                    <a:pt x="612283" y="1257195"/>
                    <a:pt x="389566" y="1585282"/>
                    <a:pt x="166848" y="1913685"/>
                  </a:cubicBezTo>
                  <a:cubicBezTo>
                    <a:pt x="111443" y="1854434"/>
                    <a:pt x="55469" y="1795246"/>
                    <a:pt x="0" y="1735490"/>
                  </a:cubicBezTo>
                  <a:cubicBezTo>
                    <a:pt x="152351" y="1453858"/>
                    <a:pt x="234672" y="1278879"/>
                    <a:pt x="273438" y="1170083"/>
                  </a:cubicBezTo>
                  <a:cubicBezTo>
                    <a:pt x="273438" y="1170083"/>
                    <a:pt x="320775" y="1036579"/>
                    <a:pt x="393200" y="955771"/>
                  </a:cubicBezTo>
                  <a:cubicBezTo>
                    <a:pt x="429823" y="915430"/>
                    <a:pt x="448102" y="894944"/>
                    <a:pt x="471235" y="881455"/>
                  </a:cubicBezTo>
                  <a:cubicBezTo>
                    <a:pt x="494369" y="867966"/>
                    <a:pt x="506219" y="865319"/>
                    <a:pt x="513216" y="849938"/>
                  </a:cubicBezTo>
                  <a:cubicBezTo>
                    <a:pt x="523994" y="825670"/>
                    <a:pt x="507290" y="797684"/>
                    <a:pt x="488002" y="755389"/>
                  </a:cubicBezTo>
                  <a:cubicBezTo>
                    <a:pt x="470227" y="717191"/>
                    <a:pt x="459511" y="675210"/>
                    <a:pt x="441736" y="636950"/>
                  </a:cubicBezTo>
                  <a:cubicBezTo>
                    <a:pt x="379837" y="500735"/>
                    <a:pt x="279741" y="281065"/>
                    <a:pt x="345926" y="118439"/>
                  </a:cubicBezTo>
                  <a:cubicBezTo>
                    <a:pt x="358532" y="86923"/>
                    <a:pt x="383052" y="42800"/>
                    <a:pt x="437450" y="0"/>
                  </a:cubicBezTo>
                  <a:close/>
                </a:path>
              </a:pathLst>
            </a:custGeom>
            <a:solidFill>
              <a:srgbClr val="A0C0FD"/>
            </a:solidFill>
            <a:ln w="6300" cap="flat">
              <a:noFill/>
              <a:prstDash val="solid"/>
              <a:miter/>
            </a:ln>
          </p:spPr>
          <p:txBody>
            <a:bodyPr rtlCol="0" anchor="ctr"/>
            <a:lstStyle/>
            <a:p>
              <a:endParaRPr lang="es-MX" sz="1050"/>
            </a:p>
          </p:txBody>
        </p:sp>
        <p:sp>
          <p:nvSpPr>
            <p:cNvPr id="73" name="Forma libre 54">
              <a:extLst>
                <a:ext uri="{FF2B5EF4-FFF2-40B4-BE49-F238E27FC236}">
                  <a16:creationId xmlns:a16="http://schemas.microsoft.com/office/drawing/2014/main" id="{AB1D53C7-A9DC-C124-B201-6DCF6ABE2C15}"/>
                </a:ext>
              </a:extLst>
            </p:cNvPr>
            <p:cNvSpPr/>
            <p:nvPr/>
          </p:nvSpPr>
          <p:spPr>
            <a:xfrm>
              <a:off x="7350854" y="2759840"/>
              <a:ext cx="215321" cy="331554"/>
            </a:xfrm>
            <a:custGeom>
              <a:avLst/>
              <a:gdLst>
                <a:gd name="connsiteX0" fmla="*/ 112262 w 215321"/>
                <a:gd name="connsiteY0" fmla="*/ 0 h 331554"/>
                <a:gd name="connsiteX1" fmla="*/ 150082 w 215321"/>
                <a:gd name="connsiteY1" fmla="*/ 128020 h 331554"/>
                <a:gd name="connsiteX2" fmla="*/ 215321 w 215321"/>
                <a:gd name="connsiteY2" fmla="*/ 264613 h 331554"/>
                <a:gd name="connsiteX3" fmla="*/ 12607 w 215321"/>
                <a:gd name="connsiteY3" fmla="*/ 331554 h 331554"/>
                <a:gd name="connsiteX4" fmla="*/ 0 w 215321"/>
                <a:gd name="connsiteY4" fmla="*/ 229251 h 331554"/>
                <a:gd name="connsiteX5" fmla="*/ 96756 w 215321"/>
                <a:gd name="connsiteY5" fmla="*/ 9140 h 331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321" h="331554">
                  <a:moveTo>
                    <a:pt x="112262" y="0"/>
                  </a:moveTo>
                  <a:cubicBezTo>
                    <a:pt x="122021" y="43463"/>
                    <a:pt x="134656" y="86231"/>
                    <a:pt x="150082" y="128020"/>
                  </a:cubicBezTo>
                  <a:cubicBezTo>
                    <a:pt x="167744" y="175392"/>
                    <a:pt x="189576" y="221102"/>
                    <a:pt x="215321" y="264613"/>
                  </a:cubicBezTo>
                  <a:cubicBezTo>
                    <a:pt x="147876" y="287116"/>
                    <a:pt x="80493" y="309051"/>
                    <a:pt x="12607" y="331554"/>
                  </a:cubicBezTo>
                  <a:lnTo>
                    <a:pt x="0" y="229251"/>
                  </a:lnTo>
                  <a:cubicBezTo>
                    <a:pt x="32084" y="155881"/>
                    <a:pt x="64672" y="82510"/>
                    <a:pt x="96756" y="9140"/>
                  </a:cubicBezTo>
                </a:path>
              </a:pathLst>
            </a:custGeom>
            <a:solidFill>
              <a:srgbClr val="21222D"/>
            </a:solidFill>
            <a:ln w="6300" cap="flat">
              <a:noFill/>
              <a:prstDash val="solid"/>
              <a:miter/>
            </a:ln>
          </p:spPr>
          <p:txBody>
            <a:bodyPr rtlCol="0" anchor="ctr"/>
            <a:lstStyle/>
            <a:p>
              <a:endParaRPr lang="es-MX" sz="1050"/>
            </a:p>
          </p:txBody>
        </p:sp>
        <p:sp>
          <p:nvSpPr>
            <p:cNvPr id="74" name="Forma libre 55">
              <a:extLst>
                <a:ext uri="{FF2B5EF4-FFF2-40B4-BE49-F238E27FC236}">
                  <a16:creationId xmlns:a16="http://schemas.microsoft.com/office/drawing/2014/main" id="{DE71D5B4-4269-4096-B283-7BE041E90DA3}"/>
                </a:ext>
              </a:extLst>
            </p:cNvPr>
            <p:cNvSpPr/>
            <p:nvPr/>
          </p:nvSpPr>
          <p:spPr>
            <a:xfrm>
              <a:off x="7083531" y="2745280"/>
              <a:ext cx="186073" cy="349014"/>
            </a:xfrm>
            <a:custGeom>
              <a:avLst/>
              <a:gdLst>
                <a:gd name="connsiteX0" fmla="*/ 90893 w 186073"/>
                <a:gd name="connsiteY0" fmla="*/ 0 h 349014"/>
                <a:gd name="connsiteX1" fmla="*/ 0 w 186073"/>
                <a:gd name="connsiteY1" fmla="*/ 321028 h 349014"/>
                <a:gd name="connsiteX2" fmla="*/ 186074 w 186073"/>
                <a:gd name="connsiteY2" fmla="*/ 349014 h 349014"/>
                <a:gd name="connsiteX3" fmla="*/ 174854 w 186073"/>
                <a:gd name="connsiteY3" fmla="*/ 173719 h 349014"/>
                <a:gd name="connsiteX4" fmla="*/ 90893 w 186073"/>
                <a:gd name="connsiteY4" fmla="*/ 0 h 349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073" h="349014">
                  <a:moveTo>
                    <a:pt x="90893" y="0"/>
                  </a:moveTo>
                  <a:lnTo>
                    <a:pt x="0" y="321028"/>
                  </a:lnTo>
                  <a:lnTo>
                    <a:pt x="186074" y="349014"/>
                  </a:lnTo>
                  <a:lnTo>
                    <a:pt x="174854" y="173719"/>
                  </a:lnTo>
                  <a:lnTo>
                    <a:pt x="90893" y="0"/>
                  </a:lnTo>
                  <a:close/>
                </a:path>
              </a:pathLst>
            </a:custGeom>
            <a:solidFill>
              <a:srgbClr val="21222D"/>
            </a:solidFill>
            <a:ln w="6300" cap="flat">
              <a:noFill/>
              <a:prstDash val="solid"/>
              <a:miter/>
            </a:ln>
          </p:spPr>
          <p:txBody>
            <a:bodyPr rtlCol="0" anchor="ctr"/>
            <a:lstStyle/>
            <a:p>
              <a:endParaRPr lang="es-MX" sz="1050"/>
            </a:p>
          </p:txBody>
        </p:sp>
        <p:sp>
          <p:nvSpPr>
            <p:cNvPr id="75" name="Forma libre 56">
              <a:extLst>
                <a:ext uri="{FF2B5EF4-FFF2-40B4-BE49-F238E27FC236}">
                  <a16:creationId xmlns:a16="http://schemas.microsoft.com/office/drawing/2014/main" id="{751F5216-786B-8BA0-A0C2-B51DEC7E0575}"/>
                </a:ext>
              </a:extLst>
            </p:cNvPr>
            <p:cNvSpPr/>
            <p:nvPr/>
          </p:nvSpPr>
          <p:spPr>
            <a:xfrm>
              <a:off x="7193895" y="2692844"/>
              <a:ext cx="290937" cy="439080"/>
            </a:xfrm>
            <a:custGeom>
              <a:avLst/>
              <a:gdLst>
                <a:gd name="connsiteX0" fmla="*/ 257497 w 290937"/>
                <a:gd name="connsiteY0" fmla="*/ 42350 h 439080"/>
                <a:gd name="connsiteX1" fmla="*/ 280063 w 290937"/>
                <a:gd name="connsiteY1" fmla="*/ 123159 h 439080"/>
                <a:gd name="connsiteX2" fmla="*/ 288699 w 290937"/>
                <a:gd name="connsiteY2" fmla="*/ 216322 h 439080"/>
                <a:gd name="connsiteX3" fmla="*/ 267709 w 290937"/>
                <a:gd name="connsiteY3" fmla="*/ 262651 h 439080"/>
                <a:gd name="connsiteX4" fmla="*/ 234364 w 290937"/>
                <a:gd name="connsiteY4" fmla="*/ 290070 h 439080"/>
                <a:gd name="connsiteX5" fmla="*/ 185892 w 290937"/>
                <a:gd name="connsiteY5" fmla="*/ 296374 h 439080"/>
                <a:gd name="connsiteX6" fmla="*/ 209025 w 290937"/>
                <a:gd name="connsiteY6" fmla="*/ 423449 h 439080"/>
                <a:gd name="connsiteX7" fmla="*/ 58880 w 290937"/>
                <a:gd name="connsiteY7" fmla="*/ 439081 h 439080"/>
                <a:gd name="connsiteX8" fmla="*/ 56674 w 290937"/>
                <a:gd name="connsiteY8" fmla="*/ 241976 h 439080"/>
                <a:gd name="connsiteX9" fmla="*/ 35180 w 290937"/>
                <a:gd name="connsiteY9" fmla="*/ 247334 h 439080"/>
                <a:gd name="connsiteX10" fmla="*/ 6625 w 290937"/>
                <a:gd name="connsiteY10" fmla="*/ 224768 h 439080"/>
                <a:gd name="connsiteX11" fmla="*/ 15766 w 290937"/>
                <a:gd name="connsiteY11" fmla="*/ 169299 h 439080"/>
                <a:gd name="connsiteX12" fmla="*/ 48102 w 290937"/>
                <a:gd name="connsiteY12" fmla="*/ 170875 h 439080"/>
                <a:gd name="connsiteX13" fmla="*/ 257497 w 290937"/>
                <a:gd name="connsiteY13" fmla="*/ 42350 h 43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937" h="439080">
                  <a:moveTo>
                    <a:pt x="257497" y="42350"/>
                  </a:moveTo>
                  <a:cubicBezTo>
                    <a:pt x="268276" y="74686"/>
                    <a:pt x="275272" y="102673"/>
                    <a:pt x="280063" y="123159"/>
                  </a:cubicBezTo>
                  <a:cubicBezTo>
                    <a:pt x="293552" y="181843"/>
                    <a:pt x="291913" y="201257"/>
                    <a:pt x="288699" y="216322"/>
                  </a:cubicBezTo>
                  <a:cubicBezTo>
                    <a:pt x="284989" y="233053"/>
                    <a:pt x="277841" y="248830"/>
                    <a:pt x="267709" y="262651"/>
                  </a:cubicBezTo>
                  <a:cubicBezTo>
                    <a:pt x="259071" y="274444"/>
                    <a:pt x="247604" y="283873"/>
                    <a:pt x="234364" y="290070"/>
                  </a:cubicBezTo>
                  <a:cubicBezTo>
                    <a:pt x="219077" y="296530"/>
                    <a:pt x="202322" y="298709"/>
                    <a:pt x="185892" y="296374"/>
                  </a:cubicBezTo>
                  <a:cubicBezTo>
                    <a:pt x="193456" y="338921"/>
                    <a:pt x="201524" y="380901"/>
                    <a:pt x="209025" y="423449"/>
                  </a:cubicBezTo>
                  <a:lnTo>
                    <a:pt x="58880" y="439081"/>
                  </a:lnTo>
                  <a:lnTo>
                    <a:pt x="56674" y="241976"/>
                  </a:lnTo>
                  <a:cubicBezTo>
                    <a:pt x="50335" y="246174"/>
                    <a:pt x="42747" y="248065"/>
                    <a:pt x="35180" y="247334"/>
                  </a:cubicBezTo>
                  <a:cubicBezTo>
                    <a:pt x="22201" y="245717"/>
                    <a:pt x="11197" y="237021"/>
                    <a:pt x="6625" y="224768"/>
                  </a:cubicBezTo>
                  <a:cubicBezTo>
                    <a:pt x="-5981" y="202139"/>
                    <a:pt x="701" y="177871"/>
                    <a:pt x="15766" y="169299"/>
                  </a:cubicBezTo>
                  <a:cubicBezTo>
                    <a:pt x="29759" y="161735"/>
                    <a:pt x="46463" y="169803"/>
                    <a:pt x="48102" y="170875"/>
                  </a:cubicBezTo>
                  <a:cubicBezTo>
                    <a:pt x="47534" y="169488"/>
                    <a:pt x="91720" y="-102185"/>
                    <a:pt x="257497" y="42350"/>
                  </a:cubicBezTo>
                  <a:close/>
                </a:path>
              </a:pathLst>
            </a:custGeom>
            <a:solidFill>
              <a:srgbClr val="E09A76"/>
            </a:solidFill>
            <a:ln w="6300" cap="flat">
              <a:noFill/>
              <a:prstDash val="solid"/>
              <a:miter/>
            </a:ln>
          </p:spPr>
          <p:txBody>
            <a:bodyPr rtlCol="0" anchor="ctr"/>
            <a:lstStyle/>
            <a:p>
              <a:endParaRPr lang="es-MX" sz="1050"/>
            </a:p>
          </p:txBody>
        </p:sp>
        <p:sp>
          <p:nvSpPr>
            <p:cNvPr id="76" name="Forma libre 57">
              <a:extLst>
                <a:ext uri="{FF2B5EF4-FFF2-40B4-BE49-F238E27FC236}">
                  <a16:creationId xmlns:a16="http://schemas.microsoft.com/office/drawing/2014/main" id="{21C38711-CADB-8994-96ED-EC02E42FDC7F}"/>
                </a:ext>
              </a:extLst>
            </p:cNvPr>
            <p:cNvSpPr/>
            <p:nvPr/>
          </p:nvSpPr>
          <p:spPr>
            <a:xfrm>
              <a:off x="7417859" y="2780183"/>
              <a:ext cx="43744" cy="11678"/>
            </a:xfrm>
            <a:custGeom>
              <a:avLst/>
              <a:gdLst>
                <a:gd name="connsiteX0" fmla="*/ 43745 w 43744"/>
                <a:gd name="connsiteY0" fmla="*/ 4051 h 11678"/>
                <a:gd name="connsiteX1" fmla="*/ 18531 w 43744"/>
                <a:gd name="connsiteY1" fmla="*/ 1026 h 11678"/>
                <a:gd name="connsiteX2" fmla="*/ 0 w 43744"/>
                <a:gd name="connsiteY2" fmla="*/ 11678 h 11678"/>
              </a:gdLst>
              <a:ahLst/>
              <a:cxnLst>
                <a:cxn ang="0">
                  <a:pos x="connsiteX0" y="connsiteY0"/>
                </a:cxn>
                <a:cxn ang="0">
                  <a:pos x="connsiteX1" y="connsiteY1"/>
                </a:cxn>
                <a:cxn ang="0">
                  <a:pos x="connsiteX2" y="connsiteY2"/>
                </a:cxn>
              </a:cxnLst>
              <a:rect l="l" t="t" r="r" b="b"/>
              <a:pathLst>
                <a:path w="43744" h="11678">
                  <a:moveTo>
                    <a:pt x="43745" y="4051"/>
                  </a:moveTo>
                  <a:cubicBezTo>
                    <a:pt x="35980" y="35"/>
                    <a:pt x="27025" y="-1039"/>
                    <a:pt x="18531" y="1026"/>
                  </a:cubicBezTo>
                  <a:cubicBezTo>
                    <a:pt x="11415" y="2611"/>
                    <a:pt x="4951" y="6327"/>
                    <a:pt x="0" y="11678"/>
                  </a:cubicBezTo>
                  <a:close/>
                </a:path>
              </a:pathLst>
            </a:custGeom>
            <a:solidFill>
              <a:srgbClr val="21222D"/>
            </a:solidFill>
            <a:ln w="6300" cap="flat">
              <a:noFill/>
              <a:prstDash val="solid"/>
              <a:miter/>
            </a:ln>
          </p:spPr>
          <p:txBody>
            <a:bodyPr rtlCol="0" anchor="ctr"/>
            <a:lstStyle/>
            <a:p>
              <a:endParaRPr lang="es-MX" sz="1050"/>
            </a:p>
          </p:txBody>
        </p:sp>
        <p:sp>
          <p:nvSpPr>
            <p:cNvPr id="77" name="Forma libre 58">
              <a:extLst>
                <a:ext uri="{FF2B5EF4-FFF2-40B4-BE49-F238E27FC236}">
                  <a16:creationId xmlns:a16="http://schemas.microsoft.com/office/drawing/2014/main" id="{26FAB18E-C5FD-F92E-017E-88F06521F867}"/>
                </a:ext>
              </a:extLst>
            </p:cNvPr>
            <p:cNvSpPr/>
            <p:nvPr/>
          </p:nvSpPr>
          <p:spPr>
            <a:xfrm>
              <a:off x="7316186" y="2794618"/>
              <a:ext cx="46518" cy="11615"/>
            </a:xfrm>
            <a:custGeom>
              <a:avLst/>
              <a:gdLst>
                <a:gd name="connsiteX0" fmla="*/ 46518 w 46518"/>
                <a:gd name="connsiteY0" fmla="*/ 4051 h 11615"/>
                <a:gd name="connsiteX1" fmla="*/ 19666 w 46518"/>
                <a:gd name="connsiteY1" fmla="*/ 1026 h 11615"/>
                <a:gd name="connsiteX2" fmla="*/ 0 w 46518"/>
                <a:gd name="connsiteY2" fmla="*/ 11615 h 11615"/>
              </a:gdLst>
              <a:ahLst/>
              <a:cxnLst>
                <a:cxn ang="0">
                  <a:pos x="connsiteX0" y="connsiteY0"/>
                </a:cxn>
                <a:cxn ang="0">
                  <a:pos x="connsiteX1" y="connsiteY1"/>
                </a:cxn>
                <a:cxn ang="0">
                  <a:pos x="connsiteX2" y="connsiteY2"/>
                </a:cxn>
              </a:cxnLst>
              <a:rect l="l" t="t" r="r" b="b"/>
              <a:pathLst>
                <a:path w="46518" h="11615">
                  <a:moveTo>
                    <a:pt x="46518" y="4051"/>
                  </a:moveTo>
                  <a:cubicBezTo>
                    <a:pt x="38169" y="30"/>
                    <a:pt x="28701" y="-1037"/>
                    <a:pt x="19666" y="1026"/>
                  </a:cubicBezTo>
                  <a:cubicBezTo>
                    <a:pt x="12203" y="2521"/>
                    <a:pt x="5356" y="6208"/>
                    <a:pt x="0" y="11615"/>
                  </a:cubicBezTo>
                  <a:close/>
                </a:path>
              </a:pathLst>
            </a:custGeom>
            <a:solidFill>
              <a:srgbClr val="21222D"/>
            </a:solidFill>
            <a:ln w="6300" cap="flat">
              <a:noFill/>
              <a:prstDash val="solid"/>
              <a:miter/>
            </a:ln>
          </p:spPr>
          <p:txBody>
            <a:bodyPr rtlCol="0" anchor="ctr"/>
            <a:lstStyle/>
            <a:p>
              <a:endParaRPr lang="es-MX" sz="1050"/>
            </a:p>
          </p:txBody>
        </p:sp>
        <p:sp>
          <p:nvSpPr>
            <p:cNvPr id="78" name="Forma libre 59">
              <a:extLst>
                <a:ext uri="{FF2B5EF4-FFF2-40B4-BE49-F238E27FC236}">
                  <a16:creationId xmlns:a16="http://schemas.microsoft.com/office/drawing/2014/main" id="{A462F3B5-A49B-BE97-EACF-296B4D71393C}"/>
                </a:ext>
              </a:extLst>
            </p:cNvPr>
            <p:cNvSpPr/>
            <p:nvPr/>
          </p:nvSpPr>
          <p:spPr>
            <a:xfrm>
              <a:off x="7415022" y="2823819"/>
              <a:ext cx="17460" cy="40719"/>
            </a:xfrm>
            <a:custGeom>
              <a:avLst/>
              <a:gdLst>
                <a:gd name="connsiteX0" fmla="*/ 0 w 17460"/>
                <a:gd name="connsiteY0" fmla="*/ 0 h 40719"/>
                <a:gd name="connsiteX1" fmla="*/ 17460 w 17460"/>
                <a:gd name="connsiteY1" fmla="*/ 31643 h 40719"/>
                <a:gd name="connsiteX2" fmla="*/ 567 w 17460"/>
                <a:gd name="connsiteY2" fmla="*/ 40720 h 40719"/>
              </a:gdLst>
              <a:ahLst/>
              <a:cxnLst>
                <a:cxn ang="0">
                  <a:pos x="connsiteX0" y="connsiteY0"/>
                </a:cxn>
                <a:cxn ang="0">
                  <a:pos x="connsiteX1" y="connsiteY1"/>
                </a:cxn>
                <a:cxn ang="0">
                  <a:pos x="connsiteX2" y="connsiteY2"/>
                </a:cxn>
              </a:cxnLst>
              <a:rect l="l" t="t" r="r" b="b"/>
              <a:pathLst>
                <a:path w="17460" h="40719">
                  <a:moveTo>
                    <a:pt x="0" y="0"/>
                  </a:moveTo>
                  <a:lnTo>
                    <a:pt x="17460" y="31643"/>
                  </a:lnTo>
                  <a:lnTo>
                    <a:pt x="567" y="40720"/>
                  </a:lnTo>
                </a:path>
              </a:pathLst>
            </a:custGeom>
            <a:noFill/>
            <a:ln w="5859" cap="flat">
              <a:solidFill>
                <a:srgbClr val="AF684F"/>
              </a:solidFill>
              <a:prstDash val="solid"/>
              <a:miter/>
            </a:ln>
          </p:spPr>
          <p:txBody>
            <a:bodyPr rtlCol="0" anchor="ctr"/>
            <a:lstStyle/>
            <a:p>
              <a:endParaRPr lang="es-MX" sz="1050"/>
            </a:p>
          </p:txBody>
        </p:sp>
        <p:sp>
          <p:nvSpPr>
            <p:cNvPr id="79" name="Forma libre 60">
              <a:extLst>
                <a:ext uri="{FF2B5EF4-FFF2-40B4-BE49-F238E27FC236}">
                  <a16:creationId xmlns:a16="http://schemas.microsoft.com/office/drawing/2014/main" id="{951DDCA2-34FD-D96F-5541-14C80C4FF394}"/>
                </a:ext>
              </a:extLst>
            </p:cNvPr>
            <p:cNvSpPr/>
            <p:nvPr/>
          </p:nvSpPr>
          <p:spPr>
            <a:xfrm>
              <a:off x="7391755" y="2887798"/>
              <a:ext cx="40727" cy="23173"/>
            </a:xfrm>
            <a:custGeom>
              <a:avLst/>
              <a:gdLst>
                <a:gd name="connsiteX0" fmla="*/ 40727 w 40727"/>
                <a:gd name="connsiteY0" fmla="*/ 9581 h 23173"/>
                <a:gd name="connsiteX1" fmla="*/ 8 w 40727"/>
                <a:gd name="connsiteY1" fmla="*/ 0 h 23173"/>
                <a:gd name="connsiteX2" fmla="*/ 19296 w 40727"/>
                <a:gd name="connsiteY2" fmla="*/ 23133 h 23173"/>
                <a:gd name="connsiteX3" fmla="*/ 40728 w 40727"/>
                <a:gd name="connsiteY3" fmla="*/ 9581 h 23173"/>
              </a:gdLst>
              <a:ahLst/>
              <a:cxnLst>
                <a:cxn ang="0">
                  <a:pos x="connsiteX0" y="connsiteY0"/>
                </a:cxn>
                <a:cxn ang="0">
                  <a:pos x="connsiteX1" y="connsiteY1"/>
                </a:cxn>
                <a:cxn ang="0">
                  <a:pos x="connsiteX2" y="connsiteY2"/>
                </a:cxn>
                <a:cxn ang="0">
                  <a:pos x="connsiteX3" y="connsiteY3"/>
                </a:cxn>
              </a:cxnLst>
              <a:rect l="l" t="t" r="r" b="b"/>
              <a:pathLst>
                <a:path w="40727" h="23173">
                  <a:moveTo>
                    <a:pt x="40727" y="9581"/>
                  </a:moveTo>
                  <a:cubicBezTo>
                    <a:pt x="27364" y="6240"/>
                    <a:pt x="13434" y="2836"/>
                    <a:pt x="8" y="0"/>
                  </a:cubicBezTo>
                  <a:cubicBezTo>
                    <a:pt x="-288" y="11462"/>
                    <a:pt x="7968" y="21363"/>
                    <a:pt x="19296" y="23133"/>
                  </a:cubicBezTo>
                  <a:cubicBezTo>
                    <a:pt x="28612" y="23699"/>
                    <a:pt x="37245" y="18240"/>
                    <a:pt x="40728" y="9581"/>
                  </a:cubicBezTo>
                  <a:close/>
                </a:path>
              </a:pathLst>
            </a:custGeom>
            <a:solidFill>
              <a:srgbClr val="AF684F"/>
            </a:solidFill>
            <a:ln w="6300" cap="flat">
              <a:noFill/>
              <a:prstDash val="solid"/>
              <a:miter/>
            </a:ln>
          </p:spPr>
          <p:txBody>
            <a:bodyPr rtlCol="0" anchor="ctr"/>
            <a:lstStyle/>
            <a:p>
              <a:endParaRPr lang="es-MX" sz="1050"/>
            </a:p>
          </p:txBody>
        </p:sp>
        <p:sp>
          <p:nvSpPr>
            <p:cNvPr id="80" name="Forma libre 61">
              <a:extLst>
                <a:ext uri="{FF2B5EF4-FFF2-40B4-BE49-F238E27FC236}">
                  <a16:creationId xmlns:a16="http://schemas.microsoft.com/office/drawing/2014/main" id="{A6D4557A-A7BF-4762-C0DD-22625833E1F3}"/>
                </a:ext>
              </a:extLst>
            </p:cNvPr>
            <p:cNvSpPr/>
            <p:nvPr/>
          </p:nvSpPr>
          <p:spPr>
            <a:xfrm>
              <a:off x="7361632" y="2827600"/>
              <a:ext cx="9707" cy="13994"/>
            </a:xfrm>
            <a:custGeom>
              <a:avLst/>
              <a:gdLst>
                <a:gd name="connsiteX0" fmla="*/ 9708 w 9707"/>
                <a:gd name="connsiteY0" fmla="*/ 6935 h 13994"/>
                <a:gd name="connsiteX1" fmla="*/ 4918 w 9707"/>
                <a:gd name="connsiteY1" fmla="*/ 13994 h 13994"/>
                <a:gd name="connsiteX2" fmla="*/ 1 w 9707"/>
                <a:gd name="connsiteY2" fmla="*/ 7061 h 13994"/>
                <a:gd name="connsiteX3" fmla="*/ 4792 w 9707"/>
                <a:gd name="connsiteY3" fmla="*/ 1 h 13994"/>
                <a:gd name="connsiteX4" fmla="*/ 9708 w 9707"/>
                <a:gd name="connsiteY4" fmla="*/ 6935 h 13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7" h="13994">
                  <a:moveTo>
                    <a:pt x="9708" y="6935"/>
                  </a:moveTo>
                  <a:cubicBezTo>
                    <a:pt x="9708" y="10843"/>
                    <a:pt x="7628" y="13994"/>
                    <a:pt x="4918" y="13994"/>
                  </a:cubicBezTo>
                  <a:cubicBezTo>
                    <a:pt x="2207" y="13994"/>
                    <a:pt x="64" y="10906"/>
                    <a:pt x="1" y="7061"/>
                  </a:cubicBezTo>
                  <a:cubicBezTo>
                    <a:pt x="-62" y="3216"/>
                    <a:pt x="2144" y="64"/>
                    <a:pt x="4792" y="1"/>
                  </a:cubicBezTo>
                  <a:cubicBezTo>
                    <a:pt x="7439" y="-62"/>
                    <a:pt x="9646" y="3089"/>
                    <a:pt x="9708" y="6935"/>
                  </a:cubicBezTo>
                  <a:close/>
                </a:path>
              </a:pathLst>
            </a:custGeom>
            <a:solidFill>
              <a:srgbClr val="21222D"/>
            </a:solidFill>
            <a:ln w="6300" cap="flat">
              <a:noFill/>
              <a:prstDash val="solid"/>
              <a:miter/>
            </a:ln>
          </p:spPr>
          <p:txBody>
            <a:bodyPr rtlCol="0" anchor="ctr"/>
            <a:lstStyle/>
            <a:p>
              <a:endParaRPr lang="es-MX" sz="1050"/>
            </a:p>
          </p:txBody>
        </p:sp>
        <p:sp>
          <p:nvSpPr>
            <p:cNvPr id="81" name="Forma libre 62">
              <a:extLst>
                <a:ext uri="{FF2B5EF4-FFF2-40B4-BE49-F238E27FC236}">
                  <a16:creationId xmlns:a16="http://schemas.microsoft.com/office/drawing/2014/main" id="{E4626157-2A44-C86D-B8E6-7F3DE19D34BE}"/>
                </a:ext>
              </a:extLst>
            </p:cNvPr>
            <p:cNvSpPr/>
            <p:nvPr/>
          </p:nvSpPr>
          <p:spPr>
            <a:xfrm>
              <a:off x="7439162" y="2814175"/>
              <a:ext cx="9708" cy="13994"/>
            </a:xfrm>
            <a:custGeom>
              <a:avLst/>
              <a:gdLst>
                <a:gd name="connsiteX0" fmla="*/ 9709 w 9708"/>
                <a:gd name="connsiteY0" fmla="*/ 6934 h 13994"/>
                <a:gd name="connsiteX1" fmla="*/ 4918 w 9708"/>
                <a:gd name="connsiteY1" fmla="*/ 13993 h 13994"/>
                <a:gd name="connsiteX2" fmla="*/ 1 w 9708"/>
                <a:gd name="connsiteY2" fmla="*/ 7060 h 13994"/>
                <a:gd name="connsiteX3" fmla="*/ 4792 w 9708"/>
                <a:gd name="connsiteY3" fmla="*/ 0 h 13994"/>
                <a:gd name="connsiteX4" fmla="*/ 9709 w 9708"/>
                <a:gd name="connsiteY4" fmla="*/ 6934 h 13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8" h="13994">
                  <a:moveTo>
                    <a:pt x="9709" y="6934"/>
                  </a:moveTo>
                  <a:cubicBezTo>
                    <a:pt x="9709" y="10779"/>
                    <a:pt x="7629" y="13930"/>
                    <a:pt x="4918" y="13993"/>
                  </a:cubicBezTo>
                  <a:cubicBezTo>
                    <a:pt x="2208" y="14056"/>
                    <a:pt x="64" y="10905"/>
                    <a:pt x="1" y="7060"/>
                  </a:cubicBezTo>
                  <a:cubicBezTo>
                    <a:pt x="-62" y="3215"/>
                    <a:pt x="2082" y="0"/>
                    <a:pt x="4792" y="0"/>
                  </a:cubicBezTo>
                  <a:cubicBezTo>
                    <a:pt x="7503" y="0"/>
                    <a:pt x="9646" y="3404"/>
                    <a:pt x="9709" y="6934"/>
                  </a:cubicBezTo>
                  <a:close/>
                </a:path>
              </a:pathLst>
            </a:custGeom>
            <a:solidFill>
              <a:srgbClr val="21222D"/>
            </a:solidFill>
            <a:ln w="6300" cap="flat">
              <a:noFill/>
              <a:prstDash val="solid"/>
              <a:miter/>
            </a:ln>
          </p:spPr>
          <p:txBody>
            <a:bodyPr rtlCol="0" anchor="ctr"/>
            <a:lstStyle/>
            <a:p>
              <a:endParaRPr lang="es-MX" sz="1050"/>
            </a:p>
          </p:txBody>
        </p:sp>
        <p:sp>
          <p:nvSpPr>
            <p:cNvPr id="82" name="Forma libre 447">
              <a:extLst>
                <a:ext uri="{FF2B5EF4-FFF2-40B4-BE49-F238E27FC236}">
                  <a16:creationId xmlns:a16="http://schemas.microsoft.com/office/drawing/2014/main" id="{CAAA44B3-8E8B-5CEA-CD25-DEE1C350E330}"/>
                </a:ext>
              </a:extLst>
            </p:cNvPr>
            <p:cNvSpPr/>
            <p:nvPr/>
          </p:nvSpPr>
          <p:spPr>
            <a:xfrm>
              <a:off x="7165136" y="2626147"/>
              <a:ext cx="305254" cy="267512"/>
            </a:xfrm>
            <a:custGeom>
              <a:avLst/>
              <a:gdLst>
                <a:gd name="connsiteX0" fmla="*/ 303527 w 305254"/>
                <a:gd name="connsiteY0" fmla="*/ 149199 h 267512"/>
                <a:gd name="connsiteX1" fmla="*/ 246797 w 305254"/>
                <a:gd name="connsiteY1" fmla="*/ 126192 h 267512"/>
                <a:gd name="connsiteX2" fmla="*/ 216416 w 305254"/>
                <a:gd name="connsiteY2" fmla="*/ 85032 h 267512"/>
                <a:gd name="connsiteX3" fmla="*/ 192589 w 305254"/>
                <a:gd name="connsiteY3" fmla="*/ 141761 h 267512"/>
                <a:gd name="connsiteX4" fmla="*/ 127476 w 305254"/>
                <a:gd name="connsiteY4" fmla="*/ 175484 h 267512"/>
                <a:gd name="connsiteX5" fmla="*/ 118841 w 305254"/>
                <a:gd name="connsiteY5" fmla="*/ 211350 h 267512"/>
                <a:gd name="connsiteX6" fmla="*/ 95519 w 305254"/>
                <a:gd name="connsiteY6" fmla="*/ 258436 h 267512"/>
                <a:gd name="connsiteX7" fmla="*/ 50513 w 305254"/>
                <a:gd name="connsiteY7" fmla="*/ 235429 h 267512"/>
                <a:gd name="connsiteX8" fmla="*/ 27695 w 305254"/>
                <a:gd name="connsiteY8" fmla="*/ 267512 h 267512"/>
                <a:gd name="connsiteX9" fmla="*/ 17420 w 305254"/>
                <a:gd name="connsiteY9" fmla="*/ 96315 h 267512"/>
                <a:gd name="connsiteX10" fmla="*/ 167628 w 305254"/>
                <a:gd name="connsiteY10" fmla="*/ 0 h 267512"/>
                <a:gd name="connsiteX11" fmla="*/ 288588 w 305254"/>
                <a:gd name="connsiteY11" fmla="*/ 66311 h 267512"/>
                <a:gd name="connsiteX12" fmla="*/ 303527 w 305254"/>
                <a:gd name="connsiteY12" fmla="*/ 149199 h 267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5254" h="267512">
                  <a:moveTo>
                    <a:pt x="303527" y="149199"/>
                  </a:moveTo>
                  <a:cubicBezTo>
                    <a:pt x="282768" y="147268"/>
                    <a:pt x="263037" y="139266"/>
                    <a:pt x="246797" y="126192"/>
                  </a:cubicBezTo>
                  <a:cubicBezTo>
                    <a:pt x="233328" y="115286"/>
                    <a:pt x="222869" y="101117"/>
                    <a:pt x="216416" y="85032"/>
                  </a:cubicBezTo>
                  <a:cubicBezTo>
                    <a:pt x="214699" y="105992"/>
                    <a:pt x="206354" y="125861"/>
                    <a:pt x="192589" y="141761"/>
                  </a:cubicBezTo>
                  <a:cubicBezTo>
                    <a:pt x="175884" y="160774"/>
                    <a:pt x="152643" y="172811"/>
                    <a:pt x="127476" y="175484"/>
                  </a:cubicBezTo>
                  <a:cubicBezTo>
                    <a:pt x="125803" y="187698"/>
                    <a:pt x="122910" y="199713"/>
                    <a:pt x="118841" y="211350"/>
                  </a:cubicBezTo>
                  <a:cubicBezTo>
                    <a:pt x="113115" y="227979"/>
                    <a:pt x="105276" y="243803"/>
                    <a:pt x="95519" y="258436"/>
                  </a:cubicBezTo>
                  <a:cubicBezTo>
                    <a:pt x="88884" y="240140"/>
                    <a:pt x="69229" y="230092"/>
                    <a:pt x="50513" y="235429"/>
                  </a:cubicBezTo>
                  <a:cubicBezTo>
                    <a:pt x="37256" y="240700"/>
                    <a:pt x="28323" y="253259"/>
                    <a:pt x="27695" y="267512"/>
                  </a:cubicBezTo>
                  <a:cubicBezTo>
                    <a:pt x="24984" y="263794"/>
                    <a:pt x="-25947" y="182985"/>
                    <a:pt x="17420" y="96315"/>
                  </a:cubicBezTo>
                  <a:cubicBezTo>
                    <a:pt x="46264" y="39297"/>
                    <a:pt x="103776" y="2421"/>
                    <a:pt x="167628" y="0"/>
                  </a:cubicBezTo>
                  <a:cubicBezTo>
                    <a:pt x="172481" y="0"/>
                    <a:pt x="251714" y="2647"/>
                    <a:pt x="288588" y="66311"/>
                  </a:cubicBezTo>
                  <a:cubicBezTo>
                    <a:pt x="303047" y="91365"/>
                    <a:pt x="308329" y="120673"/>
                    <a:pt x="303527" y="149199"/>
                  </a:cubicBezTo>
                  <a:close/>
                </a:path>
              </a:pathLst>
            </a:custGeom>
            <a:solidFill>
              <a:srgbClr val="21222D"/>
            </a:solidFill>
            <a:ln w="6300" cap="flat">
              <a:noFill/>
              <a:prstDash val="solid"/>
              <a:miter/>
            </a:ln>
          </p:spPr>
          <p:txBody>
            <a:bodyPr rtlCol="0" anchor="ctr"/>
            <a:lstStyle/>
            <a:p>
              <a:endParaRPr lang="es-MX" sz="1050"/>
            </a:p>
          </p:txBody>
        </p:sp>
        <p:sp>
          <p:nvSpPr>
            <p:cNvPr id="83" name="Forma libre 448">
              <a:extLst>
                <a:ext uri="{FF2B5EF4-FFF2-40B4-BE49-F238E27FC236}">
                  <a16:creationId xmlns:a16="http://schemas.microsoft.com/office/drawing/2014/main" id="{E763B035-9BE6-1509-E970-A48071395C97}"/>
                </a:ext>
              </a:extLst>
            </p:cNvPr>
            <p:cNvSpPr/>
            <p:nvPr/>
          </p:nvSpPr>
          <p:spPr>
            <a:xfrm>
              <a:off x="7010807" y="3041977"/>
              <a:ext cx="526377" cy="709473"/>
            </a:xfrm>
            <a:custGeom>
              <a:avLst/>
              <a:gdLst>
                <a:gd name="connsiteX0" fmla="*/ 381081 w 526377"/>
                <a:gd name="connsiteY0" fmla="*/ 24709 h 709473"/>
                <a:gd name="connsiteX1" fmla="*/ 333869 w 526377"/>
                <a:gd name="connsiteY1" fmla="*/ 70975 h 709473"/>
                <a:gd name="connsiteX2" fmla="*/ 259301 w 526377"/>
                <a:gd name="connsiteY2" fmla="*/ 0 h 709473"/>
                <a:gd name="connsiteX3" fmla="*/ 108589 w 526377"/>
                <a:gd name="connsiteY3" fmla="*/ 27924 h 709473"/>
                <a:gd name="connsiteX4" fmla="*/ 68941 w 526377"/>
                <a:gd name="connsiteY4" fmla="*/ 38198 h 709473"/>
                <a:gd name="connsiteX5" fmla="*/ 22801 w 526377"/>
                <a:gd name="connsiteY5" fmla="*/ 401899 h 709473"/>
                <a:gd name="connsiteX6" fmla="*/ 98441 w 526377"/>
                <a:gd name="connsiteY6" fmla="*/ 386834 h 709473"/>
                <a:gd name="connsiteX7" fmla="*/ 65664 w 526377"/>
                <a:gd name="connsiteY7" fmla="*/ 691914 h 709473"/>
                <a:gd name="connsiteX8" fmla="*/ 491011 w 526377"/>
                <a:gd name="connsiteY8" fmla="*/ 654788 h 709473"/>
                <a:gd name="connsiteX9" fmla="*/ 468508 w 526377"/>
                <a:gd name="connsiteY9" fmla="*/ 322288 h 709473"/>
                <a:gd name="connsiteX10" fmla="*/ 514648 w 526377"/>
                <a:gd name="connsiteY10" fmla="*/ 280875 h 709473"/>
                <a:gd name="connsiteX11" fmla="*/ 506580 w 526377"/>
                <a:gd name="connsiteY11" fmla="*/ 125877 h 709473"/>
                <a:gd name="connsiteX12" fmla="*/ 458864 w 526377"/>
                <a:gd name="connsiteY12" fmla="*/ 35992 h 709473"/>
                <a:gd name="connsiteX13" fmla="*/ 435227 w 526377"/>
                <a:gd name="connsiteY13" fmla="*/ 30130 h 709473"/>
                <a:gd name="connsiteX14" fmla="*/ 381082 w 526377"/>
                <a:gd name="connsiteY14" fmla="*/ 24709 h 709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6377" h="709473">
                  <a:moveTo>
                    <a:pt x="381081" y="24709"/>
                  </a:moveTo>
                  <a:cubicBezTo>
                    <a:pt x="373013" y="48914"/>
                    <a:pt x="355301" y="67761"/>
                    <a:pt x="333869" y="70975"/>
                  </a:cubicBezTo>
                  <a:cubicBezTo>
                    <a:pt x="302353" y="76396"/>
                    <a:pt x="264155" y="47338"/>
                    <a:pt x="259301" y="0"/>
                  </a:cubicBezTo>
                  <a:cubicBezTo>
                    <a:pt x="208875" y="9140"/>
                    <a:pt x="159016" y="18910"/>
                    <a:pt x="108589" y="27924"/>
                  </a:cubicBezTo>
                  <a:cubicBezTo>
                    <a:pt x="94775" y="28367"/>
                    <a:pt x="81232" y="31876"/>
                    <a:pt x="68941" y="38198"/>
                  </a:cubicBezTo>
                  <a:cubicBezTo>
                    <a:pt x="-4051" y="76900"/>
                    <a:pt x="-18485" y="223263"/>
                    <a:pt x="22801" y="401899"/>
                  </a:cubicBezTo>
                  <a:lnTo>
                    <a:pt x="98441" y="386834"/>
                  </a:lnTo>
                  <a:lnTo>
                    <a:pt x="65664" y="691914"/>
                  </a:lnTo>
                  <a:cubicBezTo>
                    <a:pt x="207828" y="724501"/>
                    <a:pt x="356643" y="711512"/>
                    <a:pt x="491011" y="654788"/>
                  </a:cubicBezTo>
                  <a:lnTo>
                    <a:pt x="468508" y="322288"/>
                  </a:lnTo>
                  <a:cubicBezTo>
                    <a:pt x="487478" y="313100"/>
                    <a:pt x="503471" y="298746"/>
                    <a:pt x="514648" y="280875"/>
                  </a:cubicBezTo>
                  <a:cubicBezTo>
                    <a:pt x="535512" y="246396"/>
                    <a:pt x="525869" y="206055"/>
                    <a:pt x="506580" y="125877"/>
                  </a:cubicBezTo>
                  <a:cubicBezTo>
                    <a:pt x="492650" y="68328"/>
                    <a:pt x="479224" y="43934"/>
                    <a:pt x="458864" y="35992"/>
                  </a:cubicBezTo>
                  <a:cubicBezTo>
                    <a:pt x="451171" y="33352"/>
                    <a:pt x="443262" y="31390"/>
                    <a:pt x="435227" y="30130"/>
                  </a:cubicBezTo>
                  <a:cubicBezTo>
                    <a:pt x="417390" y="26619"/>
                    <a:pt x="399261" y="24804"/>
                    <a:pt x="381082" y="24709"/>
                  </a:cubicBezTo>
                  <a:close/>
                </a:path>
              </a:pathLst>
            </a:custGeom>
            <a:solidFill>
              <a:srgbClr val="3A83FF"/>
            </a:solidFill>
            <a:ln w="6300" cap="flat">
              <a:noFill/>
              <a:prstDash val="solid"/>
              <a:miter/>
            </a:ln>
          </p:spPr>
          <p:txBody>
            <a:bodyPr rtlCol="0" anchor="ctr"/>
            <a:lstStyle/>
            <a:p>
              <a:endParaRPr lang="es-MX" sz="1050"/>
            </a:p>
          </p:txBody>
        </p:sp>
        <p:sp>
          <p:nvSpPr>
            <p:cNvPr id="84" name="Forma libre 449">
              <a:extLst>
                <a:ext uri="{FF2B5EF4-FFF2-40B4-BE49-F238E27FC236}">
                  <a16:creationId xmlns:a16="http://schemas.microsoft.com/office/drawing/2014/main" id="{0F425ED7-8D65-4BD7-9E23-0D8D56DAF3FF}"/>
                </a:ext>
              </a:extLst>
            </p:cNvPr>
            <p:cNvSpPr/>
            <p:nvPr/>
          </p:nvSpPr>
          <p:spPr>
            <a:xfrm>
              <a:off x="7083531" y="2931416"/>
              <a:ext cx="212295" cy="168676"/>
            </a:xfrm>
            <a:custGeom>
              <a:avLst/>
              <a:gdLst>
                <a:gd name="connsiteX0" fmla="*/ 166408 w 212295"/>
                <a:gd name="connsiteY0" fmla="*/ 0 h 168676"/>
                <a:gd name="connsiteX1" fmla="*/ 212295 w 212295"/>
                <a:gd name="connsiteY1" fmla="*/ 168677 h 168676"/>
                <a:gd name="connsiteX2" fmla="*/ 0 w 212295"/>
                <a:gd name="connsiteY2" fmla="*/ 133126 h 168676"/>
                <a:gd name="connsiteX3" fmla="*/ 166408 w 212295"/>
                <a:gd name="connsiteY3" fmla="*/ 0 h 168676"/>
              </a:gdLst>
              <a:ahLst/>
              <a:cxnLst>
                <a:cxn ang="0">
                  <a:pos x="connsiteX0" y="connsiteY0"/>
                </a:cxn>
                <a:cxn ang="0">
                  <a:pos x="connsiteX1" y="connsiteY1"/>
                </a:cxn>
                <a:cxn ang="0">
                  <a:pos x="connsiteX2" y="connsiteY2"/>
                </a:cxn>
                <a:cxn ang="0">
                  <a:pos x="connsiteX3" y="connsiteY3"/>
                </a:cxn>
              </a:cxnLst>
              <a:rect l="l" t="t" r="r" b="b"/>
              <a:pathLst>
                <a:path w="212295" h="168676">
                  <a:moveTo>
                    <a:pt x="166408" y="0"/>
                  </a:moveTo>
                  <a:lnTo>
                    <a:pt x="212295" y="168677"/>
                  </a:lnTo>
                  <a:lnTo>
                    <a:pt x="0" y="133126"/>
                  </a:lnTo>
                  <a:lnTo>
                    <a:pt x="166408" y="0"/>
                  </a:lnTo>
                  <a:close/>
                </a:path>
              </a:pathLst>
            </a:custGeom>
            <a:solidFill>
              <a:srgbClr val="21222D"/>
            </a:solidFill>
            <a:ln w="6300" cap="flat">
              <a:noFill/>
              <a:prstDash val="solid"/>
              <a:miter/>
            </a:ln>
          </p:spPr>
          <p:txBody>
            <a:bodyPr rtlCol="0" anchor="ctr"/>
            <a:lstStyle/>
            <a:p>
              <a:endParaRPr lang="es-MX" sz="1050"/>
            </a:p>
          </p:txBody>
        </p:sp>
        <p:sp>
          <p:nvSpPr>
            <p:cNvPr id="85" name="Forma libre 450">
              <a:extLst>
                <a:ext uri="{FF2B5EF4-FFF2-40B4-BE49-F238E27FC236}">
                  <a16:creationId xmlns:a16="http://schemas.microsoft.com/office/drawing/2014/main" id="{00A7A259-F8CF-FBC2-2537-0E283D1E2FE1}"/>
                </a:ext>
              </a:extLst>
            </p:cNvPr>
            <p:cNvSpPr/>
            <p:nvPr/>
          </p:nvSpPr>
          <p:spPr>
            <a:xfrm rot="19392000">
              <a:off x="7061696" y="3560381"/>
              <a:ext cx="917635" cy="313337"/>
            </a:xfrm>
            <a:custGeom>
              <a:avLst/>
              <a:gdLst>
                <a:gd name="connsiteX0" fmla="*/ 0 w 917635"/>
                <a:gd name="connsiteY0" fmla="*/ 0 h 313337"/>
                <a:gd name="connsiteX1" fmla="*/ 917636 w 917635"/>
                <a:gd name="connsiteY1" fmla="*/ 0 h 313337"/>
                <a:gd name="connsiteX2" fmla="*/ 917636 w 917635"/>
                <a:gd name="connsiteY2" fmla="*/ 313338 h 313337"/>
                <a:gd name="connsiteX3" fmla="*/ 0 w 917635"/>
                <a:gd name="connsiteY3" fmla="*/ 313338 h 313337"/>
              </a:gdLst>
              <a:ahLst/>
              <a:cxnLst>
                <a:cxn ang="0">
                  <a:pos x="connsiteX0" y="connsiteY0"/>
                </a:cxn>
                <a:cxn ang="0">
                  <a:pos x="connsiteX1" y="connsiteY1"/>
                </a:cxn>
                <a:cxn ang="0">
                  <a:pos x="connsiteX2" y="connsiteY2"/>
                </a:cxn>
                <a:cxn ang="0">
                  <a:pos x="connsiteX3" y="connsiteY3"/>
                </a:cxn>
              </a:cxnLst>
              <a:rect l="l" t="t" r="r" b="b"/>
              <a:pathLst>
                <a:path w="917635" h="313337">
                  <a:moveTo>
                    <a:pt x="0" y="0"/>
                  </a:moveTo>
                  <a:lnTo>
                    <a:pt x="917636" y="0"/>
                  </a:lnTo>
                  <a:lnTo>
                    <a:pt x="917636" y="313338"/>
                  </a:lnTo>
                  <a:lnTo>
                    <a:pt x="0" y="313338"/>
                  </a:lnTo>
                  <a:close/>
                </a:path>
              </a:pathLst>
            </a:custGeom>
            <a:solidFill>
              <a:srgbClr val="FDD772"/>
            </a:solidFill>
            <a:ln w="6300" cap="flat">
              <a:noFill/>
              <a:prstDash val="solid"/>
              <a:miter/>
            </a:ln>
          </p:spPr>
          <p:txBody>
            <a:bodyPr rtlCol="0" anchor="ctr"/>
            <a:lstStyle/>
            <a:p>
              <a:endParaRPr lang="es-MX" sz="1050"/>
            </a:p>
          </p:txBody>
        </p:sp>
        <p:sp>
          <p:nvSpPr>
            <p:cNvPr id="86" name="Forma libre 453">
              <a:extLst>
                <a:ext uri="{FF2B5EF4-FFF2-40B4-BE49-F238E27FC236}">
                  <a16:creationId xmlns:a16="http://schemas.microsoft.com/office/drawing/2014/main" id="{0FB80960-840F-36B8-01BC-457040283F03}"/>
                </a:ext>
              </a:extLst>
            </p:cNvPr>
            <p:cNvSpPr/>
            <p:nvPr/>
          </p:nvSpPr>
          <p:spPr>
            <a:xfrm>
              <a:off x="7796057" y="3274632"/>
              <a:ext cx="322792" cy="293734"/>
            </a:xfrm>
            <a:custGeom>
              <a:avLst/>
              <a:gdLst>
                <a:gd name="connsiteX0" fmla="*/ 0 w 322792"/>
                <a:gd name="connsiteY0" fmla="*/ 42484 h 293734"/>
                <a:gd name="connsiteX1" fmla="*/ 322793 w 322792"/>
                <a:gd name="connsiteY1" fmla="*/ 0 h 293734"/>
                <a:gd name="connsiteX2" fmla="*/ 185948 w 322792"/>
                <a:gd name="connsiteY2" fmla="*/ 293734 h 293734"/>
                <a:gd name="connsiteX3" fmla="*/ 0 w 322792"/>
                <a:gd name="connsiteY3" fmla="*/ 42484 h 293734"/>
              </a:gdLst>
              <a:ahLst/>
              <a:cxnLst>
                <a:cxn ang="0">
                  <a:pos x="connsiteX0" y="connsiteY0"/>
                </a:cxn>
                <a:cxn ang="0">
                  <a:pos x="connsiteX1" y="connsiteY1"/>
                </a:cxn>
                <a:cxn ang="0">
                  <a:pos x="connsiteX2" y="connsiteY2"/>
                </a:cxn>
                <a:cxn ang="0">
                  <a:pos x="connsiteX3" y="connsiteY3"/>
                </a:cxn>
              </a:cxnLst>
              <a:rect l="l" t="t" r="r" b="b"/>
              <a:pathLst>
                <a:path w="322792" h="293734">
                  <a:moveTo>
                    <a:pt x="0" y="42484"/>
                  </a:moveTo>
                  <a:lnTo>
                    <a:pt x="322793" y="0"/>
                  </a:lnTo>
                  <a:lnTo>
                    <a:pt x="185948" y="293734"/>
                  </a:lnTo>
                  <a:lnTo>
                    <a:pt x="0" y="42484"/>
                  </a:lnTo>
                  <a:close/>
                </a:path>
              </a:pathLst>
            </a:custGeom>
            <a:solidFill>
              <a:srgbClr val="FDD772"/>
            </a:solidFill>
            <a:ln w="6300" cap="flat">
              <a:noFill/>
              <a:prstDash val="solid"/>
              <a:miter/>
            </a:ln>
          </p:spPr>
          <p:txBody>
            <a:bodyPr rtlCol="0" anchor="ctr"/>
            <a:lstStyle/>
            <a:p>
              <a:endParaRPr lang="es-MX" sz="1050"/>
            </a:p>
          </p:txBody>
        </p:sp>
        <p:sp>
          <p:nvSpPr>
            <p:cNvPr id="87" name="Forma libre 454">
              <a:extLst>
                <a:ext uri="{FF2B5EF4-FFF2-40B4-BE49-F238E27FC236}">
                  <a16:creationId xmlns:a16="http://schemas.microsoft.com/office/drawing/2014/main" id="{AF12A4E9-585C-FCA0-24CC-5498DBA9A241}"/>
                </a:ext>
              </a:extLst>
            </p:cNvPr>
            <p:cNvSpPr/>
            <p:nvPr/>
          </p:nvSpPr>
          <p:spPr>
            <a:xfrm>
              <a:off x="7985094" y="3274632"/>
              <a:ext cx="133756" cy="116296"/>
            </a:xfrm>
            <a:custGeom>
              <a:avLst/>
              <a:gdLst>
                <a:gd name="connsiteX0" fmla="*/ 0 w 133756"/>
                <a:gd name="connsiteY0" fmla="*/ 16893 h 116296"/>
                <a:gd name="connsiteX1" fmla="*/ 78160 w 133756"/>
                <a:gd name="connsiteY1" fmla="*/ 116296 h 116296"/>
                <a:gd name="connsiteX2" fmla="*/ 133756 w 133756"/>
                <a:gd name="connsiteY2" fmla="*/ 0 h 116296"/>
                <a:gd name="connsiteX3" fmla="*/ 0 w 133756"/>
                <a:gd name="connsiteY3" fmla="*/ 16893 h 116296"/>
              </a:gdLst>
              <a:ahLst/>
              <a:cxnLst>
                <a:cxn ang="0">
                  <a:pos x="connsiteX0" y="connsiteY0"/>
                </a:cxn>
                <a:cxn ang="0">
                  <a:pos x="connsiteX1" y="connsiteY1"/>
                </a:cxn>
                <a:cxn ang="0">
                  <a:pos x="connsiteX2" y="connsiteY2"/>
                </a:cxn>
                <a:cxn ang="0">
                  <a:pos x="connsiteX3" y="connsiteY3"/>
                </a:cxn>
              </a:cxnLst>
              <a:rect l="l" t="t" r="r" b="b"/>
              <a:pathLst>
                <a:path w="133756" h="116296">
                  <a:moveTo>
                    <a:pt x="0" y="16893"/>
                  </a:moveTo>
                  <a:lnTo>
                    <a:pt x="78160" y="116296"/>
                  </a:lnTo>
                  <a:lnTo>
                    <a:pt x="133756" y="0"/>
                  </a:lnTo>
                  <a:lnTo>
                    <a:pt x="0" y="16893"/>
                  </a:lnTo>
                  <a:close/>
                </a:path>
              </a:pathLst>
            </a:custGeom>
            <a:solidFill>
              <a:srgbClr val="5FB5AA"/>
            </a:solidFill>
            <a:ln w="6300" cap="flat">
              <a:noFill/>
              <a:prstDash val="solid"/>
              <a:miter/>
            </a:ln>
          </p:spPr>
          <p:txBody>
            <a:bodyPr rtlCol="0" anchor="ctr"/>
            <a:lstStyle/>
            <a:p>
              <a:endParaRPr lang="es-MX" sz="1050"/>
            </a:p>
          </p:txBody>
        </p:sp>
        <p:sp>
          <p:nvSpPr>
            <p:cNvPr id="88" name="Forma libre 456">
              <a:extLst>
                <a:ext uri="{FF2B5EF4-FFF2-40B4-BE49-F238E27FC236}">
                  <a16:creationId xmlns:a16="http://schemas.microsoft.com/office/drawing/2014/main" id="{CA37D493-B9FD-4C2A-F791-0640C0F53978}"/>
                </a:ext>
              </a:extLst>
            </p:cNvPr>
            <p:cNvSpPr/>
            <p:nvPr/>
          </p:nvSpPr>
          <p:spPr>
            <a:xfrm>
              <a:off x="7796057" y="3315351"/>
              <a:ext cx="186073" cy="253014"/>
            </a:xfrm>
            <a:custGeom>
              <a:avLst/>
              <a:gdLst>
                <a:gd name="connsiteX0" fmla="*/ 0 w 186073"/>
                <a:gd name="connsiteY0" fmla="*/ 0 h 253014"/>
                <a:gd name="connsiteX1" fmla="*/ 186073 w 186073"/>
                <a:gd name="connsiteY1" fmla="*/ 253015 h 253014"/>
              </a:gdLst>
              <a:ahLst/>
              <a:cxnLst>
                <a:cxn ang="0">
                  <a:pos x="connsiteX0" y="connsiteY0"/>
                </a:cxn>
                <a:cxn ang="0">
                  <a:pos x="connsiteX1" y="connsiteY1"/>
                </a:cxn>
              </a:cxnLst>
              <a:rect l="l" t="t" r="r" b="b"/>
              <a:pathLst>
                <a:path w="186073" h="253014">
                  <a:moveTo>
                    <a:pt x="0" y="0"/>
                  </a:moveTo>
                  <a:lnTo>
                    <a:pt x="186073" y="253015"/>
                  </a:lnTo>
                </a:path>
              </a:pathLst>
            </a:custGeom>
            <a:ln w="5859" cap="flat">
              <a:solidFill>
                <a:srgbClr val="FFFFFF"/>
              </a:solidFill>
              <a:prstDash val="solid"/>
              <a:miter/>
            </a:ln>
          </p:spPr>
          <p:txBody>
            <a:bodyPr rtlCol="0" anchor="ctr"/>
            <a:lstStyle/>
            <a:p>
              <a:endParaRPr lang="es-MX" sz="1050"/>
            </a:p>
          </p:txBody>
        </p:sp>
        <p:sp>
          <p:nvSpPr>
            <p:cNvPr id="89" name="Forma libre 458">
              <a:extLst>
                <a:ext uri="{FF2B5EF4-FFF2-40B4-BE49-F238E27FC236}">
                  <a16:creationId xmlns:a16="http://schemas.microsoft.com/office/drawing/2014/main" id="{D09C0DD4-C369-F705-CF2E-0C25BC15CCDF}"/>
                </a:ext>
              </a:extLst>
            </p:cNvPr>
            <p:cNvSpPr/>
            <p:nvPr/>
          </p:nvSpPr>
          <p:spPr>
            <a:xfrm>
              <a:off x="7089330" y="3353108"/>
              <a:ext cx="732885" cy="567171"/>
            </a:xfrm>
            <a:custGeom>
              <a:avLst/>
              <a:gdLst>
                <a:gd name="connsiteX0" fmla="*/ 732886 w 732885"/>
                <a:gd name="connsiteY0" fmla="*/ 0 h 567171"/>
                <a:gd name="connsiteX1" fmla="*/ 0 w 732885"/>
                <a:gd name="connsiteY1" fmla="*/ 567172 h 567171"/>
              </a:gdLst>
              <a:ahLst/>
              <a:cxnLst>
                <a:cxn ang="0">
                  <a:pos x="connsiteX0" y="connsiteY0"/>
                </a:cxn>
                <a:cxn ang="0">
                  <a:pos x="connsiteX1" y="connsiteY1"/>
                </a:cxn>
              </a:cxnLst>
              <a:rect l="l" t="t" r="r" b="b"/>
              <a:pathLst>
                <a:path w="732885" h="567171">
                  <a:moveTo>
                    <a:pt x="732886" y="0"/>
                  </a:moveTo>
                  <a:lnTo>
                    <a:pt x="0" y="567172"/>
                  </a:lnTo>
                </a:path>
              </a:pathLst>
            </a:custGeom>
            <a:ln w="5859" cap="flat">
              <a:solidFill>
                <a:srgbClr val="FFFFFF"/>
              </a:solidFill>
              <a:prstDash val="solid"/>
              <a:miter/>
            </a:ln>
          </p:spPr>
          <p:txBody>
            <a:bodyPr rtlCol="0" anchor="ctr"/>
            <a:lstStyle/>
            <a:p>
              <a:endParaRPr lang="es-MX" sz="1050"/>
            </a:p>
          </p:txBody>
        </p:sp>
        <p:sp>
          <p:nvSpPr>
            <p:cNvPr id="90" name="Forma libre 459">
              <a:extLst>
                <a:ext uri="{FF2B5EF4-FFF2-40B4-BE49-F238E27FC236}">
                  <a16:creationId xmlns:a16="http://schemas.microsoft.com/office/drawing/2014/main" id="{4EEF8207-F333-BC71-EE73-21E320B92CEB}"/>
                </a:ext>
              </a:extLst>
            </p:cNvPr>
            <p:cNvSpPr/>
            <p:nvPr/>
          </p:nvSpPr>
          <p:spPr>
            <a:xfrm>
              <a:off x="7162007" y="3446208"/>
              <a:ext cx="724187" cy="555447"/>
            </a:xfrm>
            <a:custGeom>
              <a:avLst/>
              <a:gdLst>
                <a:gd name="connsiteX0" fmla="*/ 724187 w 724187"/>
                <a:gd name="connsiteY0" fmla="*/ 0 h 555447"/>
                <a:gd name="connsiteX1" fmla="*/ 0 w 724187"/>
                <a:gd name="connsiteY1" fmla="*/ 555447 h 555447"/>
              </a:gdLst>
              <a:ahLst/>
              <a:cxnLst>
                <a:cxn ang="0">
                  <a:pos x="connsiteX0" y="connsiteY0"/>
                </a:cxn>
                <a:cxn ang="0">
                  <a:pos x="connsiteX1" y="connsiteY1"/>
                </a:cxn>
              </a:cxnLst>
              <a:rect l="l" t="t" r="r" b="b"/>
              <a:pathLst>
                <a:path w="724187" h="555447">
                  <a:moveTo>
                    <a:pt x="724187" y="0"/>
                  </a:moveTo>
                  <a:lnTo>
                    <a:pt x="0" y="555447"/>
                  </a:lnTo>
                </a:path>
              </a:pathLst>
            </a:custGeom>
            <a:ln w="5859" cap="flat">
              <a:solidFill>
                <a:srgbClr val="FFFFFF"/>
              </a:solidFill>
              <a:prstDash val="solid"/>
              <a:miter/>
            </a:ln>
          </p:spPr>
          <p:txBody>
            <a:bodyPr rtlCol="0" anchor="ctr"/>
            <a:lstStyle/>
            <a:p>
              <a:endParaRPr lang="es-MX" sz="1050"/>
            </a:p>
          </p:txBody>
        </p:sp>
        <p:sp>
          <p:nvSpPr>
            <p:cNvPr id="91" name="Forma libre 460">
              <a:extLst>
                <a:ext uri="{FF2B5EF4-FFF2-40B4-BE49-F238E27FC236}">
                  <a16:creationId xmlns:a16="http://schemas.microsoft.com/office/drawing/2014/main" id="{40D5B551-04C9-A121-70EC-124AAD230A70}"/>
                </a:ext>
              </a:extLst>
            </p:cNvPr>
            <p:cNvSpPr/>
            <p:nvPr/>
          </p:nvSpPr>
          <p:spPr>
            <a:xfrm>
              <a:off x="7225986" y="3533446"/>
              <a:ext cx="727086" cy="555510"/>
            </a:xfrm>
            <a:custGeom>
              <a:avLst/>
              <a:gdLst>
                <a:gd name="connsiteX0" fmla="*/ 727087 w 727086"/>
                <a:gd name="connsiteY0" fmla="*/ 0 h 555510"/>
                <a:gd name="connsiteX1" fmla="*/ 0 w 727086"/>
                <a:gd name="connsiteY1" fmla="*/ 555511 h 555510"/>
              </a:gdLst>
              <a:ahLst/>
              <a:cxnLst>
                <a:cxn ang="0">
                  <a:pos x="connsiteX0" y="connsiteY0"/>
                </a:cxn>
                <a:cxn ang="0">
                  <a:pos x="connsiteX1" y="connsiteY1"/>
                </a:cxn>
              </a:cxnLst>
              <a:rect l="l" t="t" r="r" b="b"/>
              <a:pathLst>
                <a:path w="727086" h="555510">
                  <a:moveTo>
                    <a:pt x="727087" y="0"/>
                  </a:moveTo>
                  <a:lnTo>
                    <a:pt x="0" y="555511"/>
                  </a:lnTo>
                </a:path>
              </a:pathLst>
            </a:custGeom>
            <a:ln w="5859" cap="flat">
              <a:solidFill>
                <a:srgbClr val="FFFFFF"/>
              </a:solidFill>
              <a:prstDash val="solid"/>
              <a:miter/>
            </a:ln>
          </p:spPr>
          <p:txBody>
            <a:bodyPr rtlCol="0" anchor="ctr"/>
            <a:lstStyle/>
            <a:p>
              <a:endParaRPr lang="es-MX" sz="1050"/>
            </a:p>
          </p:txBody>
        </p:sp>
        <p:sp>
          <p:nvSpPr>
            <p:cNvPr id="92" name="Forma libre 461">
              <a:extLst>
                <a:ext uri="{FF2B5EF4-FFF2-40B4-BE49-F238E27FC236}">
                  <a16:creationId xmlns:a16="http://schemas.microsoft.com/office/drawing/2014/main" id="{752D6F0C-98EC-3204-1513-33AF69428B21}"/>
                </a:ext>
              </a:extLst>
            </p:cNvPr>
            <p:cNvSpPr/>
            <p:nvPr/>
          </p:nvSpPr>
          <p:spPr>
            <a:xfrm>
              <a:off x="6978785" y="3865000"/>
              <a:ext cx="267560" cy="290808"/>
            </a:xfrm>
            <a:custGeom>
              <a:avLst/>
              <a:gdLst>
                <a:gd name="connsiteX0" fmla="*/ 80226 w 267560"/>
                <a:gd name="connsiteY0" fmla="*/ 0 h 290808"/>
                <a:gd name="connsiteX1" fmla="*/ 17886 w 267560"/>
                <a:gd name="connsiteY1" fmla="*/ 217023 h 290808"/>
                <a:gd name="connsiteX2" fmla="*/ 267560 w 267560"/>
                <a:gd name="connsiteY2" fmla="*/ 250935 h 290808"/>
              </a:gdLst>
              <a:ahLst/>
              <a:cxnLst>
                <a:cxn ang="0">
                  <a:pos x="connsiteX0" y="connsiteY0"/>
                </a:cxn>
                <a:cxn ang="0">
                  <a:pos x="connsiteX1" y="connsiteY1"/>
                </a:cxn>
                <a:cxn ang="0">
                  <a:pos x="connsiteX2" y="connsiteY2"/>
                </a:cxn>
              </a:cxnLst>
              <a:rect l="l" t="t" r="r" b="b"/>
              <a:pathLst>
                <a:path w="267560" h="290808">
                  <a:moveTo>
                    <a:pt x="80226" y="0"/>
                  </a:moveTo>
                  <a:cubicBezTo>
                    <a:pt x="2317" y="51687"/>
                    <a:pt x="-19681" y="150775"/>
                    <a:pt x="17886" y="217023"/>
                  </a:cubicBezTo>
                  <a:cubicBezTo>
                    <a:pt x="61379" y="293482"/>
                    <a:pt x="181772" y="319893"/>
                    <a:pt x="267560" y="250935"/>
                  </a:cubicBezTo>
                  <a:close/>
                </a:path>
              </a:pathLst>
            </a:custGeom>
            <a:solidFill>
              <a:srgbClr val="5FB5AA"/>
            </a:solidFill>
            <a:ln w="6300" cap="flat">
              <a:noFill/>
              <a:prstDash val="solid"/>
              <a:miter/>
            </a:ln>
          </p:spPr>
          <p:txBody>
            <a:bodyPr rtlCol="0" anchor="ctr"/>
            <a:lstStyle/>
            <a:p>
              <a:endParaRPr lang="es-MX" sz="1050"/>
            </a:p>
          </p:txBody>
        </p:sp>
        <p:sp>
          <p:nvSpPr>
            <p:cNvPr id="93" name="Forma libre 462">
              <a:extLst>
                <a:ext uri="{FF2B5EF4-FFF2-40B4-BE49-F238E27FC236}">
                  <a16:creationId xmlns:a16="http://schemas.microsoft.com/office/drawing/2014/main" id="{499EBF94-5563-8AB2-AB22-CBF2AFC76B9C}"/>
                </a:ext>
              </a:extLst>
            </p:cNvPr>
            <p:cNvSpPr/>
            <p:nvPr/>
          </p:nvSpPr>
          <p:spPr>
            <a:xfrm>
              <a:off x="7039849" y="3393827"/>
              <a:ext cx="459574" cy="633798"/>
            </a:xfrm>
            <a:custGeom>
              <a:avLst/>
              <a:gdLst>
                <a:gd name="connsiteX0" fmla="*/ 171828 w 459574"/>
                <a:gd name="connsiteY0" fmla="*/ 0 h 633798"/>
                <a:gd name="connsiteX1" fmla="*/ 0 w 459574"/>
                <a:gd name="connsiteY1" fmla="*/ 52255 h 633798"/>
                <a:gd name="connsiteX2" fmla="*/ 0 w 459574"/>
                <a:gd name="connsiteY2" fmla="*/ 241795 h 633798"/>
                <a:gd name="connsiteX3" fmla="*/ 20990 w 459574"/>
                <a:gd name="connsiteY3" fmla="*/ 293482 h 633798"/>
                <a:gd name="connsiteX4" fmla="*/ 289889 w 459574"/>
                <a:gd name="connsiteY4" fmla="*/ 565470 h 633798"/>
                <a:gd name="connsiteX5" fmla="*/ 359226 w 459574"/>
                <a:gd name="connsiteY5" fmla="*/ 626801 h 633798"/>
                <a:gd name="connsiteX6" fmla="*/ 378514 w 459574"/>
                <a:gd name="connsiteY6" fmla="*/ 633104 h 633798"/>
                <a:gd name="connsiteX7" fmla="*/ 389292 w 459574"/>
                <a:gd name="connsiteY7" fmla="*/ 620498 h 633798"/>
                <a:gd name="connsiteX8" fmla="*/ 407878 w 459574"/>
                <a:gd name="connsiteY8" fmla="*/ 616616 h 633798"/>
                <a:gd name="connsiteX9" fmla="*/ 409652 w 459574"/>
                <a:gd name="connsiteY9" fmla="*/ 605937 h 633798"/>
                <a:gd name="connsiteX10" fmla="*/ 427932 w 459574"/>
                <a:gd name="connsiteY10" fmla="*/ 602722 h 633798"/>
                <a:gd name="connsiteX11" fmla="*/ 435432 w 459574"/>
                <a:gd name="connsiteY11" fmla="*/ 587594 h 633798"/>
                <a:gd name="connsiteX12" fmla="*/ 449930 w 459574"/>
                <a:gd name="connsiteY12" fmla="*/ 580093 h 633798"/>
                <a:gd name="connsiteX13" fmla="*/ 456927 w 459574"/>
                <a:gd name="connsiteY13" fmla="*/ 561751 h 633798"/>
                <a:gd name="connsiteX14" fmla="*/ 402151 w 459574"/>
                <a:gd name="connsiteY14" fmla="*/ 505777 h 633798"/>
                <a:gd name="connsiteX15" fmla="*/ 424150 w 459574"/>
                <a:gd name="connsiteY15" fmla="*/ 508992 h 633798"/>
                <a:gd name="connsiteX16" fmla="*/ 445644 w 459574"/>
                <a:gd name="connsiteY16" fmla="*/ 510064 h 633798"/>
                <a:gd name="connsiteX17" fmla="*/ 459574 w 459574"/>
                <a:gd name="connsiteY17" fmla="*/ 488002 h 633798"/>
                <a:gd name="connsiteX18" fmla="*/ 391940 w 459574"/>
                <a:gd name="connsiteY18" fmla="*/ 459448 h 633798"/>
                <a:gd name="connsiteX19" fmla="*/ 318947 w 459574"/>
                <a:gd name="connsiteY19" fmla="*/ 461087 h 633798"/>
                <a:gd name="connsiteX20" fmla="*/ 138043 w 459574"/>
                <a:gd name="connsiteY20" fmla="*/ 215258 h 633798"/>
                <a:gd name="connsiteX21" fmla="*/ 171828 w 459574"/>
                <a:gd name="connsiteY21" fmla="*/ 0 h 63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9574" h="633798">
                  <a:moveTo>
                    <a:pt x="171828" y="0"/>
                  </a:moveTo>
                  <a:lnTo>
                    <a:pt x="0" y="52255"/>
                  </a:lnTo>
                  <a:lnTo>
                    <a:pt x="0" y="241795"/>
                  </a:lnTo>
                  <a:cubicBezTo>
                    <a:pt x="26" y="261095"/>
                    <a:pt x="7552" y="279629"/>
                    <a:pt x="20990" y="293482"/>
                  </a:cubicBezTo>
                  <a:lnTo>
                    <a:pt x="289889" y="565470"/>
                  </a:lnTo>
                  <a:lnTo>
                    <a:pt x="359226" y="626801"/>
                  </a:lnTo>
                  <a:cubicBezTo>
                    <a:pt x="363771" y="632635"/>
                    <a:pt x="371400" y="635128"/>
                    <a:pt x="378514" y="633104"/>
                  </a:cubicBezTo>
                  <a:cubicBezTo>
                    <a:pt x="384065" y="631077"/>
                    <a:pt x="388152" y="626296"/>
                    <a:pt x="389292" y="620498"/>
                  </a:cubicBezTo>
                  <a:cubicBezTo>
                    <a:pt x="395496" y="624559"/>
                    <a:pt x="403818" y="622820"/>
                    <a:pt x="407878" y="616616"/>
                  </a:cubicBezTo>
                  <a:cubicBezTo>
                    <a:pt x="409942" y="613463"/>
                    <a:pt x="410585" y="609588"/>
                    <a:pt x="409652" y="605937"/>
                  </a:cubicBezTo>
                  <a:cubicBezTo>
                    <a:pt x="415916" y="607725"/>
                    <a:pt x="422653" y="606540"/>
                    <a:pt x="427932" y="602722"/>
                  </a:cubicBezTo>
                  <a:cubicBezTo>
                    <a:pt x="432458" y="598967"/>
                    <a:pt x="435184" y="593471"/>
                    <a:pt x="435432" y="587594"/>
                  </a:cubicBezTo>
                  <a:cubicBezTo>
                    <a:pt x="440951" y="586735"/>
                    <a:pt x="446040" y="584102"/>
                    <a:pt x="449930" y="580093"/>
                  </a:cubicBezTo>
                  <a:cubicBezTo>
                    <a:pt x="454516" y="575095"/>
                    <a:pt x="457019" y="568534"/>
                    <a:pt x="456927" y="561751"/>
                  </a:cubicBezTo>
                  <a:cubicBezTo>
                    <a:pt x="438647" y="542841"/>
                    <a:pt x="420431" y="523931"/>
                    <a:pt x="402151" y="505777"/>
                  </a:cubicBezTo>
                  <a:lnTo>
                    <a:pt x="424150" y="508992"/>
                  </a:lnTo>
                  <a:cubicBezTo>
                    <a:pt x="430795" y="512543"/>
                    <a:pt x="438679" y="512936"/>
                    <a:pt x="445644" y="510064"/>
                  </a:cubicBezTo>
                  <a:cubicBezTo>
                    <a:pt x="454028" y="505871"/>
                    <a:pt x="459393" y="497374"/>
                    <a:pt x="459574" y="488002"/>
                  </a:cubicBezTo>
                  <a:cubicBezTo>
                    <a:pt x="437071" y="478295"/>
                    <a:pt x="414506" y="469093"/>
                    <a:pt x="391940" y="459448"/>
                  </a:cubicBezTo>
                  <a:lnTo>
                    <a:pt x="318947" y="461087"/>
                  </a:lnTo>
                  <a:cubicBezTo>
                    <a:pt x="258814" y="379144"/>
                    <a:pt x="198176" y="297201"/>
                    <a:pt x="138043" y="215258"/>
                  </a:cubicBezTo>
                  <a:cubicBezTo>
                    <a:pt x="149263" y="144346"/>
                    <a:pt x="160545" y="72173"/>
                    <a:pt x="171828" y="0"/>
                  </a:cubicBezTo>
                  <a:close/>
                </a:path>
              </a:pathLst>
            </a:custGeom>
            <a:solidFill>
              <a:srgbClr val="E09A76"/>
            </a:solidFill>
            <a:ln w="6300" cap="flat">
              <a:noFill/>
              <a:prstDash val="solid"/>
              <a:miter/>
            </a:ln>
          </p:spPr>
          <p:txBody>
            <a:bodyPr rtlCol="0" anchor="ctr"/>
            <a:lstStyle/>
            <a:p>
              <a:endParaRPr lang="es-MX" sz="1050"/>
            </a:p>
          </p:txBody>
        </p:sp>
        <p:sp>
          <p:nvSpPr>
            <p:cNvPr id="94" name="Forma libre 463">
              <a:extLst>
                <a:ext uri="{FF2B5EF4-FFF2-40B4-BE49-F238E27FC236}">
                  <a16:creationId xmlns:a16="http://schemas.microsoft.com/office/drawing/2014/main" id="{C99A7284-70B4-3C2D-8D9E-BB1151A08CC9}"/>
                </a:ext>
              </a:extLst>
            </p:cNvPr>
            <p:cNvSpPr/>
            <p:nvPr/>
          </p:nvSpPr>
          <p:spPr>
            <a:xfrm>
              <a:off x="10477408" y="4656065"/>
              <a:ext cx="805641" cy="805562"/>
            </a:xfrm>
            <a:custGeom>
              <a:avLst/>
              <a:gdLst>
                <a:gd name="connsiteX0" fmla="*/ 432546 w 805641"/>
                <a:gd name="connsiteY0" fmla="*/ 0 h 805562"/>
                <a:gd name="connsiteX1" fmla="*/ 670244 w 805641"/>
                <a:gd name="connsiteY1" fmla="*/ 52192 h 805562"/>
                <a:gd name="connsiteX2" fmla="*/ 795554 w 805641"/>
                <a:gd name="connsiteY2" fmla="*/ 472811 h 805562"/>
                <a:gd name="connsiteX3" fmla="*/ 616414 w 805641"/>
                <a:gd name="connsiteY3" fmla="*/ 432407 h 805562"/>
                <a:gd name="connsiteX4" fmla="*/ 669676 w 805641"/>
                <a:gd name="connsiteY4" fmla="*/ 805563 h 805562"/>
                <a:gd name="connsiteX5" fmla="*/ 76 w 805641"/>
                <a:gd name="connsiteY5" fmla="*/ 716182 h 805562"/>
                <a:gd name="connsiteX6" fmla="*/ 76 w 805641"/>
                <a:gd name="connsiteY6" fmla="*/ 148884 h 805562"/>
                <a:gd name="connsiteX7" fmla="*/ 224348 w 805641"/>
                <a:gd name="connsiteY7" fmla="*/ 54334 h 805562"/>
                <a:gd name="connsiteX8" fmla="*/ 297467 w 805641"/>
                <a:gd name="connsiteY8" fmla="*/ 104383 h 805562"/>
                <a:gd name="connsiteX9" fmla="*/ 432546 w 805641"/>
                <a:gd name="connsiteY9" fmla="*/ 0 h 805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5641" h="805562">
                  <a:moveTo>
                    <a:pt x="432546" y="0"/>
                  </a:moveTo>
                  <a:cubicBezTo>
                    <a:pt x="511590" y="17208"/>
                    <a:pt x="591201" y="34983"/>
                    <a:pt x="670244" y="52192"/>
                  </a:cubicBezTo>
                  <a:cubicBezTo>
                    <a:pt x="670244" y="52192"/>
                    <a:pt x="849384" y="96882"/>
                    <a:pt x="795554" y="472811"/>
                  </a:cubicBezTo>
                  <a:lnTo>
                    <a:pt x="616414" y="432407"/>
                  </a:lnTo>
                  <a:lnTo>
                    <a:pt x="669676" y="805563"/>
                  </a:lnTo>
                  <a:lnTo>
                    <a:pt x="76" y="716182"/>
                  </a:lnTo>
                  <a:lnTo>
                    <a:pt x="76" y="148884"/>
                  </a:lnTo>
                  <a:cubicBezTo>
                    <a:pt x="76" y="148884"/>
                    <a:pt x="-10702" y="55721"/>
                    <a:pt x="224348" y="54334"/>
                  </a:cubicBezTo>
                  <a:cubicBezTo>
                    <a:pt x="231345" y="63979"/>
                    <a:pt x="256621" y="98458"/>
                    <a:pt x="297467" y="104383"/>
                  </a:cubicBezTo>
                  <a:cubicBezTo>
                    <a:pt x="350792" y="112010"/>
                    <a:pt x="411052" y="70534"/>
                    <a:pt x="432546" y="0"/>
                  </a:cubicBezTo>
                  <a:close/>
                </a:path>
              </a:pathLst>
            </a:custGeom>
            <a:solidFill>
              <a:srgbClr val="A0C0FD"/>
            </a:solidFill>
            <a:ln w="6300" cap="flat">
              <a:noFill/>
              <a:prstDash val="solid"/>
              <a:miter/>
            </a:ln>
          </p:spPr>
          <p:txBody>
            <a:bodyPr rtlCol="0" anchor="ctr"/>
            <a:lstStyle/>
            <a:p>
              <a:endParaRPr lang="es-MX" sz="1050"/>
            </a:p>
          </p:txBody>
        </p:sp>
        <p:sp>
          <p:nvSpPr>
            <p:cNvPr id="95" name="Forma libre 464">
              <a:extLst>
                <a:ext uri="{FF2B5EF4-FFF2-40B4-BE49-F238E27FC236}">
                  <a16:creationId xmlns:a16="http://schemas.microsoft.com/office/drawing/2014/main" id="{02BD3D20-C774-D93C-8F98-000B8A7A7824}"/>
                </a:ext>
              </a:extLst>
            </p:cNvPr>
            <p:cNvSpPr/>
            <p:nvPr/>
          </p:nvSpPr>
          <p:spPr>
            <a:xfrm>
              <a:off x="10387284" y="4807281"/>
              <a:ext cx="206496" cy="293734"/>
            </a:xfrm>
            <a:custGeom>
              <a:avLst/>
              <a:gdLst>
                <a:gd name="connsiteX0" fmla="*/ 90515 w 206496"/>
                <a:gd name="connsiteY0" fmla="*/ 0 h 293734"/>
                <a:gd name="connsiteX1" fmla="*/ 0 w 206496"/>
                <a:gd name="connsiteY1" fmla="*/ 293734 h 293734"/>
                <a:gd name="connsiteX2" fmla="*/ 206496 w 206496"/>
                <a:gd name="connsiteY2" fmla="*/ 293734 h 293734"/>
                <a:gd name="connsiteX3" fmla="*/ 183237 w 206496"/>
                <a:gd name="connsiteY3" fmla="*/ 93983 h 293734"/>
                <a:gd name="connsiteX4" fmla="*/ 90515 w 206496"/>
                <a:gd name="connsiteY4" fmla="*/ 0 h 293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496" h="293734">
                  <a:moveTo>
                    <a:pt x="90515" y="0"/>
                  </a:moveTo>
                  <a:lnTo>
                    <a:pt x="0" y="293734"/>
                  </a:lnTo>
                  <a:lnTo>
                    <a:pt x="206496" y="293734"/>
                  </a:lnTo>
                  <a:lnTo>
                    <a:pt x="183237" y="93983"/>
                  </a:lnTo>
                  <a:lnTo>
                    <a:pt x="90515" y="0"/>
                  </a:lnTo>
                  <a:close/>
                </a:path>
              </a:pathLst>
            </a:custGeom>
            <a:solidFill>
              <a:srgbClr val="A0C0FD"/>
            </a:solidFill>
            <a:ln w="6300" cap="flat">
              <a:noFill/>
              <a:prstDash val="solid"/>
              <a:miter/>
            </a:ln>
          </p:spPr>
          <p:txBody>
            <a:bodyPr rtlCol="0" anchor="ctr"/>
            <a:lstStyle/>
            <a:p>
              <a:endParaRPr lang="es-MX" sz="1050"/>
            </a:p>
          </p:txBody>
        </p:sp>
        <p:sp>
          <p:nvSpPr>
            <p:cNvPr id="96" name="Forma libre 465">
              <a:extLst>
                <a:ext uri="{FF2B5EF4-FFF2-40B4-BE49-F238E27FC236}">
                  <a16:creationId xmlns:a16="http://schemas.microsoft.com/office/drawing/2014/main" id="{F60C5B4B-FBF8-7E95-42E3-5DA1BBE6BDDC}"/>
                </a:ext>
              </a:extLst>
            </p:cNvPr>
            <p:cNvSpPr/>
            <p:nvPr/>
          </p:nvSpPr>
          <p:spPr>
            <a:xfrm>
              <a:off x="10919535" y="5089354"/>
              <a:ext cx="355002" cy="471172"/>
            </a:xfrm>
            <a:custGeom>
              <a:avLst/>
              <a:gdLst>
                <a:gd name="connsiteX0" fmla="*/ 160671 w 355002"/>
                <a:gd name="connsiteY0" fmla="*/ 0 h 471172"/>
                <a:gd name="connsiteX1" fmla="*/ 109425 w 355002"/>
                <a:gd name="connsiteY1" fmla="*/ 251502 h 471172"/>
                <a:gd name="connsiteX2" fmla="*/ 0 w 355002"/>
                <a:gd name="connsiteY2" fmla="*/ 261146 h 471172"/>
                <a:gd name="connsiteX3" fmla="*/ 36686 w 355002"/>
                <a:gd name="connsiteY3" fmla="*/ 471172 h 471172"/>
                <a:gd name="connsiteX4" fmla="*/ 260453 w 355002"/>
                <a:gd name="connsiteY4" fmla="*/ 422700 h 471172"/>
                <a:gd name="connsiteX5" fmla="*/ 355003 w 355002"/>
                <a:gd name="connsiteY5" fmla="*/ 40972 h 471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002" h="471172">
                  <a:moveTo>
                    <a:pt x="160671" y="0"/>
                  </a:moveTo>
                  <a:lnTo>
                    <a:pt x="109425" y="251502"/>
                  </a:lnTo>
                  <a:lnTo>
                    <a:pt x="0" y="261146"/>
                  </a:lnTo>
                  <a:lnTo>
                    <a:pt x="36686" y="471172"/>
                  </a:lnTo>
                  <a:cubicBezTo>
                    <a:pt x="36686" y="471172"/>
                    <a:pt x="225406" y="471172"/>
                    <a:pt x="260453" y="422700"/>
                  </a:cubicBezTo>
                  <a:cubicBezTo>
                    <a:pt x="295499" y="374228"/>
                    <a:pt x="355003" y="40972"/>
                    <a:pt x="355003" y="40972"/>
                  </a:cubicBezTo>
                  <a:close/>
                </a:path>
              </a:pathLst>
            </a:custGeom>
            <a:solidFill>
              <a:srgbClr val="FFCBB2"/>
            </a:solidFill>
            <a:ln w="6300" cap="flat">
              <a:noFill/>
              <a:prstDash val="solid"/>
              <a:miter/>
            </a:ln>
          </p:spPr>
          <p:txBody>
            <a:bodyPr rtlCol="0" anchor="ctr"/>
            <a:lstStyle/>
            <a:p>
              <a:endParaRPr lang="es-MX" sz="1050"/>
            </a:p>
          </p:txBody>
        </p:sp>
        <p:sp>
          <p:nvSpPr>
            <p:cNvPr id="97" name="Forma libre 466">
              <a:extLst>
                <a:ext uri="{FF2B5EF4-FFF2-40B4-BE49-F238E27FC236}">
                  <a16:creationId xmlns:a16="http://schemas.microsoft.com/office/drawing/2014/main" id="{9595EF9F-59AC-D12C-3C9D-E2B6F7B19E00}"/>
                </a:ext>
              </a:extLst>
            </p:cNvPr>
            <p:cNvSpPr/>
            <p:nvPr/>
          </p:nvSpPr>
          <p:spPr>
            <a:xfrm>
              <a:off x="10006316" y="5356935"/>
              <a:ext cx="846342" cy="602023"/>
            </a:xfrm>
            <a:custGeom>
              <a:avLst/>
              <a:gdLst>
                <a:gd name="connsiteX0" fmla="*/ 138732 w 846342"/>
                <a:gd name="connsiteY0" fmla="*/ 1886 h 602023"/>
                <a:gd name="connsiteX1" fmla="*/ 84838 w 846342"/>
                <a:gd name="connsiteY1" fmla="*/ 25019 h 602023"/>
                <a:gd name="connsiteX2" fmla="*/ 25461 w 846342"/>
                <a:gd name="connsiteY2" fmla="*/ 76013 h 602023"/>
                <a:gd name="connsiteX3" fmla="*/ 3903 w 846342"/>
                <a:gd name="connsiteY3" fmla="*/ 120640 h 602023"/>
                <a:gd name="connsiteX4" fmla="*/ 36303 w 846342"/>
                <a:gd name="connsiteY4" fmla="*/ 269461 h 602023"/>
                <a:gd name="connsiteX5" fmla="*/ 783750 w 846342"/>
                <a:gd name="connsiteY5" fmla="*/ 602024 h 602023"/>
                <a:gd name="connsiteX6" fmla="*/ 802660 w 846342"/>
                <a:gd name="connsiteY6" fmla="*/ 521972 h 602023"/>
                <a:gd name="connsiteX7" fmla="*/ 846342 w 846342"/>
                <a:gd name="connsiteY7" fmla="*/ 446332 h 602023"/>
                <a:gd name="connsiteX8" fmla="*/ 594209 w 846342"/>
                <a:gd name="connsiteY8" fmla="*/ 267444 h 602023"/>
                <a:gd name="connsiteX9" fmla="*/ 391431 w 846342"/>
                <a:gd name="connsiteY9" fmla="*/ 118056 h 602023"/>
                <a:gd name="connsiteX10" fmla="*/ 138732 w 846342"/>
                <a:gd name="connsiteY10" fmla="*/ 1886 h 602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6342" h="602023">
                  <a:moveTo>
                    <a:pt x="138732" y="1886"/>
                  </a:moveTo>
                  <a:cubicBezTo>
                    <a:pt x="119885" y="7353"/>
                    <a:pt x="101784" y="15123"/>
                    <a:pt x="84838" y="25019"/>
                  </a:cubicBezTo>
                  <a:cubicBezTo>
                    <a:pt x="62260" y="38475"/>
                    <a:pt x="42173" y="55726"/>
                    <a:pt x="25461" y="76013"/>
                  </a:cubicBezTo>
                  <a:cubicBezTo>
                    <a:pt x="15653" y="89473"/>
                    <a:pt x="8351" y="104590"/>
                    <a:pt x="3903" y="120640"/>
                  </a:cubicBezTo>
                  <a:cubicBezTo>
                    <a:pt x="3904" y="120640"/>
                    <a:pt x="-16582" y="181341"/>
                    <a:pt x="36303" y="269461"/>
                  </a:cubicBezTo>
                  <a:cubicBezTo>
                    <a:pt x="74565" y="333944"/>
                    <a:pt x="364705" y="473058"/>
                    <a:pt x="783750" y="602024"/>
                  </a:cubicBezTo>
                  <a:cubicBezTo>
                    <a:pt x="786118" y="574561"/>
                    <a:pt x="792489" y="547592"/>
                    <a:pt x="802660" y="521972"/>
                  </a:cubicBezTo>
                  <a:cubicBezTo>
                    <a:pt x="813277" y="494678"/>
                    <a:pt x="828008" y="469169"/>
                    <a:pt x="846342" y="446332"/>
                  </a:cubicBezTo>
                  <a:cubicBezTo>
                    <a:pt x="737925" y="374349"/>
                    <a:pt x="652704" y="311505"/>
                    <a:pt x="594209" y="267444"/>
                  </a:cubicBezTo>
                  <a:cubicBezTo>
                    <a:pt x="527331" y="217018"/>
                    <a:pt x="458310" y="168545"/>
                    <a:pt x="391431" y="118056"/>
                  </a:cubicBezTo>
                  <a:cubicBezTo>
                    <a:pt x="391117" y="118497"/>
                    <a:pt x="210464" y="-17465"/>
                    <a:pt x="138732" y="1886"/>
                  </a:cubicBezTo>
                  <a:close/>
                </a:path>
              </a:pathLst>
            </a:custGeom>
            <a:solidFill>
              <a:srgbClr val="3A83FF"/>
            </a:solidFill>
            <a:ln w="6300" cap="flat">
              <a:noFill/>
              <a:prstDash val="solid"/>
              <a:miter/>
            </a:ln>
          </p:spPr>
          <p:txBody>
            <a:bodyPr rtlCol="0" anchor="ctr"/>
            <a:lstStyle/>
            <a:p>
              <a:endParaRPr lang="es-MX" sz="1050"/>
            </a:p>
          </p:txBody>
        </p:sp>
        <p:sp>
          <p:nvSpPr>
            <p:cNvPr id="98" name="Forma libre 467">
              <a:extLst>
                <a:ext uri="{FF2B5EF4-FFF2-40B4-BE49-F238E27FC236}">
                  <a16:creationId xmlns:a16="http://schemas.microsoft.com/office/drawing/2014/main" id="{0FF1B10F-6F56-4D5E-758A-3E98812AD16A}"/>
                </a:ext>
              </a:extLst>
            </p:cNvPr>
            <p:cNvSpPr/>
            <p:nvPr/>
          </p:nvSpPr>
          <p:spPr>
            <a:xfrm>
              <a:off x="10195363" y="5074791"/>
              <a:ext cx="791077" cy="529355"/>
            </a:xfrm>
            <a:custGeom>
              <a:avLst/>
              <a:gdLst>
                <a:gd name="connsiteX0" fmla="*/ 775229 w 791077"/>
                <a:gd name="connsiteY0" fmla="*/ 529355 h 529355"/>
                <a:gd name="connsiteX1" fmla="*/ 76949 w 791077"/>
                <a:gd name="connsiteY1" fmla="*/ 529355 h 529355"/>
                <a:gd name="connsiteX2" fmla="*/ 60875 w 791077"/>
                <a:gd name="connsiteY2" fmla="*/ 514858 h 529355"/>
                <a:gd name="connsiteX3" fmla="*/ 111 w 791077"/>
                <a:gd name="connsiteY3" fmla="*/ 18283 h 529355"/>
                <a:gd name="connsiteX4" fmla="*/ 14498 w 791077"/>
                <a:gd name="connsiteY4" fmla="*/ 112 h 529355"/>
                <a:gd name="connsiteX5" fmla="*/ 16247 w 791077"/>
                <a:gd name="connsiteY5" fmla="*/ 3 h 529355"/>
                <a:gd name="connsiteX6" fmla="*/ 719319 w 791077"/>
                <a:gd name="connsiteY6" fmla="*/ 3 h 529355"/>
                <a:gd name="connsiteX7" fmla="*/ 735455 w 791077"/>
                <a:gd name="connsiteY7" fmla="*/ 14501 h 529355"/>
                <a:gd name="connsiteX8" fmla="*/ 790862 w 791077"/>
                <a:gd name="connsiteY8" fmla="*/ 511012 h 529355"/>
                <a:gd name="connsiteX9" fmla="*/ 777901 w 791077"/>
                <a:gd name="connsiteY9" fmla="*/ 529142 h 529355"/>
                <a:gd name="connsiteX10" fmla="*/ 775229 w 791077"/>
                <a:gd name="connsiteY10" fmla="*/ 529355 h 529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1077" h="529355">
                  <a:moveTo>
                    <a:pt x="775229" y="529355"/>
                  </a:moveTo>
                  <a:lnTo>
                    <a:pt x="76949" y="529355"/>
                  </a:lnTo>
                  <a:cubicBezTo>
                    <a:pt x="68750" y="529144"/>
                    <a:pt x="61929" y="522991"/>
                    <a:pt x="60875" y="514858"/>
                  </a:cubicBezTo>
                  <a:lnTo>
                    <a:pt x="111" y="18283"/>
                  </a:lnTo>
                  <a:cubicBezTo>
                    <a:pt x="-934" y="9292"/>
                    <a:pt x="5508" y="1157"/>
                    <a:pt x="14498" y="112"/>
                  </a:cubicBezTo>
                  <a:cubicBezTo>
                    <a:pt x="15079" y="45"/>
                    <a:pt x="15662" y="8"/>
                    <a:pt x="16247" y="3"/>
                  </a:cubicBezTo>
                  <a:lnTo>
                    <a:pt x="719319" y="3"/>
                  </a:lnTo>
                  <a:cubicBezTo>
                    <a:pt x="727673" y="-161"/>
                    <a:pt x="734727" y="6176"/>
                    <a:pt x="735455" y="14501"/>
                  </a:cubicBezTo>
                  <a:cubicBezTo>
                    <a:pt x="753735" y="180215"/>
                    <a:pt x="772582" y="345299"/>
                    <a:pt x="790862" y="511012"/>
                  </a:cubicBezTo>
                  <a:cubicBezTo>
                    <a:pt x="792289" y="519598"/>
                    <a:pt x="786487" y="527714"/>
                    <a:pt x="777901" y="529142"/>
                  </a:cubicBezTo>
                  <a:cubicBezTo>
                    <a:pt x="777018" y="529289"/>
                    <a:pt x="776124" y="529360"/>
                    <a:pt x="775229" y="529355"/>
                  </a:cubicBezTo>
                  <a:close/>
                </a:path>
              </a:pathLst>
            </a:custGeom>
            <a:solidFill>
              <a:srgbClr val="21222D"/>
            </a:solidFill>
            <a:ln w="6300" cap="flat">
              <a:noFill/>
              <a:prstDash val="solid"/>
              <a:miter/>
            </a:ln>
          </p:spPr>
          <p:txBody>
            <a:bodyPr rtlCol="0" anchor="ctr"/>
            <a:lstStyle/>
            <a:p>
              <a:endParaRPr lang="es-MX" sz="1050"/>
            </a:p>
          </p:txBody>
        </p:sp>
        <p:sp>
          <p:nvSpPr>
            <p:cNvPr id="99" name="Forma libre 468">
              <a:extLst>
                <a:ext uri="{FF2B5EF4-FFF2-40B4-BE49-F238E27FC236}">
                  <a16:creationId xmlns:a16="http://schemas.microsoft.com/office/drawing/2014/main" id="{B946059D-1E85-FF52-838A-805B88D2BA2A}"/>
                </a:ext>
              </a:extLst>
            </p:cNvPr>
            <p:cNvSpPr/>
            <p:nvPr/>
          </p:nvSpPr>
          <p:spPr>
            <a:xfrm>
              <a:off x="10533350" y="5321185"/>
              <a:ext cx="71465" cy="81551"/>
            </a:xfrm>
            <a:custGeom>
              <a:avLst/>
              <a:gdLst>
                <a:gd name="connsiteX0" fmla="*/ 64213 w 71465"/>
                <a:gd name="connsiteY0" fmla="*/ 24336 h 81551"/>
                <a:gd name="connsiteX1" fmla="*/ 57342 w 71465"/>
                <a:gd name="connsiteY1" fmla="*/ 78041 h 81551"/>
                <a:gd name="connsiteX2" fmla="*/ 7357 w 71465"/>
                <a:gd name="connsiteY2" fmla="*/ 57177 h 81551"/>
                <a:gd name="connsiteX3" fmla="*/ 14290 w 71465"/>
                <a:gd name="connsiteY3" fmla="*/ 3472 h 81551"/>
                <a:gd name="connsiteX4" fmla="*/ 64213 w 71465"/>
                <a:gd name="connsiteY4" fmla="*/ 24336 h 81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65" h="81551">
                  <a:moveTo>
                    <a:pt x="64213" y="24336"/>
                  </a:moveTo>
                  <a:cubicBezTo>
                    <a:pt x="76126" y="44948"/>
                    <a:pt x="73038" y="68964"/>
                    <a:pt x="57342" y="78041"/>
                  </a:cubicBezTo>
                  <a:cubicBezTo>
                    <a:pt x="41646" y="87117"/>
                    <a:pt x="19523" y="78041"/>
                    <a:pt x="7357" y="57177"/>
                  </a:cubicBezTo>
                  <a:cubicBezTo>
                    <a:pt x="-4809" y="36313"/>
                    <a:pt x="-1468" y="12549"/>
                    <a:pt x="14290" y="3472"/>
                  </a:cubicBezTo>
                  <a:cubicBezTo>
                    <a:pt x="30049" y="-5604"/>
                    <a:pt x="52363" y="3725"/>
                    <a:pt x="64213" y="24336"/>
                  </a:cubicBezTo>
                  <a:close/>
                </a:path>
              </a:pathLst>
            </a:custGeom>
            <a:solidFill>
              <a:srgbClr val="FFFFFF"/>
            </a:solidFill>
            <a:ln w="6300" cap="flat">
              <a:noFill/>
              <a:prstDash val="solid"/>
              <a:miter/>
            </a:ln>
          </p:spPr>
          <p:txBody>
            <a:bodyPr rtlCol="0" anchor="ctr"/>
            <a:lstStyle/>
            <a:p>
              <a:endParaRPr lang="es-MX" sz="1050"/>
            </a:p>
          </p:txBody>
        </p:sp>
        <p:sp>
          <p:nvSpPr>
            <p:cNvPr id="100" name="Forma libre 469">
              <a:extLst>
                <a:ext uri="{FF2B5EF4-FFF2-40B4-BE49-F238E27FC236}">
                  <a16:creationId xmlns:a16="http://schemas.microsoft.com/office/drawing/2014/main" id="{2353FD96-A73E-843E-F64E-71FD110CDC75}"/>
                </a:ext>
              </a:extLst>
            </p:cNvPr>
            <p:cNvSpPr/>
            <p:nvPr/>
          </p:nvSpPr>
          <p:spPr>
            <a:xfrm>
              <a:off x="8339906" y="2893597"/>
              <a:ext cx="1523950" cy="148316"/>
            </a:xfrm>
            <a:custGeom>
              <a:avLst/>
              <a:gdLst>
                <a:gd name="connsiteX0" fmla="*/ 0 w 1523950"/>
                <a:gd name="connsiteY0" fmla="*/ 0 h 148316"/>
                <a:gd name="connsiteX1" fmla="*/ 1523951 w 1523950"/>
                <a:gd name="connsiteY1" fmla="*/ 0 h 148316"/>
                <a:gd name="connsiteX2" fmla="*/ 1523951 w 1523950"/>
                <a:gd name="connsiteY2" fmla="*/ 148317 h 148316"/>
                <a:gd name="connsiteX3" fmla="*/ 0 w 1523950"/>
                <a:gd name="connsiteY3" fmla="*/ 148317 h 148316"/>
              </a:gdLst>
              <a:ahLst/>
              <a:cxnLst>
                <a:cxn ang="0">
                  <a:pos x="connsiteX0" y="connsiteY0"/>
                </a:cxn>
                <a:cxn ang="0">
                  <a:pos x="connsiteX1" y="connsiteY1"/>
                </a:cxn>
                <a:cxn ang="0">
                  <a:pos x="connsiteX2" y="connsiteY2"/>
                </a:cxn>
                <a:cxn ang="0">
                  <a:pos x="connsiteX3" y="connsiteY3"/>
                </a:cxn>
              </a:cxnLst>
              <a:rect l="l" t="t" r="r" b="b"/>
              <a:pathLst>
                <a:path w="1523950" h="148316">
                  <a:moveTo>
                    <a:pt x="0" y="0"/>
                  </a:moveTo>
                  <a:lnTo>
                    <a:pt x="1523951" y="0"/>
                  </a:lnTo>
                  <a:lnTo>
                    <a:pt x="1523951" y="148317"/>
                  </a:lnTo>
                  <a:lnTo>
                    <a:pt x="0" y="148317"/>
                  </a:lnTo>
                  <a:close/>
                </a:path>
              </a:pathLst>
            </a:custGeom>
            <a:solidFill>
              <a:srgbClr val="FFFFFF"/>
            </a:solidFill>
            <a:ln w="6300" cap="flat">
              <a:noFill/>
              <a:prstDash val="solid"/>
              <a:miter/>
            </a:ln>
          </p:spPr>
          <p:txBody>
            <a:bodyPr rtlCol="0" anchor="ctr"/>
            <a:lstStyle/>
            <a:p>
              <a:endParaRPr lang="es-MX" sz="1050"/>
            </a:p>
          </p:txBody>
        </p:sp>
        <p:sp>
          <p:nvSpPr>
            <p:cNvPr id="101" name="Forma libre 470">
              <a:extLst>
                <a:ext uri="{FF2B5EF4-FFF2-40B4-BE49-F238E27FC236}">
                  <a16:creationId xmlns:a16="http://schemas.microsoft.com/office/drawing/2014/main" id="{0C0D60FE-8492-8477-03CC-AE5D0C507FA8}"/>
                </a:ext>
              </a:extLst>
            </p:cNvPr>
            <p:cNvSpPr/>
            <p:nvPr/>
          </p:nvSpPr>
          <p:spPr>
            <a:xfrm>
              <a:off x="8560900" y="3466567"/>
              <a:ext cx="1372734" cy="75639"/>
            </a:xfrm>
            <a:custGeom>
              <a:avLst/>
              <a:gdLst>
                <a:gd name="connsiteX0" fmla="*/ 0 w 1372734"/>
                <a:gd name="connsiteY0" fmla="*/ 0 h 75639"/>
                <a:gd name="connsiteX1" fmla="*/ 1372735 w 1372734"/>
                <a:gd name="connsiteY1" fmla="*/ 0 h 75639"/>
                <a:gd name="connsiteX2" fmla="*/ 1372735 w 1372734"/>
                <a:gd name="connsiteY2" fmla="*/ 75640 h 75639"/>
                <a:gd name="connsiteX3" fmla="*/ 0 w 1372734"/>
                <a:gd name="connsiteY3" fmla="*/ 75640 h 75639"/>
              </a:gdLst>
              <a:ahLst/>
              <a:cxnLst>
                <a:cxn ang="0">
                  <a:pos x="connsiteX0" y="connsiteY0"/>
                </a:cxn>
                <a:cxn ang="0">
                  <a:pos x="connsiteX1" y="connsiteY1"/>
                </a:cxn>
                <a:cxn ang="0">
                  <a:pos x="connsiteX2" y="connsiteY2"/>
                </a:cxn>
                <a:cxn ang="0">
                  <a:pos x="connsiteX3" y="connsiteY3"/>
                </a:cxn>
              </a:cxnLst>
              <a:rect l="l" t="t" r="r" b="b"/>
              <a:pathLst>
                <a:path w="1372734" h="75639">
                  <a:moveTo>
                    <a:pt x="0" y="0"/>
                  </a:moveTo>
                  <a:lnTo>
                    <a:pt x="1372735" y="0"/>
                  </a:lnTo>
                  <a:lnTo>
                    <a:pt x="1372735" y="75640"/>
                  </a:lnTo>
                  <a:lnTo>
                    <a:pt x="0" y="75640"/>
                  </a:lnTo>
                  <a:close/>
                </a:path>
              </a:pathLst>
            </a:custGeom>
            <a:solidFill>
              <a:srgbClr val="FFFFFF"/>
            </a:solidFill>
            <a:ln w="6300" cap="flat">
              <a:noFill/>
              <a:prstDash val="solid"/>
              <a:miter/>
            </a:ln>
          </p:spPr>
          <p:txBody>
            <a:bodyPr rtlCol="0" anchor="ctr"/>
            <a:lstStyle/>
            <a:p>
              <a:endParaRPr lang="es-MX" sz="1050"/>
            </a:p>
          </p:txBody>
        </p:sp>
        <p:sp>
          <p:nvSpPr>
            <p:cNvPr id="102" name="Forma libre 471">
              <a:extLst>
                <a:ext uri="{FF2B5EF4-FFF2-40B4-BE49-F238E27FC236}">
                  <a16:creationId xmlns:a16="http://schemas.microsoft.com/office/drawing/2014/main" id="{8245DA46-41B0-3F2D-9642-C6CAD9A198F3}"/>
                </a:ext>
              </a:extLst>
            </p:cNvPr>
            <p:cNvSpPr/>
            <p:nvPr/>
          </p:nvSpPr>
          <p:spPr>
            <a:xfrm>
              <a:off x="8560900" y="4103454"/>
              <a:ext cx="1372734" cy="75639"/>
            </a:xfrm>
            <a:custGeom>
              <a:avLst/>
              <a:gdLst>
                <a:gd name="connsiteX0" fmla="*/ 0 w 1372734"/>
                <a:gd name="connsiteY0" fmla="*/ 0 h 75639"/>
                <a:gd name="connsiteX1" fmla="*/ 1372735 w 1372734"/>
                <a:gd name="connsiteY1" fmla="*/ 0 h 75639"/>
                <a:gd name="connsiteX2" fmla="*/ 1372735 w 1372734"/>
                <a:gd name="connsiteY2" fmla="*/ 75640 h 75639"/>
                <a:gd name="connsiteX3" fmla="*/ 0 w 1372734"/>
                <a:gd name="connsiteY3" fmla="*/ 75640 h 75639"/>
              </a:gdLst>
              <a:ahLst/>
              <a:cxnLst>
                <a:cxn ang="0">
                  <a:pos x="connsiteX0" y="connsiteY0"/>
                </a:cxn>
                <a:cxn ang="0">
                  <a:pos x="connsiteX1" y="connsiteY1"/>
                </a:cxn>
                <a:cxn ang="0">
                  <a:pos x="connsiteX2" y="connsiteY2"/>
                </a:cxn>
                <a:cxn ang="0">
                  <a:pos x="connsiteX3" y="connsiteY3"/>
                </a:cxn>
              </a:cxnLst>
              <a:rect l="l" t="t" r="r" b="b"/>
              <a:pathLst>
                <a:path w="1372734" h="75639">
                  <a:moveTo>
                    <a:pt x="0" y="0"/>
                  </a:moveTo>
                  <a:lnTo>
                    <a:pt x="1372735" y="0"/>
                  </a:lnTo>
                  <a:lnTo>
                    <a:pt x="1372735" y="75640"/>
                  </a:lnTo>
                  <a:lnTo>
                    <a:pt x="0" y="75640"/>
                  </a:lnTo>
                  <a:close/>
                </a:path>
              </a:pathLst>
            </a:custGeom>
            <a:solidFill>
              <a:srgbClr val="FFFFFF"/>
            </a:solidFill>
            <a:ln w="6300" cap="flat">
              <a:noFill/>
              <a:prstDash val="solid"/>
              <a:miter/>
            </a:ln>
          </p:spPr>
          <p:txBody>
            <a:bodyPr rtlCol="0" anchor="ctr"/>
            <a:lstStyle/>
            <a:p>
              <a:endParaRPr lang="es-MX" sz="1050"/>
            </a:p>
          </p:txBody>
        </p:sp>
        <p:sp>
          <p:nvSpPr>
            <p:cNvPr id="103" name="Forma libre 472">
              <a:extLst>
                <a:ext uri="{FF2B5EF4-FFF2-40B4-BE49-F238E27FC236}">
                  <a16:creationId xmlns:a16="http://schemas.microsoft.com/office/drawing/2014/main" id="{172E6861-F7EA-53B8-10CC-2C1CC6EE4E39}"/>
                </a:ext>
              </a:extLst>
            </p:cNvPr>
            <p:cNvSpPr/>
            <p:nvPr/>
          </p:nvSpPr>
          <p:spPr>
            <a:xfrm>
              <a:off x="8560900" y="4740403"/>
              <a:ext cx="1372734" cy="75639"/>
            </a:xfrm>
            <a:custGeom>
              <a:avLst/>
              <a:gdLst>
                <a:gd name="connsiteX0" fmla="*/ 0 w 1372734"/>
                <a:gd name="connsiteY0" fmla="*/ 0 h 75639"/>
                <a:gd name="connsiteX1" fmla="*/ 1372735 w 1372734"/>
                <a:gd name="connsiteY1" fmla="*/ 0 h 75639"/>
                <a:gd name="connsiteX2" fmla="*/ 1372735 w 1372734"/>
                <a:gd name="connsiteY2" fmla="*/ 75640 h 75639"/>
                <a:gd name="connsiteX3" fmla="*/ 0 w 1372734"/>
                <a:gd name="connsiteY3" fmla="*/ 75640 h 75639"/>
              </a:gdLst>
              <a:ahLst/>
              <a:cxnLst>
                <a:cxn ang="0">
                  <a:pos x="connsiteX0" y="connsiteY0"/>
                </a:cxn>
                <a:cxn ang="0">
                  <a:pos x="connsiteX1" y="connsiteY1"/>
                </a:cxn>
                <a:cxn ang="0">
                  <a:pos x="connsiteX2" y="connsiteY2"/>
                </a:cxn>
                <a:cxn ang="0">
                  <a:pos x="connsiteX3" y="connsiteY3"/>
                </a:cxn>
              </a:cxnLst>
              <a:rect l="l" t="t" r="r" b="b"/>
              <a:pathLst>
                <a:path w="1372734" h="75639">
                  <a:moveTo>
                    <a:pt x="0" y="0"/>
                  </a:moveTo>
                  <a:lnTo>
                    <a:pt x="1372735" y="0"/>
                  </a:lnTo>
                  <a:lnTo>
                    <a:pt x="1372735" y="75640"/>
                  </a:lnTo>
                  <a:lnTo>
                    <a:pt x="0" y="75640"/>
                  </a:lnTo>
                  <a:close/>
                </a:path>
              </a:pathLst>
            </a:custGeom>
            <a:solidFill>
              <a:srgbClr val="FFFFFF"/>
            </a:solidFill>
            <a:ln w="6300" cap="flat">
              <a:noFill/>
              <a:prstDash val="solid"/>
              <a:miter/>
            </a:ln>
          </p:spPr>
          <p:txBody>
            <a:bodyPr rtlCol="0" anchor="ctr"/>
            <a:lstStyle/>
            <a:p>
              <a:endParaRPr lang="es-MX" sz="1050"/>
            </a:p>
          </p:txBody>
        </p:sp>
        <p:sp>
          <p:nvSpPr>
            <p:cNvPr id="104" name="Forma libre 473">
              <a:extLst>
                <a:ext uri="{FF2B5EF4-FFF2-40B4-BE49-F238E27FC236}">
                  <a16:creationId xmlns:a16="http://schemas.microsoft.com/office/drawing/2014/main" id="{1B42E2E7-378D-A4D1-91A6-895AB9F35737}"/>
                </a:ext>
              </a:extLst>
            </p:cNvPr>
            <p:cNvSpPr/>
            <p:nvPr/>
          </p:nvSpPr>
          <p:spPr>
            <a:xfrm>
              <a:off x="8560900" y="5377290"/>
              <a:ext cx="1372734" cy="75639"/>
            </a:xfrm>
            <a:custGeom>
              <a:avLst/>
              <a:gdLst>
                <a:gd name="connsiteX0" fmla="*/ 0 w 1372734"/>
                <a:gd name="connsiteY0" fmla="*/ 0 h 75639"/>
                <a:gd name="connsiteX1" fmla="*/ 1372735 w 1372734"/>
                <a:gd name="connsiteY1" fmla="*/ 0 h 75639"/>
                <a:gd name="connsiteX2" fmla="*/ 1372735 w 1372734"/>
                <a:gd name="connsiteY2" fmla="*/ 75640 h 75639"/>
                <a:gd name="connsiteX3" fmla="*/ 0 w 1372734"/>
                <a:gd name="connsiteY3" fmla="*/ 75640 h 75639"/>
              </a:gdLst>
              <a:ahLst/>
              <a:cxnLst>
                <a:cxn ang="0">
                  <a:pos x="connsiteX0" y="connsiteY0"/>
                </a:cxn>
                <a:cxn ang="0">
                  <a:pos x="connsiteX1" y="connsiteY1"/>
                </a:cxn>
                <a:cxn ang="0">
                  <a:pos x="connsiteX2" y="connsiteY2"/>
                </a:cxn>
                <a:cxn ang="0">
                  <a:pos x="connsiteX3" y="connsiteY3"/>
                </a:cxn>
              </a:cxnLst>
              <a:rect l="l" t="t" r="r" b="b"/>
              <a:pathLst>
                <a:path w="1372734" h="75639">
                  <a:moveTo>
                    <a:pt x="0" y="0"/>
                  </a:moveTo>
                  <a:lnTo>
                    <a:pt x="1372735" y="0"/>
                  </a:lnTo>
                  <a:lnTo>
                    <a:pt x="1372735" y="75640"/>
                  </a:lnTo>
                  <a:lnTo>
                    <a:pt x="0" y="75640"/>
                  </a:lnTo>
                  <a:close/>
                </a:path>
              </a:pathLst>
            </a:custGeom>
            <a:solidFill>
              <a:srgbClr val="FFFFFF"/>
            </a:solidFill>
            <a:ln w="6300" cap="flat">
              <a:noFill/>
              <a:prstDash val="solid"/>
              <a:miter/>
            </a:ln>
          </p:spPr>
          <p:txBody>
            <a:bodyPr rtlCol="0" anchor="ctr"/>
            <a:lstStyle/>
            <a:p>
              <a:endParaRPr lang="es-MX" sz="1050"/>
            </a:p>
          </p:txBody>
        </p:sp>
        <p:sp>
          <p:nvSpPr>
            <p:cNvPr id="105" name="Forma libre 474">
              <a:extLst>
                <a:ext uri="{FF2B5EF4-FFF2-40B4-BE49-F238E27FC236}">
                  <a16:creationId xmlns:a16="http://schemas.microsoft.com/office/drawing/2014/main" id="{D7514362-4FE7-0540-394C-13D1B6D675D0}"/>
                </a:ext>
              </a:extLst>
            </p:cNvPr>
            <p:cNvSpPr/>
            <p:nvPr/>
          </p:nvSpPr>
          <p:spPr>
            <a:xfrm>
              <a:off x="8104352" y="3324050"/>
              <a:ext cx="392570" cy="392570"/>
            </a:xfrm>
            <a:custGeom>
              <a:avLst/>
              <a:gdLst>
                <a:gd name="connsiteX0" fmla="*/ 392570 w 392570"/>
                <a:gd name="connsiteY0" fmla="*/ 196285 h 392570"/>
                <a:gd name="connsiteX1" fmla="*/ 196285 w 392570"/>
                <a:gd name="connsiteY1" fmla="*/ 392570 h 392570"/>
                <a:gd name="connsiteX2" fmla="*/ 0 w 392570"/>
                <a:gd name="connsiteY2" fmla="*/ 196285 h 392570"/>
                <a:gd name="connsiteX3" fmla="*/ 196285 w 392570"/>
                <a:gd name="connsiteY3" fmla="*/ 0 h 392570"/>
                <a:gd name="connsiteX4" fmla="*/ 392570 w 392570"/>
                <a:gd name="connsiteY4" fmla="*/ 196285 h 392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570" h="392570">
                  <a:moveTo>
                    <a:pt x="392570" y="196285"/>
                  </a:moveTo>
                  <a:cubicBezTo>
                    <a:pt x="392570" y="304690"/>
                    <a:pt x="304690" y="392570"/>
                    <a:pt x="196285" y="392570"/>
                  </a:cubicBezTo>
                  <a:cubicBezTo>
                    <a:pt x="87880" y="392570"/>
                    <a:pt x="0" y="304690"/>
                    <a:pt x="0" y="196285"/>
                  </a:cubicBezTo>
                  <a:cubicBezTo>
                    <a:pt x="0" y="87880"/>
                    <a:pt x="87880" y="0"/>
                    <a:pt x="196285" y="0"/>
                  </a:cubicBezTo>
                  <a:cubicBezTo>
                    <a:pt x="304690" y="0"/>
                    <a:pt x="392570" y="87880"/>
                    <a:pt x="392570" y="196285"/>
                  </a:cubicBezTo>
                  <a:close/>
                </a:path>
              </a:pathLst>
            </a:custGeom>
            <a:solidFill>
              <a:srgbClr val="FFFFFF"/>
            </a:solidFill>
            <a:ln w="6300" cap="flat">
              <a:noFill/>
              <a:prstDash val="solid"/>
              <a:miter/>
            </a:ln>
          </p:spPr>
          <p:txBody>
            <a:bodyPr rtlCol="0" anchor="ctr"/>
            <a:lstStyle/>
            <a:p>
              <a:endParaRPr lang="es-MX" sz="1050"/>
            </a:p>
          </p:txBody>
        </p:sp>
        <p:sp>
          <p:nvSpPr>
            <p:cNvPr id="106" name="Forma libre 475">
              <a:extLst>
                <a:ext uri="{FF2B5EF4-FFF2-40B4-BE49-F238E27FC236}">
                  <a16:creationId xmlns:a16="http://schemas.microsoft.com/office/drawing/2014/main" id="{CB9B95A7-6E99-BFB6-9778-3E7FD7DC4269}"/>
                </a:ext>
              </a:extLst>
            </p:cNvPr>
            <p:cNvSpPr/>
            <p:nvPr/>
          </p:nvSpPr>
          <p:spPr>
            <a:xfrm>
              <a:off x="8104352" y="3949338"/>
              <a:ext cx="392570" cy="392570"/>
            </a:xfrm>
            <a:custGeom>
              <a:avLst/>
              <a:gdLst>
                <a:gd name="connsiteX0" fmla="*/ 392570 w 392570"/>
                <a:gd name="connsiteY0" fmla="*/ 196285 h 392570"/>
                <a:gd name="connsiteX1" fmla="*/ 196285 w 392570"/>
                <a:gd name="connsiteY1" fmla="*/ 392570 h 392570"/>
                <a:gd name="connsiteX2" fmla="*/ 0 w 392570"/>
                <a:gd name="connsiteY2" fmla="*/ 196285 h 392570"/>
                <a:gd name="connsiteX3" fmla="*/ 196285 w 392570"/>
                <a:gd name="connsiteY3" fmla="*/ 0 h 392570"/>
                <a:gd name="connsiteX4" fmla="*/ 392570 w 392570"/>
                <a:gd name="connsiteY4" fmla="*/ 196285 h 392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570" h="392570">
                  <a:moveTo>
                    <a:pt x="392570" y="196285"/>
                  </a:moveTo>
                  <a:cubicBezTo>
                    <a:pt x="392570" y="304690"/>
                    <a:pt x="304690" y="392570"/>
                    <a:pt x="196285" y="392570"/>
                  </a:cubicBezTo>
                  <a:cubicBezTo>
                    <a:pt x="87880" y="392570"/>
                    <a:pt x="0" y="304691"/>
                    <a:pt x="0" y="196285"/>
                  </a:cubicBezTo>
                  <a:cubicBezTo>
                    <a:pt x="0" y="87880"/>
                    <a:pt x="87880" y="0"/>
                    <a:pt x="196285" y="0"/>
                  </a:cubicBezTo>
                  <a:cubicBezTo>
                    <a:pt x="304690" y="0"/>
                    <a:pt x="392570" y="87880"/>
                    <a:pt x="392570" y="196285"/>
                  </a:cubicBezTo>
                  <a:close/>
                </a:path>
              </a:pathLst>
            </a:custGeom>
            <a:solidFill>
              <a:srgbClr val="FFFFFF"/>
            </a:solidFill>
            <a:ln w="6300" cap="flat">
              <a:noFill/>
              <a:prstDash val="solid"/>
              <a:miter/>
            </a:ln>
          </p:spPr>
          <p:txBody>
            <a:bodyPr rtlCol="0" anchor="ctr"/>
            <a:lstStyle/>
            <a:p>
              <a:endParaRPr lang="es-MX" sz="1050"/>
            </a:p>
          </p:txBody>
        </p:sp>
        <p:sp>
          <p:nvSpPr>
            <p:cNvPr id="107" name="Forma libre 476">
              <a:extLst>
                <a:ext uri="{FF2B5EF4-FFF2-40B4-BE49-F238E27FC236}">
                  <a16:creationId xmlns:a16="http://schemas.microsoft.com/office/drawing/2014/main" id="{79E0A2EC-3B3F-3598-1BA2-20999FF241D5}"/>
                </a:ext>
              </a:extLst>
            </p:cNvPr>
            <p:cNvSpPr/>
            <p:nvPr/>
          </p:nvSpPr>
          <p:spPr>
            <a:xfrm>
              <a:off x="8104352" y="4574626"/>
              <a:ext cx="392570" cy="392570"/>
            </a:xfrm>
            <a:custGeom>
              <a:avLst/>
              <a:gdLst>
                <a:gd name="connsiteX0" fmla="*/ 392570 w 392570"/>
                <a:gd name="connsiteY0" fmla="*/ 196285 h 392570"/>
                <a:gd name="connsiteX1" fmla="*/ 196285 w 392570"/>
                <a:gd name="connsiteY1" fmla="*/ 392570 h 392570"/>
                <a:gd name="connsiteX2" fmla="*/ 0 w 392570"/>
                <a:gd name="connsiteY2" fmla="*/ 196285 h 392570"/>
                <a:gd name="connsiteX3" fmla="*/ 196285 w 392570"/>
                <a:gd name="connsiteY3" fmla="*/ 0 h 392570"/>
                <a:gd name="connsiteX4" fmla="*/ 392570 w 392570"/>
                <a:gd name="connsiteY4" fmla="*/ 196285 h 392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570" h="392570">
                  <a:moveTo>
                    <a:pt x="392570" y="196285"/>
                  </a:moveTo>
                  <a:cubicBezTo>
                    <a:pt x="392570" y="304690"/>
                    <a:pt x="304690" y="392570"/>
                    <a:pt x="196285" y="392570"/>
                  </a:cubicBezTo>
                  <a:cubicBezTo>
                    <a:pt x="87880" y="392570"/>
                    <a:pt x="0" y="304691"/>
                    <a:pt x="0" y="196285"/>
                  </a:cubicBezTo>
                  <a:cubicBezTo>
                    <a:pt x="0" y="87880"/>
                    <a:pt x="87880" y="0"/>
                    <a:pt x="196285" y="0"/>
                  </a:cubicBezTo>
                  <a:cubicBezTo>
                    <a:pt x="304690" y="0"/>
                    <a:pt x="392570" y="87880"/>
                    <a:pt x="392570" y="196285"/>
                  </a:cubicBezTo>
                  <a:close/>
                </a:path>
              </a:pathLst>
            </a:custGeom>
            <a:solidFill>
              <a:srgbClr val="FFFFFF"/>
            </a:solidFill>
            <a:ln w="6300" cap="flat">
              <a:noFill/>
              <a:prstDash val="solid"/>
              <a:miter/>
            </a:ln>
          </p:spPr>
          <p:txBody>
            <a:bodyPr rtlCol="0" anchor="ctr"/>
            <a:lstStyle/>
            <a:p>
              <a:endParaRPr lang="es-MX" sz="1050"/>
            </a:p>
          </p:txBody>
        </p:sp>
        <p:sp>
          <p:nvSpPr>
            <p:cNvPr id="108" name="Forma libre 477">
              <a:extLst>
                <a:ext uri="{FF2B5EF4-FFF2-40B4-BE49-F238E27FC236}">
                  <a16:creationId xmlns:a16="http://schemas.microsoft.com/office/drawing/2014/main" id="{EDB96EB3-3B47-9147-7E03-FB2929636E94}"/>
                </a:ext>
              </a:extLst>
            </p:cNvPr>
            <p:cNvSpPr/>
            <p:nvPr/>
          </p:nvSpPr>
          <p:spPr>
            <a:xfrm>
              <a:off x="8104352" y="5199914"/>
              <a:ext cx="392570" cy="392570"/>
            </a:xfrm>
            <a:custGeom>
              <a:avLst/>
              <a:gdLst>
                <a:gd name="connsiteX0" fmla="*/ 392570 w 392570"/>
                <a:gd name="connsiteY0" fmla="*/ 196285 h 392570"/>
                <a:gd name="connsiteX1" fmla="*/ 196285 w 392570"/>
                <a:gd name="connsiteY1" fmla="*/ 392570 h 392570"/>
                <a:gd name="connsiteX2" fmla="*/ 0 w 392570"/>
                <a:gd name="connsiteY2" fmla="*/ 196285 h 392570"/>
                <a:gd name="connsiteX3" fmla="*/ 196285 w 392570"/>
                <a:gd name="connsiteY3" fmla="*/ 0 h 392570"/>
                <a:gd name="connsiteX4" fmla="*/ 392570 w 392570"/>
                <a:gd name="connsiteY4" fmla="*/ 196285 h 392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570" h="392570">
                  <a:moveTo>
                    <a:pt x="392570" y="196285"/>
                  </a:moveTo>
                  <a:cubicBezTo>
                    <a:pt x="392570" y="304690"/>
                    <a:pt x="304690" y="392570"/>
                    <a:pt x="196285" y="392570"/>
                  </a:cubicBezTo>
                  <a:cubicBezTo>
                    <a:pt x="87880" y="392570"/>
                    <a:pt x="0" y="304691"/>
                    <a:pt x="0" y="196285"/>
                  </a:cubicBezTo>
                  <a:cubicBezTo>
                    <a:pt x="0" y="87880"/>
                    <a:pt x="87880" y="0"/>
                    <a:pt x="196285" y="0"/>
                  </a:cubicBezTo>
                  <a:cubicBezTo>
                    <a:pt x="304690" y="0"/>
                    <a:pt x="392570" y="87880"/>
                    <a:pt x="392570" y="196285"/>
                  </a:cubicBezTo>
                  <a:close/>
                </a:path>
              </a:pathLst>
            </a:custGeom>
            <a:solidFill>
              <a:srgbClr val="FFFFFF"/>
            </a:solidFill>
            <a:ln w="6300" cap="flat">
              <a:noFill/>
              <a:prstDash val="solid"/>
              <a:miter/>
            </a:ln>
          </p:spPr>
          <p:txBody>
            <a:bodyPr rtlCol="0" anchor="ctr"/>
            <a:lstStyle/>
            <a:p>
              <a:endParaRPr lang="es-MX" sz="1050"/>
            </a:p>
          </p:txBody>
        </p:sp>
        <p:sp>
          <p:nvSpPr>
            <p:cNvPr id="109" name="Forma libre 478">
              <a:extLst>
                <a:ext uri="{FF2B5EF4-FFF2-40B4-BE49-F238E27FC236}">
                  <a16:creationId xmlns:a16="http://schemas.microsoft.com/office/drawing/2014/main" id="{1FAFBCE3-D78C-9DBA-1934-827CD4275C6B}"/>
                </a:ext>
              </a:extLst>
            </p:cNvPr>
            <p:cNvSpPr/>
            <p:nvPr/>
          </p:nvSpPr>
          <p:spPr>
            <a:xfrm>
              <a:off x="8168267" y="3399689"/>
              <a:ext cx="270475" cy="267512"/>
            </a:xfrm>
            <a:custGeom>
              <a:avLst/>
              <a:gdLst>
                <a:gd name="connsiteX0" fmla="*/ 0 w 270475"/>
                <a:gd name="connsiteY0" fmla="*/ 167290 h 267512"/>
                <a:gd name="connsiteX1" fmla="*/ 96629 w 270475"/>
                <a:gd name="connsiteY1" fmla="*/ 267512 h 267512"/>
                <a:gd name="connsiteX2" fmla="*/ 270475 w 270475"/>
                <a:gd name="connsiteY2" fmla="*/ 55721 h 267512"/>
                <a:gd name="connsiteX3" fmla="*/ 240471 w 270475"/>
                <a:gd name="connsiteY3" fmla="*/ 0 h 267512"/>
                <a:gd name="connsiteX4" fmla="*/ 98205 w 270475"/>
                <a:gd name="connsiteY4" fmla="*/ 198932 h 267512"/>
                <a:gd name="connsiteX5" fmla="*/ 41475 w 270475"/>
                <a:gd name="connsiteY5" fmla="*/ 111506 h 267512"/>
                <a:gd name="connsiteX6" fmla="*/ 0 w 270475"/>
                <a:gd name="connsiteY6" fmla="*/ 167290 h 267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475" h="267512">
                  <a:moveTo>
                    <a:pt x="0" y="167290"/>
                  </a:moveTo>
                  <a:cubicBezTo>
                    <a:pt x="32210" y="200508"/>
                    <a:pt x="64420" y="234294"/>
                    <a:pt x="96629" y="267512"/>
                  </a:cubicBezTo>
                  <a:lnTo>
                    <a:pt x="270475" y="55721"/>
                  </a:lnTo>
                  <a:lnTo>
                    <a:pt x="240471" y="0"/>
                  </a:lnTo>
                  <a:cubicBezTo>
                    <a:pt x="193197" y="66437"/>
                    <a:pt x="145480" y="132370"/>
                    <a:pt x="98205" y="198932"/>
                  </a:cubicBezTo>
                  <a:cubicBezTo>
                    <a:pt x="79295" y="169937"/>
                    <a:pt x="60385" y="141005"/>
                    <a:pt x="41475" y="111506"/>
                  </a:cubicBezTo>
                  <a:cubicBezTo>
                    <a:pt x="27419" y="130163"/>
                    <a:pt x="13426" y="148506"/>
                    <a:pt x="0" y="167290"/>
                  </a:cubicBezTo>
                  <a:close/>
                </a:path>
              </a:pathLst>
            </a:custGeom>
            <a:solidFill>
              <a:srgbClr val="FDD772"/>
            </a:solidFill>
            <a:ln w="6300" cap="flat">
              <a:noFill/>
              <a:prstDash val="solid"/>
              <a:miter/>
            </a:ln>
          </p:spPr>
          <p:txBody>
            <a:bodyPr rtlCol="0" anchor="ctr"/>
            <a:lstStyle/>
            <a:p>
              <a:endParaRPr lang="es-MX" sz="1050"/>
            </a:p>
          </p:txBody>
        </p:sp>
        <p:sp>
          <p:nvSpPr>
            <p:cNvPr id="110" name="Forma libre 479">
              <a:extLst>
                <a:ext uri="{FF2B5EF4-FFF2-40B4-BE49-F238E27FC236}">
                  <a16:creationId xmlns:a16="http://schemas.microsoft.com/office/drawing/2014/main" id="{3D6551D9-74A9-2FFD-EC13-9632042BE5F9}"/>
                </a:ext>
              </a:extLst>
            </p:cNvPr>
            <p:cNvSpPr/>
            <p:nvPr/>
          </p:nvSpPr>
          <p:spPr>
            <a:xfrm>
              <a:off x="8168267" y="4016090"/>
              <a:ext cx="270475" cy="270664"/>
            </a:xfrm>
            <a:custGeom>
              <a:avLst/>
              <a:gdLst>
                <a:gd name="connsiteX0" fmla="*/ 0 w 270475"/>
                <a:gd name="connsiteY0" fmla="*/ 169307 h 270664"/>
                <a:gd name="connsiteX1" fmla="*/ 96629 w 270475"/>
                <a:gd name="connsiteY1" fmla="*/ 270664 h 270664"/>
                <a:gd name="connsiteX2" fmla="*/ 270475 w 270475"/>
                <a:gd name="connsiteY2" fmla="*/ 56352 h 270664"/>
                <a:gd name="connsiteX3" fmla="*/ 240471 w 270475"/>
                <a:gd name="connsiteY3" fmla="*/ 0 h 270664"/>
                <a:gd name="connsiteX4" fmla="*/ 98205 w 270475"/>
                <a:gd name="connsiteY4" fmla="*/ 201075 h 270664"/>
                <a:gd name="connsiteX5" fmla="*/ 41475 w 270475"/>
                <a:gd name="connsiteY5" fmla="*/ 112829 h 270664"/>
                <a:gd name="connsiteX6" fmla="*/ 0 w 270475"/>
                <a:gd name="connsiteY6" fmla="*/ 169307 h 270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475" h="270664">
                  <a:moveTo>
                    <a:pt x="0" y="169307"/>
                  </a:moveTo>
                  <a:cubicBezTo>
                    <a:pt x="32210" y="202904"/>
                    <a:pt x="64420" y="237067"/>
                    <a:pt x="96629" y="270664"/>
                  </a:cubicBezTo>
                  <a:lnTo>
                    <a:pt x="270475" y="56352"/>
                  </a:lnTo>
                  <a:lnTo>
                    <a:pt x="240471" y="0"/>
                  </a:lnTo>
                  <a:cubicBezTo>
                    <a:pt x="193197" y="67193"/>
                    <a:pt x="145480" y="133882"/>
                    <a:pt x="98205" y="201075"/>
                  </a:cubicBezTo>
                  <a:cubicBezTo>
                    <a:pt x="79295" y="171828"/>
                    <a:pt x="60385" y="142581"/>
                    <a:pt x="41475" y="112829"/>
                  </a:cubicBezTo>
                  <a:cubicBezTo>
                    <a:pt x="27419" y="131865"/>
                    <a:pt x="13426" y="150397"/>
                    <a:pt x="0" y="169307"/>
                  </a:cubicBezTo>
                  <a:close/>
                </a:path>
              </a:pathLst>
            </a:custGeom>
            <a:solidFill>
              <a:srgbClr val="FDD772"/>
            </a:solidFill>
            <a:ln w="6300" cap="flat">
              <a:noFill/>
              <a:prstDash val="solid"/>
              <a:miter/>
            </a:ln>
          </p:spPr>
          <p:txBody>
            <a:bodyPr rtlCol="0" anchor="ctr"/>
            <a:lstStyle/>
            <a:p>
              <a:endParaRPr lang="es-MX" sz="1050"/>
            </a:p>
          </p:txBody>
        </p:sp>
        <p:sp>
          <p:nvSpPr>
            <p:cNvPr id="111" name="Forma libre 480">
              <a:extLst>
                <a:ext uri="{FF2B5EF4-FFF2-40B4-BE49-F238E27FC236}">
                  <a16:creationId xmlns:a16="http://schemas.microsoft.com/office/drawing/2014/main" id="{2BC12F05-225E-27F9-62DC-BC09672002D5}"/>
                </a:ext>
              </a:extLst>
            </p:cNvPr>
            <p:cNvSpPr/>
            <p:nvPr/>
          </p:nvSpPr>
          <p:spPr>
            <a:xfrm>
              <a:off x="8162783" y="4649636"/>
              <a:ext cx="270475" cy="271042"/>
            </a:xfrm>
            <a:custGeom>
              <a:avLst/>
              <a:gdLst>
                <a:gd name="connsiteX0" fmla="*/ 0 w 270475"/>
                <a:gd name="connsiteY0" fmla="*/ 169685 h 271042"/>
                <a:gd name="connsiteX1" fmla="*/ 96629 w 270475"/>
                <a:gd name="connsiteY1" fmla="*/ 271042 h 271042"/>
                <a:gd name="connsiteX2" fmla="*/ 270475 w 270475"/>
                <a:gd name="connsiteY2" fmla="*/ 56730 h 271042"/>
                <a:gd name="connsiteX3" fmla="*/ 240408 w 270475"/>
                <a:gd name="connsiteY3" fmla="*/ 0 h 271042"/>
                <a:gd name="connsiteX4" fmla="*/ 98205 w 270475"/>
                <a:gd name="connsiteY4" fmla="*/ 201138 h 271042"/>
                <a:gd name="connsiteX5" fmla="*/ 41475 w 270475"/>
                <a:gd name="connsiteY5" fmla="*/ 112892 h 271042"/>
                <a:gd name="connsiteX6" fmla="*/ 0 w 270475"/>
                <a:gd name="connsiteY6" fmla="*/ 169685 h 271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475" h="271042">
                  <a:moveTo>
                    <a:pt x="0" y="169685"/>
                  </a:moveTo>
                  <a:cubicBezTo>
                    <a:pt x="32210" y="203282"/>
                    <a:pt x="64420" y="237446"/>
                    <a:pt x="96629" y="271042"/>
                  </a:cubicBezTo>
                  <a:lnTo>
                    <a:pt x="270475" y="56730"/>
                  </a:lnTo>
                  <a:lnTo>
                    <a:pt x="240408" y="0"/>
                  </a:lnTo>
                  <a:cubicBezTo>
                    <a:pt x="193197" y="67256"/>
                    <a:pt x="145417" y="133882"/>
                    <a:pt x="98205" y="201138"/>
                  </a:cubicBezTo>
                  <a:cubicBezTo>
                    <a:pt x="79295" y="171828"/>
                    <a:pt x="60385" y="142581"/>
                    <a:pt x="41475" y="112892"/>
                  </a:cubicBezTo>
                  <a:cubicBezTo>
                    <a:pt x="26537" y="132306"/>
                    <a:pt x="13111" y="150712"/>
                    <a:pt x="0" y="169685"/>
                  </a:cubicBezTo>
                  <a:close/>
                </a:path>
              </a:pathLst>
            </a:custGeom>
            <a:solidFill>
              <a:srgbClr val="FDD772"/>
            </a:solidFill>
            <a:ln w="6300" cap="flat">
              <a:noFill/>
              <a:prstDash val="solid"/>
              <a:miter/>
            </a:ln>
          </p:spPr>
          <p:txBody>
            <a:bodyPr rtlCol="0" anchor="ctr"/>
            <a:lstStyle/>
            <a:p>
              <a:endParaRPr lang="es-MX" sz="1050"/>
            </a:p>
          </p:txBody>
        </p:sp>
        <p:sp>
          <p:nvSpPr>
            <p:cNvPr id="112" name="Forma libre 481">
              <a:extLst>
                <a:ext uri="{FF2B5EF4-FFF2-40B4-BE49-F238E27FC236}">
                  <a16:creationId xmlns:a16="http://schemas.microsoft.com/office/drawing/2014/main" id="{DEA871B6-9173-E80A-EF48-BB5EF9D2CE95}"/>
                </a:ext>
              </a:extLst>
            </p:cNvPr>
            <p:cNvSpPr/>
            <p:nvPr/>
          </p:nvSpPr>
          <p:spPr>
            <a:xfrm>
              <a:off x="8162783" y="5269692"/>
              <a:ext cx="270475" cy="267575"/>
            </a:xfrm>
            <a:custGeom>
              <a:avLst/>
              <a:gdLst>
                <a:gd name="connsiteX0" fmla="*/ 0 w 270475"/>
                <a:gd name="connsiteY0" fmla="*/ 167290 h 267575"/>
                <a:gd name="connsiteX1" fmla="*/ 96629 w 270475"/>
                <a:gd name="connsiteY1" fmla="*/ 267575 h 267575"/>
                <a:gd name="connsiteX2" fmla="*/ 270475 w 270475"/>
                <a:gd name="connsiteY2" fmla="*/ 55784 h 267575"/>
                <a:gd name="connsiteX3" fmla="*/ 240408 w 270475"/>
                <a:gd name="connsiteY3" fmla="*/ 0 h 267575"/>
                <a:gd name="connsiteX4" fmla="*/ 98205 w 270475"/>
                <a:gd name="connsiteY4" fmla="*/ 198932 h 267575"/>
                <a:gd name="connsiteX5" fmla="*/ 41475 w 270475"/>
                <a:gd name="connsiteY5" fmla="*/ 111506 h 267575"/>
                <a:gd name="connsiteX6" fmla="*/ 0 w 270475"/>
                <a:gd name="connsiteY6" fmla="*/ 167290 h 267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475" h="267575">
                  <a:moveTo>
                    <a:pt x="0" y="167290"/>
                  </a:moveTo>
                  <a:cubicBezTo>
                    <a:pt x="32210" y="200508"/>
                    <a:pt x="64420" y="234294"/>
                    <a:pt x="96629" y="267575"/>
                  </a:cubicBezTo>
                  <a:lnTo>
                    <a:pt x="270475" y="55784"/>
                  </a:lnTo>
                  <a:lnTo>
                    <a:pt x="240408" y="0"/>
                  </a:lnTo>
                  <a:cubicBezTo>
                    <a:pt x="193197" y="66500"/>
                    <a:pt x="145417" y="132370"/>
                    <a:pt x="98205" y="198932"/>
                  </a:cubicBezTo>
                  <a:cubicBezTo>
                    <a:pt x="79295" y="170000"/>
                    <a:pt x="60385" y="141005"/>
                    <a:pt x="41475" y="111506"/>
                  </a:cubicBezTo>
                  <a:cubicBezTo>
                    <a:pt x="26537" y="130289"/>
                    <a:pt x="13111" y="149073"/>
                    <a:pt x="0" y="167290"/>
                  </a:cubicBezTo>
                  <a:close/>
                </a:path>
              </a:pathLst>
            </a:custGeom>
            <a:solidFill>
              <a:srgbClr val="FDD772"/>
            </a:solidFill>
            <a:ln w="6300" cap="flat">
              <a:noFill/>
              <a:prstDash val="solid"/>
              <a:miter/>
            </a:ln>
          </p:spPr>
          <p:txBody>
            <a:bodyPr rtlCol="0" anchor="ctr"/>
            <a:lstStyle/>
            <a:p>
              <a:endParaRPr lang="es-MX" sz="1050"/>
            </a:p>
          </p:txBody>
        </p:sp>
        <p:sp>
          <p:nvSpPr>
            <p:cNvPr id="113" name="Forma libre 482">
              <a:extLst>
                <a:ext uri="{FF2B5EF4-FFF2-40B4-BE49-F238E27FC236}">
                  <a16:creationId xmlns:a16="http://schemas.microsoft.com/office/drawing/2014/main" id="{5AAF4D4B-FC7C-7B02-D35A-1E3BD7B992E1}"/>
                </a:ext>
              </a:extLst>
            </p:cNvPr>
            <p:cNvSpPr/>
            <p:nvPr/>
          </p:nvSpPr>
          <p:spPr>
            <a:xfrm>
              <a:off x="7365855" y="1791392"/>
              <a:ext cx="915873" cy="369318"/>
            </a:xfrm>
            <a:custGeom>
              <a:avLst/>
              <a:gdLst>
                <a:gd name="connsiteX0" fmla="*/ 914233 w 915873"/>
                <a:gd name="connsiteY0" fmla="*/ 369319 h 369318"/>
                <a:gd name="connsiteX1" fmla="*/ 915872 w 915873"/>
                <a:gd name="connsiteY1" fmla="*/ 349904 h 369318"/>
                <a:gd name="connsiteX2" fmla="*/ 790942 w 915873"/>
                <a:gd name="connsiteY2" fmla="*/ 223840 h 369318"/>
                <a:gd name="connsiteX3" fmla="*/ 790436 w 915873"/>
                <a:gd name="connsiteY3" fmla="*/ 223838 h 369318"/>
                <a:gd name="connsiteX4" fmla="*/ 758920 w 915873"/>
                <a:gd name="connsiteY4" fmla="*/ 228124 h 369318"/>
                <a:gd name="connsiteX5" fmla="*/ 489824 w 915873"/>
                <a:gd name="connsiteY5" fmla="*/ 895 h 369318"/>
                <a:gd name="connsiteX6" fmla="*/ 278797 w 915873"/>
                <a:gd name="connsiteY6" fmla="*/ 158410 h 369318"/>
                <a:gd name="connsiteX7" fmla="*/ 178700 w 915873"/>
                <a:gd name="connsiteY7" fmla="*/ 127587 h 369318"/>
                <a:gd name="connsiteX8" fmla="*/ 2 w 915873"/>
                <a:gd name="connsiteY8" fmla="*/ 307105 h 369318"/>
                <a:gd name="connsiteX9" fmla="*/ 11285 w 915873"/>
                <a:gd name="connsiteY9" fmla="*/ 369255 h 36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5873" h="369318">
                  <a:moveTo>
                    <a:pt x="914233" y="369319"/>
                  </a:moveTo>
                  <a:cubicBezTo>
                    <a:pt x="915310" y="362903"/>
                    <a:pt x="915859" y="356410"/>
                    <a:pt x="915872" y="349904"/>
                  </a:cubicBezTo>
                  <a:cubicBezTo>
                    <a:pt x="916185" y="280594"/>
                    <a:pt x="860252" y="224153"/>
                    <a:pt x="790942" y="223840"/>
                  </a:cubicBezTo>
                  <a:cubicBezTo>
                    <a:pt x="790773" y="223839"/>
                    <a:pt x="790605" y="223838"/>
                    <a:pt x="790436" y="223838"/>
                  </a:cubicBezTo>
                  <a:cubicBezTo>
                    <a:pt x="779789" y="223884"/>
                    <a:pt x="769192" y="225326"/>
                    <a:pt x="758920" y="228124"/>
                  </a:cubicBezTo>
                  <a:cubicBezTo>
                    <a:pt x="747359" y="91068"/>
                    <a:pt x="626880" y="-10666"/>
                    <a:pt x="489824" y="895"/>
                  </a:cubicBezTo>
                  <a:cubicBezTo>
                    <a:pt x="395205" y="8877"/>
                    <a:pt x="313359" y="69969"/>
                    <a:pt x="278797" y="158410"/>
                  </a:cubicBezTo>
                  <a:cubicBezTo>
                    <a:pt x="249319" y="138244"/>
                    <a:pt x="214416" y="127496"/>
                    <a:pt x="178700" y="127587"/>
                  </a:cubicBezTo>
                  <a:cubicBezTo>
                    <a:pt x="79832" y="127934"/>
                    <a:pt x="-103" y="208236"/>
                    <a:pt x="2" y="307105"/>
                  </a:cubicBezTo>
                  <a:cubicBezTo>
                    <a:pt x="-94" y="328340"/>
                    <a:pt x="3731" y="349410"/>
                    <a:pt x="11285" y="369255"/>
                  </a:cubicBezTo>
                  <a:close/>
                </a:path>
              </a:pathLst>
            </a:custGeom>
            <a:solidFill>
              <a:srgbClr val="F2F6F9"/>
            </a:solidFill>
            <a:ln w="6300" cap="flat">
              <a:noFill/>
              <a:prstDash val="solid"/>
              <a:miter/>
            </a:ln>
          </p:spPr>
          <p:txBody>
            <a:bodyPr rtlCol="0" anchor="ctr"/>
            <a:lstStyle/>
            <a:p>
              <a:endParaRPr lang="es-MX" sz="1050"/>
            </a:p>
          </p:txBody>
        </p:sp>
        <p:sp>
          <p:nvSpPr>
            <p:cNvPr id="114" name="Forma libre 483">
              <a:extLst>
                <a:ext uri="{FF2B5EF4-FFF2-40B4-BE49-F238E27FC236}">
                  <a16:creationId xmlns:a16="http://schemas.microsoft.com/office/drawing/2014/main" id="{4010CFE5-1E16-0E07-02F9-2FD1D86640CA}"/>
                </a:ext>
              </a:extLst>
            </p:cNvPr>
            <p:cNvSpPr/>
            <p:nvPr/>
          </p:nvSpPr>
          <p:spPr>
            <a:xfrm>
              <a:off x="9633785" y="1974429"/>
              <a:ext cx="602283" cy="244461"/>
            </a:xfrm>
            <a:custGeom>
              <a:avLst/>
              <a:gdLst>
                <a:gd name="connsiteX0" fmla="*/ 601211 w 602283"/>
                <a:gd name="connsiteY0" fmla="*/ 244336 h 244461"/>
                <a:gd name="connsiteX1" fmla="*/ 602283 w 602283"/>
                <a:gd name="connsiteY1" fmla="*/ 231351 h 244461"/>
                <a:gd name="connsiteX2" fmla="*/ 519963 w 602283"/>
                <a:gd name="connsiteY2" fmla="*/ 148274 h 244461"/>
                <a:gd name="connsiteX3" fmla="*/ 519898 w 602283"/>
                <a:gd name="connsiteY3" fmla="*/ 148273 h 244461"/>
                <a:gd name="connsiteX4" fmla="*/ 498908 w 602283"/>
                <a:gd name="connsiteY4" fmla="*/ 150984 h 244461"/>
                <a:gd name="connsiteX5" fmla="*/ 323471 w 602283"/>
                <a:gd name="connsiteY5" fmla="*/ 484 h 244461"/>
                <a:gd name="connsiteX6" fmla="*/ 183364 w 602283"/>
                <a:gd name="connsiteY6" fmla="*/ 104843 h 244461"/>
                <a:gd name="connsiteX7" fmla="*/ 117432 w 602283"/>
                <a:gd name="connsiteY7" fmla="*/ 84862 h 244461"/>
                <a:gd name="connsiteX8" fmla="*/ 1 w 602283"/>
                <a:gd name="connsiteY8" fmla="*/ 203047 h 244461"/>
                <a:gd name="connsiteX9" fmla="*/ 1 w 602283"/>
                <a:gd name="connsiteY9" fmla="*/ 203238 h 244461"/>
                <a:gd name="connsiteX10" fmla="*/ 6998 w 602283"/>
                <a:gd name="connsiteY10" fmla="*/ 244462 h 244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2283" h="244461">
                  <a:moveTo>
                    <a:pt x="601211" y="244336"/>
                  </a:moveTo>
                  <a:cubicBezTo>
                    <a:pt x="601847" y="240035"/>
                    <a:pt x="602206" y="235698"/>
                    <a:pt x="602283" y="231351"/>
                  </a:cubicBezTo>
                  <a:cubicBezTo>
                    <a:pt x="602492" y="185678"/>
                    <a:pt x="565636" y="148483"/>
                    <a:pt x="519963" y="148274"/>
                  </a:cubicBezTo>
                  <a:cubicBezTo>
                    <a:pt x="519941" y="148273"/>
                    <a:pt x="519920" y="148273"/>
                    <a:pt x="519898" y="148273"/>
                  </a:cubicBezTo>
                  <a:cubicBezTo>
                    <a:pt x="512816" y="148299"/>
                    <a:pt x="505764" y="149209"/>
                    <a:pt x="498908" y="150984"/>
                  </a:cubicBezTo>
                  <a:cubicBezTo>
                    <a:pt x="492022" y="60979"/>
                    <a:pt x="413476" y="-6402"/>
                    <a:pt x="323471" y="484"/>
                  </a:cubicBezTo>
                  <a:cubicBezTo>
                    <a:pt x="260535" y="5299"/>
                    <a:pt x="205998" y="45922"/>
                    <a:pt x="183364" y="104843"/>
                  </a:cubicBezTo>
                  <a:cubicBezTo>
                    <a:pt x="163957" y="91578"/>
                    <a:pt x="140939" y="84602"/>
                    <a:pt x="117432" y="84862"/>
                  </a:cubicBezTo>
                  <a:cubicBezTo>
                    <a:pt x="52368" y="85070"/>
                    <a:pt x="-207" y="137983"/>
                    <a:pt x="1" y="203047"/>
                  </a:cubicBezTo>
                  <a:cubicBezTo>
                    <a:pt x="1" y="203111"/>
                    <a:pt x="1" y="203174"/>
                    <a:pt x="1" y="203238"/>
                  </a:cubicBezTo>
                  <a:cubicBezTo>
                    <a:pt x="99" y="217266"/>
                    <a:pt x="2462" y="231187"/>
                    <a:pt x="6998" y="244462"/>
                  </a:cubicBezTo>
                  <a:close/>
                </a:path>
              </a:pathLst>
            </a:custGeom>
            <a:solidFill>
              <a:srgbClr val="F2F6F9"/>
            </a:solidFill>
            <a:ln w="6300" cap="flat">
              <a:noFill/>
              <a:prstDash val="solid"/>
              <a:miter/>
            </a:ln>
          </p:spPr>
          <p:txBody>
            <a:bodyPr rtlCol="0" anchor="ctr"/>
            <a:lstStyle/>
            <a:p>
              <a:endParaRPr lang="es-MX" sz="1050"/>
            </a:p>
          </p:txBody>
        </p:sp>
      </p:grpSp>
      <p:sp>
        <p:nvSpPr>
          <p:cNvPr id="121" name="Rectangle 120">
            <a:extLst>
              <a:ext uri="{FF2B5EF4-FFF2-40B4-BE49-F238E27FC236}">
                <a16:creationId xmlns:a16="http://schemas.microsoft.com/office/drawing/2014/main" id="{9AB9A6A4-BB06-3D68-F0D9-622F87B69AA2}"/>
              </a:ext>
            </a:extLst>
          </p:cNvPr>
          <p:cNvSpPr/>
          <p:nvPr/>
        </p:nvSpPr>
        <p:spPr>
          <a:xfrm>
            <a:off x="1024411" y="3483469"/>
            <a:ext cx="5876899" cy="3316165"/>
          </a:xfrm>
          <a:prstGeom prst="rect">
            <a:avLst/>
          </a:prstGeom>
          <a:solidFill>
            <a:srgbClr val="E3EAF5"/>
          </a:solidFill>
          <a:ln w="19050">
            <a:noFill/>
          </a:ln>
        </p:spPr>
        <p:style>
          <a:lnRef idx="2">
            <a:schemeClr val="accent1">
              <a:shade val="15000"/>
            </a:schemeClr>
          </a:lnRef>
          <a:fillRef idx="1">
            <a:schemeClr val="accent1"/>
          </a:fillRef>
          <a:effectRef idx="0">
            <a:schemeClr val="accent1"/>
          </a:effectRef>
          <a:fontRef idx="minor">
            <a:schemeClr val="lt1"/>
          </a:fontRef>
        </p:style>
        <p:txBody>
          <a:bodyPr lIns="144000" tIns="144000" rIns="144000" bIns="144000" rtlCol="0" anchor="ctr"/>
          <a:lstStyle/>
          <a:p>
            <a:pPr marL="171450" indent="-171450" algn="just">
              <a:spcBef>
                <a:spcPts val="600"/>
              </a:spcBef>
              <a:spcAft>
                <a:spcPts val="1200"/>
              </a:spcAft>
              <a:buFont typeface="Arial" panose="020B0604020202020204" pitchFamily="34" charset="0"/>
              <a:buChar char="•"/>
            </a:pPr>
            <a:r>
              <a:rPr lang="fr-FR" b="1">
                <a:solidFill>
                  <a:schemeClr val="tx1"/>
                </a:solidFill>
                <a:latin typeface="Aptos" panose="020B0004020202020204" pitchFamily="34" charset="0"/>
              </a:rPr>
              <a:t>286 </a:t>
            </a:r>
            <a:r>
              <a:rPr lang="fr-FR" b="1" dirty="0">
                <a:solidFill>
                  <a:schemeClr val="tx1"/>
                </a:solidFill>
                <a:latin typeface="Aptos" panose="020B0004020202020204" pitchFamily="34" charset="0"/>
              </a:rPr>
              <a:t>créateurs</a:t>
            </a:r>
            <a:r>
              <a:rPr lang="fr-FR" dirty="0">
                <a:solidFill>
                  <a:schemeClr val="tx1"/>
                </a:solidFill>
                <a:latin typeface="Aptos" panose="020B0004020202020204" pitchFamily="34" charset="0"/>
              </a:rPr>
              <a:t> ont indiqué un montant précis de chiffre d’affaires pour la 1</a:t>
            </a:r>
            <a:r>
              <a:rPr lang="fr-FR" baseline="30000" dirty="0">
                <a:solidFill>
                  <a:schemeClr val="tx1"/>
                </a:solidFill>
                <a:latin typeface="Aptos" panose="020B0004020202020204" pitchFamily="34" charset="0"/>
              </a:rPr>
              <a:t>ère</a:t>
            </a:r>
            <a:r>
              <a:rPr lang="fr-FR" dirty="0">
                <a:solidFill>
                  <a:schemeClr val="tx1"/>
                </a:solidFill>
                <a:latin typeface="Aptos" panose="020B0004020202020204" pitchFamily="34" charset="0"/>
              </a:rPr>
              <a:t> année d’activité de leur entreprise</a:t>
            </a:r>
          </a:p>
          <a:p>
            <a:pPr marL="628650" lvl="1" indent="-171450" algn="just">
              <a:spcBef>
                <a:spcPts val="600"/>
              </a:spcBef>
              <a:spcAft>
                <a:spcPts val="1200"/>
              </a:spcAft>
              <a:buFont typeface="Arial" panose="020B0604020202020204" pitchFamily="34" charset="0"/>
              <a:buChar char="•"/>
            </a:pPr>
            <a:r>
              <a:rPr lang="fr-FR" dirty="0">
                <a:solidFill>
                  <a:schemeClr val="tx1"/>
                </a:solidFill>
                <a:latin typeface="Aptos" panose="020B0004020202020204" pitchFamily="34" charset="0"/>
              </a:rPr>
              <a:t>Total : </a:t>
            </a:r>
            <a:r>
              <a:rPr lang="fr-FR" b="1" dirty="0">
                <a:solidFill>
                  <a:schemeClr val="tx1"/>
                </a:solidFill>
                <a:latin typeface="Aptos" panose="020B0004020202020204" pitchFamily="34" charset="0"/>
              </a:rPr>
              <a:t>3,7 millions € </a:t>
            </a:r>
            <a:endParaRPr lang="fr-FR" dirty="0">
              <a:solidFill>
                <a:schemeClr val="tx1"/>
              </a:solidFill>
              <a:latin typeface="Aptos" panose="020B0004020202020204" pitchFamily="34" charset="0"/>
            </a:endParaRPr>
          </a:p>
          <a:p>
            <a:pPr marL="628650" lvl="1" indent="-171450" algn="just">
              <a:spcBef>
                <a:spcPts val="600"/>
              </a:spcBef>
              <a:spcAft>
                <a:spcPts val="1200"/>
              </a:spcAft>
              <a:buFont typeface="Arial" panose="020B0604020202020204" pitchFamily="34" charset="0"/>
              <a:buChar char="•"/>
            </a:pPr>
            <a:r>
              <a:rPr lang="fr-FR" dirty="0">
                <a:solidFill>
                  <a:schemeClr val="tx1"/>
                </a:solidFill>
                <a:latin typeface="Aptos" panose="020B0004020202020204" pitchFamily="34" charset="0"/>
              </a:rPr>
              <a:t>CA moyen de 13 000 € (hors valeurs </a:t>
            </a:r>
          </a:p>
          <a:p>
            <a:pPr marL="171450" indent="-171450" algn="just">
              <a:spcBef>
                <a:spcPts val="600"/>
              </a:spcBef>
              <a:spcAft>
                <a:spcPts val="1200"/>
              </a:spcAft>
              <a:buFont typeface="Arial" panose="020B0604020202020204" pitchFamily="34" charset="0"/>
              <a:buChar char="•"/>
            </a:pPr>
            <a:r>
              <a:rPr lang="fr-FR" sz="1800" dirty="0">
                <a:solidFill>
                  <a:schemeClr val="tx1"/>
                </a:solidFill>
                <a:latin typeface="Aptos" panose="020B0004020202020204" pitchFamily="34" charset="0"/>
              </a:rPr>
              <a:t>En plus du Positiveur, les créateurs ont recruté 79 personnes pour une durée d’au moins 3 mois</a:t>
            </a:r>
          </a:p>
          <a:p>
            <a:pPr marL="171450" indent="-171450" algn="just">
              <a:spcBef>
                <a:spcPts val="600"/>
              </a:spcBef>
              <a:spcAft>
                <a:spcPts val="1200"/>
              </a:spcAft>
              <a:buFont typeface="Arial" panose="020B0604020202020204" pitchFamily="34" charset="0"/>
              <a:buChar char="•"/>
            </a:pPr>
            <a:r>
              <a:rPr lang="fr-FR" b="1" dirty="0">
                <a:solidFill>
                  <a:schemeClr val="tx1"/>
                </a:solidFill>
                <a:latin typeface="Aptos" panose="020B0004020202020204" pitchFamily="34" charset="0"/>
              </a:rPr>
              <a:t>7 créateurs </a:t>
            </a:r>
            <a:r>
              <a:rPr lang="fr-FR" dirty="0">
                <a:solidFill>
                  <a:schemeClr val="tx1"/>
                </a:solidFill>
                <a:latin typeface="Aptos" panose="020B0004020202020204" pitchFamily="34" charset="0"/>
              </a:rPr>
              <a:t>ont généré plus de </a:t>
            </a:r>
            <a:r>
              <a:rPr lang="fr-FR" b="1" dirty="0">
                <a:solidFill>
                  <a:schemeClr val="tx1"/>
                </a:solidFill>
                <a:latin typeface="Aptos" panose="020B0004020202020204" pitchFamily="34" charset="0"/>
              </a:rPr>
              <a:t>100 000 € </a:t>
            </a:r>
            <a:r>
              <a:rPr lang="fr-FR" dirty="0">
                <a:solidFill>
                  <a:schemeClr val="tx1"/>
                </a:solidFill>
                <a:latin typeface="Aptos" panose="020B0004020202020204" pitchFamily="34" charset="0"/>
              </a:rPr>
              <a:t>la 1</a:t>
            </a:r>
            <a:r>
              <a:rPr lang="fr-FR" baseline="30000" dirty="0">
                <a:solidFill>
                  <a:schemeClr val="tx1"/>
                </a:solidFill>
                <a:latin typeface="Aptos" panose="020B0004020202020204" pitchFamily="34" charset="0"/>
              </a:rPr>
              <a:t>ère</a:t>
            </a:r>
            <a:r>
              <a:rPr lang="fr-FR" dirty="0">
                <a:solidFill>
                  <a:schemeClr val="tx1"/>
                </a:solidFill>
                <a:latin typeface="Aptos" panose="020B0004020202020204" pitchFamily="34" charset="0"/>
              </a:rPr>
              <a:t> année</a:t>
            </a:r>
          </a:p>
        </p:txBody>
      </p:sp>
      <p:sp>
        <p:nvSpPr>
          <p:cNvPr id="122" name="Rectangle 121">
            <a:extLst>
              <a:ext uri="{FF2B5EF4-FFF2-40B4-BE49-F238E27FC236}">
                <a16:creationId xmlns:a16="http://schemas.microsoft.com/office/drawing/2014/main" id="{D02B8060-3D2C-2E26-0A3C-315814C2314C}"/>
              </a:ext>
            </a:extLst>
          </p:cNvPr>
          <p:cNvSpPr/>
          <p:nvPr/>
        </p:nvSpPr>
        <p:spPr>
          <a:xfrm>
            <a:off x="682813" y="3100357"/>
            <a:ext cx="5614784" cy="48877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just"/>
            <a:r>
              <a:rPr lang="fr-FR" sz="2000" b="1" dirty="0">
                <a:solidFill>
                  <a:schemeClr val="bg1"/>
                </a:solidFill>
                <a:latin typeface="Aptos" panose="020B0004020202020204" pitchFamily="34" charset="0"/>
              </a:rPr>
              <a:t>Des entreprises génératrices d’activité</a:t>
            </a:r>
          </a:p>
        </p:txBody>
      </p:sp>
    </p:spTree>
    <p:extLst>
      <p:ext uri="{BB962C8B-B14F-4D97-AF65-F5344CB8AC3E}">
        <p14:creationId xmlns:p14="http://schemas.microsoft.com/office/powerpoint/2010/main" val="842724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 coins arrondis 12">
            <a:extLst>
              <a:ext uri="{FF2B5EF4-FFF2-40B4-BE49-F238E27FC236}">
                <a16:creationId xmlns:a16="http://schemas.microsoft.com/office/drawing/2014/main" id="{68BF4061-0931-F514-6678-8CEEE0BC9A39}"/>
              </a:ext>
            </a:extLst>
          </p:cNvPr>
          <p:cNvSpPr/>
          <p:nvPr/>
        </p:nvSpPr>
        <p:spPr>
          <a:xfrm>
            <a:off x="733493" y="300554"/>
            <a:ext cx="9333095" cy="629435"/>
          </a:xfrm>
          <a:prstGeom prst="roundRect">
            <a:avLst/>
          </a:prstGeom>
          <a:solidFill>
            <a:srgbClr val="003366"/>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fr-FR" sz="2400" b="1" dirty="0"/>
              <a:t>Une prise en compte des enjeux sociaux et environnementaux</a:t>
            </a:r>
          </a:p>
        </p:txBody>
      </p:sp>
      <p:grpSp>
        <p:nvGrpSpPr>
          <p:cNvPr id="9" name="Groupe 8">
            <a:extLst>
              <a:ext uri="{FF2B5EF4-FFF2-40B4-BE49-F238E27FC236}">
                <a16:creationId xmlns:a16="http://schemas.microsoft.com/office/drawing/2014/main" id="{E5CC99D8-3B21-34D5-C673-E3B82E897A7E}"/>
              </a:ext>
            </a:extLst>
          </p:cNvPr>
          <p:cNvGrpSpPr/>
          <p:nvPr/>
        </p:nvGrpSpPr>
        <p:grpSpPr>
          <a:xfrm>
            <a:off x="195525" y="75357"/>
            <a:ext cx="1058769" cy="1059711"/>
            <a:chOff x="133327" y="2010859"/>
            <a:chExt cx="2020824" cy="2022623"/>
          </a:xfrm>
        </p:grpSpPr>
        <p:sp>
          <p:nvSpPr>
            <p:cNvPr id="10" name="Forma libre 5">
              <a:extLst>
                <a:ext uri="{FF2B5EF4-FFF2-40B4-BE49-F238E27FC236}">
                  <a16:creationId xmlns:a16="http://schemas.microsoft.com/office/drawing/2014/main" id="{7C018297-073B-E57F-B070-7D882BC436CB}"/>
                </a:ext>
              </a:extLst>
            </p:cNvPr>
            <p:cNvSpPr/>
            <p:nvPr/>
          </p:nvSpPr>
          <p:spPr>
            <a:xfrm>
              <a:off x="372729" y="2250474"/>
              <a:ext cx="1548424" cy="1549802"/>
            </a:xfrm>
            <a:custGeom>
              <a:avLst/>
              <a:gdLst>
                <a:gd name="connsiteX0" fmla="*/ 16390 w 851217"/>
                <a:gd name="connsiteY0" fmla="*/ 429973 h 851975"/>
                <a:gd name="connsiteX1" fmla="*/ 429591 w 851217"/>
                <a:gd name="connsiteY1" fmla="*/ 843542 h 851975"/>
                <a:gd name="connsiteX2" fmla="*/ 842792 w 851217"/>
                <a:gd name="connsiteY2" fmla="*/ 429973 h 851975"/>
                <a:gd name="connsiteX3" fmla="*/ 429591 w 851217"/>
                <a:gd name="connsiteY3" fmla="*/ 16404 h 851975"/>
                <a:gd name="connsiteX4" fmla="*/ 16390 w 851217"/>
                <a:gd name="connsiteY4" fmla="*/ 429973 h 851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217" h="851975">
                  <a:moveTo>
                    <a:pt x="16390" y="429973"/>
                  </a:moveTo>
                  <a:cubicBezTo>
                    <a:pt x="16390" y="658381"/>
                    <a:pt x="201386" y="843542"/>
                    <a:pt x="429591" y="843542"/>
                  </a:cubicBezTo>
                  <a:cubicBezTo>
                    <a:pt x="657796" y="843542"/>
                    <a:pt x="842792" y="658381"/>
                    <a:pt x="842792" y="429973"/>
                  </a:cubicBezTo>
                  <a:cubicBezTo>
                    <a:pt x="842792" y="201565"/>
                    <a:pt x="657796" y="16404"/>
                    <a:pt x="429591" y="16404"/>
                  </a:cubicBezTo>
                  <a:cubicBezTo>
                    <a:pt x="201386" y="16404"/>
                    <a:pt x="16390" y="201565"/>
                    <a:pt x="16390" y="429973"/>
                  </a:cubicBezTo>
                  <a:close/>
                </a:path>
              </a:pathLst>
            </a:custGeom>
            <a:solidFill>
              <a:schemeClr val="accent2"/>
            </a:solidFill>
            <a:ln w="14427" cap="flat">
              <a:noFill/>
              <a:prstDash val="solid"/>
              <a:miter/>
            </a:ln>
          </p:spPr>
          <p:txBody>
            <a:bodyPr rtlCol="0" anchor="ctr"/>
            <a:lstStyle/>
            <a:p>
              <a:endParaRPr lang="es-MX" sz="450"/>
            </a:p>
          </p:txBody>
        </p:sp>
        <p:sp>
          <p:nvSpPr>
            <p:cNvPr id="11" name="Forma libre 6">
              <a:extLst>
                <a:ext uri="{FF2B5EF4-FFF2-40B4-BE49-F238E27FC236}">
                  <a16:creationId xmlns:a16="http://schemas.microsoft.com/office/drawing/2014/main" id="{36B5F182-F691-F261-ADB0-C83D94218B9E}"/>
                </a:ext>
              </a:extLst>
            </p:cNvPr>
            <p:cNvSpPr/>
            <p:nvPr/>
          </p:nvSpPr>
          <p:spPr>
            <a:xfrm>
              <a:off x="133327" y="2010859"/>
              <a:ext cx="2020824" cy="2022623"/>
            </a:xfrm>
            <a:custGeom>
              <a:avLst/>
              <a:gdLst>
                <a:gd name="connsiteX0" fmla="*/ 1073227 w 1110911"/>
                <a:gd name="connsiteY0" fmla="*/ 561697 h 1111899"/>
                <a:gd name="connsiteX1" fmla="*/ 561198 w 1110911"/>
                <a:gd name="connsiteY1" fmla="*/ 1074182 h 1111899"/>
                <a:gd name="connsiteX2" fmla="*/ 49169 w 1110911"/>
                <a:gd name="connsiteY2" fmla="*/ 561697 h 1111899"/>
                <a:gd name="connsiteX3" fmla="*/ 561198 w 1110911"/>
                <a:gd name="connsiteY3" fmla="*/ 49212 h 1111899"/>
                <a:gd name="connsiteX4" fmla="*/ 1073227 w 1110911"/>
                <a:gd name="connsiteY4" fmla="*/ 561697 h 1111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911" h="1111899">
                  <a:moveTo>
                    <a:pt x="1073227" y="561697"/>
                  </a:moveTo>
                  <a:cubicBezTo>
                    <a:pt x="1073227" y="844735"/>
                    <a:pt x="843984" y="1074182"/>
                    <a:pt x="561198" y="1074182"/>
                  </a:cubicBezTo>
                  <a:cubicBezTo>
                    <a:pt x="278412" y="1074182"/>
                    <a:pt x="49169" y="844735"/>
                    <a:pt x="49169" y="561697"/>
                  </a:cubicBezTo>
                  <a:cubicBezTo>
                    <a:pt x="49169" y="278660"/>
                    <a:pt x="278412" y="49212"/>
                    <a:pt x="561198" y="49212"/>
                  </a:cubicBezTo>
                  <a:cubicBezTo>
                    <a:pt x="843984" y="49212"/>
                    <a:pt x="1073227" y="278660"/>
                    <a:pt x="1073227" y="561697"/>
                  </a:cubicBezTo>
                  <a:close/>
                </a:path>
              </a:pathLst>
            </a:custGeom>
            <a:noFill/>
            <a:ln w="43282" cap="flat">
              <a:solidFill>
                <a:schemeClr val="accent2"/>
              </a:solidFill>
              <a:prstDash val="solid"/>
              <a:miter/>
            </a:ln>
          </p:spPr>
          <p:txBody>
            <a:bodyPr rtlCol="0" anchor="ctr"/>
            <a:lstStyle/>
            <a:p>
              <a:endParaRPr lang="es-MX" sz="450" dirty="0"/>
            </a:p>
          </p:txBody>
        </p:sp>
        <p:sp>
          <p:nvSpPr>
            <p:cNvPr id="12" name="CuadroTexto 395">
              <a:extLst>
                <a:ext uri="{FF2B5EF4-FFF2-40B4-BE49-F238E27FC236}">
                  <a16:creationId xmlns:a16="http://schemas.microsoft.com/office/drawing/2014/main" id="{ED20546A-E5C6-C4C4-B6B0-EC61FFD19E80}"/>
                </a:ext>
              </a:extLst>
            </p:cNvPr>
            <p:cNvSpPr txBox="1"/>
            <p:nvPr/>
          </p:nvSpPr>
          <p:spPr>
            <a:xfrm flipH="1">
              <a:off x="604858" y="2542047"/>
              <a:ext cx="1110528" cy="998647"/>
            </a:xfrm>
            <a:prstGeom prst="rect">
              <a:avLst/>
            </a:prstGeom>
            <a:noFill/>
            <a:ln>
              <a:noFill/>
            </a:ln>
          </p:spPr>
          <p:txBody>
            <a:bodyPr wrap="square" rtlCol="0">
              <a:spAutoFit/>
            </a:bodyPr>
            <a:lstStyle/>
            <a:p>
              <a:pPr algn="ctr"/>
              <a:r>
                <a:rPr lang="fr-FR" sz="2800" b="1" dirty="0">
                  <a:solidFill>
                    <a:schemeClr val="bg1"/>
                  </a:solidFill>
                  <a:latin typeface="Aptos" panose="020B0004020202020204" pitchFamily="34" charset="0"/>
                  <a:ea typeface="Lato" panose="020F0502020204030203" pitchFamily="34" charset="0"/>
                  <a:cs typeface="Poppins Medium" pitchFamily="2" charset="77"/>
                </a:rPr>
                <a:t>02</a:t>
              </a:r>
            </a:p>
          </p:txBody>
        </p:sp>
      </p:grpSp>
      <p:sp>
        <p:nvSpPr>
          <p:cNvPr id="142" name="Rectangle 141">
            <a:extLst>
              <a:ext uri="{FF2B5EF4-FFF2-40B4-BE49-F238E27FC236}">
                <a16:creationId xmlns:a16="http://schemas.microsoft.com/office/drawing/2014/main" id="{C9CF1CD7-72B6-DA99-F6D2-255B4A27A7A7}"/>
              </a:ext>
            </a:extLst>
          </p:cNvPr>
          <p:cNvSpPr/>
          <p:nvPr/>
        </p:nvSpPr>
        <p:spPr>
          <a:xfrm>
            <a:off x="2374207" y="2111861"/>
            <a:ext cx="4836218" cy="3527757"/>
          </a:xfrm>
          <a:prstGeom prst="rect">
            <a:avLst/>
          </a:prstGeom>
          <a:solidFill>
            <a:srgbClr val="FFF0E1"/>
          </a:solidFill>
          <a:ln w="19050">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marL="285750" indent="-285750" algn="just">
              <a:spcBef>
                <a:spcPts val="1200"/>
              </a:spcBef>
              <a:spcAft>
                <a:spcPts val="600"/>
              </a:spcAft>
              <a:buFont typeface="Wingdings" panose="05000000000000000000" pitchFamily="2" charset="2"/>
              <a:buChar char="ü"/>
            </a:pPr>
            <a:r>
              <a:rPr lang="fr-FR" dirty="0">
                <a:solidFill>
                  <a:schemeClr val="tx1"/>
                </a:solidFill>
                <a:latin typeface="Aptos" panose="020B0004020202020204" pitchFamily="34" charset="0"/>
              </a:rPr>
              <a:t>Je crée des collections avec de nouveaux tissus mais aussi en </a:t>
            </a:r>
            <a:r>
              <a:rPr lang="fr-FR" dirty="0" err="1">
                <a:solidFill>
                  <a:schemeClr val="tx1"/>
                </a:solidFill>
                <a:latin typeface="Aptos" panose="020B0004020202020204" pitchFamily="34" charset="0"/>
              </a:rPr>
              <a:t>upcycling</a:t>
            </a:r>
            <a:r>
              <a:rPr lang="fr-FR" dirty="0">
                <a:solidFill>
                  <a:schemeClr val="tx1"/>
                </a:solidFill>
                <a:latin typeface="Aptos" panose="020B0004020202020204" pitchFamily="34" charset="0"/>
              </a:rPr>
              <a:t>.</a:t>
            </a:r>
          </a:p>
          <a:p>
            <a:pPr marL="285750" indent="-285750" algn="just">
              <a:spcBef>
                <a:spcPts val="1200"/>
              </a:spcBef>
              <a:spcAft>
                <a:spcPts val="600"/>
              </a:spcAft>
              <a:buFont typeface="Wingdings" panose="05000000000000000000" pitchFamily="2" charset="2"/>
              <a:buChar char="ü"/>
            </a:pPr>
            <a:r>
              <a:rPr lang="fr-FR" dirty="0">
                <a:solidFill>
                  <a:schemeClr val="tx1"/>
                </a:solidFill>
                <a:latin typeface="Aptos" panose="020B0004020202020204" pitchFamily="34" charset="0"/>
              </a:rPr>
              <a:t>En imprimant uniquement à la demande, mon entreprise évite le gâchis de papier. Elle s'est engagée auprès des auteurs et autrices pour une relation transparente, bienveillante et équitable.</a:t>
            </a:r>
          </a:p>
          <a:p>
            <a:pPr marL="285750" indent="-285750" algn="just">
              <a:spcBef>
                <a:spcPts val="1200"/>
              </a:spcBef>
              <a:spcAft>
                <a:spcPts val="600"/>
              </a:spcAft>
              <a:buFont typeface="Wingdings" panose="05000000000000000000" pitchFamily="2" charset="2"/>
              <a:buChar char="ü"/>
            </a:pPr>
            <a:r>
              <a:rPr lang="fr-FR" dirty="0">
                <a:solidFill>
                  <a:schemeClr val="tx1"/>
                </a:solidFill>
                <a:latin typeface="Aptos" panose="020B0004020202020204" pitchFamily="34" charset="0"/>
              </a:rPr>
              <a:t>Nous œuvrons dans l'accompagnement de la gestion des relations sociales.</a:t>
            </a:r>
            <a:endParaRPr lang="fr-FR" sz="1700" dirty="0">
              <a:solidFill>
                <a:schemeClr val="tx1"/>
              </a:solidFill>
              <a:latin typeface="Aptos" panose="020B0004020202020204" pitchFamily="34" charset="0"/>
            </a:endParaRPr>
          </a:p>
        </p:txBody>
      </p:sp>
      <p:sp>
        <p:nvSpPr>
          <p:cNvPr id="143" name="Freeform 6">
            <a:extLst>
              <a:ext uri="{FF2B5EF4-FFF2-40B4-BE49-F238E27FC236}">
                <a16:creationId xmlns:a16="http://schemas.microsoft.com/office/drawing/2014/main" id="{F3DEDF42-5E38-AB33-A6F4-7D3E75A86BE9}"/>
              </a:ext>
            </a:extLst>
          </p:cNvPr>
          <p:cNvSpPr>
            <a:spLocks noEditPoints="1"/>
          </p:cNvSpPr>
          <p:nvPr/>
        </p:nvSpPr>
        <p:spPr bwMode="gray">
          <a:xfrm>
            <a:off x="791459" y="2156907"/>
            <a:ext cx="681522" cy="640879"/>
          </a:xfrm>
          <a:custGeom>
            <a:avLst/>
            <a:gdLst/>
            <a:ahLst/>
            <a:cxnLst>
              <a:cxn ang="0">
                <a:pos x="122" y="230"/>
              </a:cxn>
              <a:cxn ang="0">
                <a:pos x="0" y="230"/>
              </a:cxn>
              <a:cxn ang="0">
                <a:pos x="0" y="136"/>
              </a:cxn>
              <a:cxn ang="0">
                <a:pos x="21" y="54"/>
              </a:cxn>
              <a:cxn ang="0">
                <a:pos x="96" y="0"/>
              </a:cxn>
              <a:cxn ang="0">
                <a:pos x="122" y="50"/>
              </a:cxn>
              <a:cxn ang="0">
                <a:pos x="77" y="81"/>
              </a:cxn>
              <a:cxn ang="0">
                <a:pos x="64" y="116"/>
              </a:cxn>
              <a:cxn ang="0">
                <a:pos x="122" y="116"/>
              </a:cxn>
              <a:cxn ang="0">
                <a:pos x="122" y="230"/>
              </a:cxn>
              <a:cxn ang="0">
                <a:pos x="265" y="230"/>
              </a:cxn>
              <a:cxn ang="0">
                <a:pos x="142" y="230"/>
              </a:cxn>
              <a:cxn ang="0">
                <a:pos x="142" y="136"/>
              </a:cxn>
              <a:cxn ang="0">
                <a:pos x="164" y="54"/>
              </a:cxn>
              <a:cxn ang="0">
                <a:pos x="239" y="0"/>
              </a:cxn>
              <a:cxn ang="0">
                <a:pos x="265" y="50"/>
              </a:cxn>
              <a:cxn ang="0">
                <a:pos x="220" y="81"/>
              </a:cxn>
              <a:cxn ang="0">
                <a:pos x="206" y="116"/>
              </a:cxn>
              <a:cxn ang="0">
                <a:pos x="265" y="116"/>
              </a:cxn>
              <a:cxn ang="0">
                <a:pos x="265" y="230"/>
              </a:cxn>
            </a:cxnLst>
            <a:rect l="0" t="0" r="r" b="b"/>
            <a:pathLst>
              <a:path w="265" h="230">
                <a:moveTo>
                  <a:pt x="122" y="230"/>
                </a:moveTo>
                <a:cubicBezTo>
                  <a:pt x="0" y="230"/>
                  <a:pt x="0" y="230"/>
                  <a:pt x="0" y="230"/>
                </a:cubicBezTo>
                <a:cubicBezTo>
                  <a:pt x="0" y="136"/>
                  <a:pt x="0" y="136"/>
                  <a:pt x="0" y="136"/>
                </a:cubicBezTo>
                <a:cubicBezTo>
                  <a:pt x="0" y="101"/>
                  <a:pt x="7" y="74"/>
                  <a:pt x="21" y="54"/>
                </a:cubicBezTo>
                <a:cubicBezTo>
                  <a:pt x="36" y="33"/>
                  <a:pt x="61" y="16"/>
                  <a:pt x="96" y="0"/>
                </a:cubicBezTo>
                <a:cubicBezTo>
                  <a:pt x="122" y="50"/>
                  <a:pt x="122" y="50"/>
                  <a:pt x="122" y="50"/>
                </a:cubicBezTo>
                <a:cubicBezTo>
                  <a:pt x="101" y="61"/>
                  <a:pt x="86" y="71"/>
                  <a:pt x="77" y="81"/>
                </a:cubicBezTo>
                <a:cubicBezTo>
                  <a:pt x="69" y="91"/>
                  <a:pt x="65" y="103"/>
                  <a:pt x="64" y="116"/>
                </a:cubicBezTo>
                <a:cubicBezTo>
                  <a:pt x="122" y="116"/>
                  <a:pt x="122" y="116"/>
                  <a:pt x="122" y="116"/>
                </a:cubicBezTo>
                <a:lnTo>
                  <a:pt x="122" y="230"/>
                </a:lnTo>
                <a:close/>
                <a:moveTo>
                  <a:pt x="265" y="230"/>
                </a:moveTo>
                <a:cubicBezTo>
                  <a:pt x="142" y="230"/>
                  <a:pt x="142" y="230"/>
                  <a:pt x="142" y="230"/>
                </a:cubicBezTo>
                <a:cubicBezTo>
                  <a:pt x="142" y="136"/>
                  <a:pt x="142" y="136"/>
                  <a:pt x="142" y="136"/>
                </a:cubicBezTo>
                <a:cubicBezTo>
                  <a:pt x="142" y="101"/>
                  <a:pt x="150" y="74"/>
                  <a:pt x="164" y="54"/>
                </a:cubicBezTo>
                <a:cubicBezTo>
                  <a:pt x="179" y="33"/>
                  <a:pt x="203" y="16"/>
                  <a:pt x="239" y="0"/>
                </a:cubicBezTo>
                <a:cubicBezTo>
                  <a:pt x="265" y="50"/>
                  <a:pt x="265" y="50"/>
                  <a:pt x="265" y="50"/>
                </a:cubicBezTo>
                <a:cubicBezTo>
                  <a:pt x="243" y="61"/>
                  <a:pt x="228" y="71"/>
                  <a:pt x="220" y="81"/>
                </a:cubicBezTo>
                <a:cubicBezTo>
                  <a:pt x="212" y="91"/>
                  <a:pt x="207" y="103"/>
                  <a:pt x="206" y="116"/>
                </a:cubicBezTo>
                <a:cubicBezTo>
                  <a:pt x="265" y="116"/>
                  <a:pt x="265" y="116"/>
                  <a:pt x="265" y="116"/>
                </a:cubicBezTo>
                <a:lnTo>
                  <a:pt x="265" y="230"/>
                </a:lnTo>
                <a:close/>
              </a:path>
            </a:pathLst>
          </a:custGeom>
          <a:solidFill>
            <a:srgbClr val="FD7702"/>
          </a:solidFill>
          <a:ln w="9525">
            <a:noFill/>
            <a:round/>
            <a:headEnd/>
            <a:tailEnd/>
          </a:ln>
        </p:spPr>
        <p:txBody>
          <a:bodyPr vert="horz" wrap="square" lIns="91440" tIns="45720" rIns="91440" bIns="45720" numCol="1" anchor="t" anchorCtr="0" compatLnSpc="1">
            <a:prstTxWarp prst="textNoShape">
              <a:avLst/>
            </a:prstTxWarp>
          </a:bodyPr>
          <a:lstStyle/>
          <a:p>
            <a:endParaRPr lang="de-DE" noProof="1"/>
          </a:p>
        </p:txBody>
      </p:sp>
      <p:cxnSp>
        <p:nvCxnSpPr>
          <p:cNvPr id="144" name="Connecteur droit 143">
            <a:extLst>
              <a:ext uri="{FF2B5EF4-FFF2-40B4-BE49-F238E27FC236}">
                <a16:creationId xmlns:a16="http://schemas.microsoft.com/office/drawing/2014/main" id="{EC3961A6-9DC2-7ED2-27CF-177F9026DC58}"/>
              </a:ext>
            </a:extLst>
          </p:cNvPr>
          <p:cNvCxnSpPr>
            <a:cxnSpLocks/>
          </p:cNvCxnSpPr>
          <p:nvPr/>
        </p:nvCxnSpPr>
        <p:spPr>
          <a:xfrm>
            <a:off x="2118640" y="2108559"/>
            <a:ext cx="0" cy="3531059"/>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37" name="Groupe 36">
            <a:extLst>
              <a:ext uri="{FF2B5EF4-FFF2-40B4-BE49-F238E27FC236}">
                <a16:creationId xmlns:a16="http://schemas.microsoft.com/office/drawing/2014/main" id="{B55C6785-8AC7-D540-F653-D391E21DC5CD}"/>
              </a:ext>
            </a:extLst>
          </p:cNvPr>
          <p:cNvGrpSpPr/>
          <p:nvPr/>
        </p:nvGrpSpPr>
        <p:grpSpPr>
          <a:xfrm>
            <a:off x="7848602" y="2120106"/>
            <a:ext cx="5020110" cy="3604419"/>
            <a:chOff x="544061" y="2814270"/>
            <a:chExt cx="5190534" cy="3625783"/>
          </a:xfrm>
        </p:grpSpPr>
        <p:sp>
          <p:nvSpPr>
            <p:cNvPr id="38" name="Forma libre 92">
              <a:extLst>
                <a:ext uri="{FF2B5EF4-FFF2-40B4-BE49-F238E27FC236}">
                  <a16:creationId xmlns:a16="http://schemas.microsoft.com/office/drawing/2014/main" id="{76C46789-448C-2D7E-B5ED-E022D43143B6}"/>
                </a:ext>
              </a:extLst>
            </p:cNvPr>
            <p:cNvSpPr/>
            <p:nvPr/>
          </p:nvSpPr>
          <p:spPr>
            <a:xfrm>
              <a:off x="1388783" y="4325502"/>
              <a:ext cx="158750" cy="141795"/>
            </a:xfrm>
            <a:custGeom>
              <a:avLst/>
              <a:gdLst>
                <a:gd name="connsiteX0" fmla="*/ 108140 w 158750"/>
                <a:gd name="connsiteY0" fmla="*/ 0 h 141795"/>
                <a:gd name="connsiteX1" fmla="*/ 158750 w 158750"/>
                <a:gd name="connsiteY1" fmla="*/ 12319 h 141795"/>
                <a:gd name="connsiteX2" fmla="*/ 0 w 158750"/>
                <a:gd name="connsiteY2" fmla="*/ 141795 h 141795"/>
                <a:gd name="connsiteX3" fmla="*/ 8001 w 158750"/>
                <a:gd name="connsiteY3" fmla="*/ 50101 h 141795"/>
                <a:gd name="connsiteX4" fmla="*/ 108140 w 158750"/>
                <a:gd name="connsiteY4" fmla="*/ 0 h 141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750" h="141795">
                  <a:moveTo>
                    <a:pt x="108140" y="0"/>
                  </a:moveTo>
                  <a:lnTo>
                    <a:pt x="158750" y="12319"/>
                  </a:lnTo>
                  <a:lnTo>
                    <a:pt x="0" y="141795"/>
                  </a:lnTo>
                  <a:lnTo>
                    <a:pt x="8001" y="50101"/>
                  </a:lnTo>
                  <a:lnTo>
                    <a:pt x="108140" y="0"/>
                  </a:lnTo>
                  <a:close/>
                </a:path>
              </a:pathLst>
            </a:custGeom>
            <a:solidFill>
              <a:srgbClr val="F0BA8E"/>
            </a:solid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050" b="0" i="0" u="none" strike="noStrike" kern="0" cap="none" spc="0" normalizeH="0" baseline="0" noProof="0">
                <a:ln>
                  <a:noFill/>
                </a:ln>
                <a:solidFill>
                  <a:prstClr val="black"/>
                </a:solidFill>
                <a:effectLst/>
                <a:uLnTx/>
                <a:uFillTx/>
              </a:endParaRPr>
            </a:p>
          </p:txBody>
        </p:sp>
        <p:sp>
          <p:nvSpPr>
            <p:cNvPr id="39" name="Forma libre 93">
              <a:extLst>
                <a:ext uri="{FF2B5EF4-FFF2-40B4-BE49-F238E27FC236}">
                  <a16:creationId xmlns:a16="http://schemas.microsoft.com/office/drawing/2014/main" id="{9A47CBF5-73DE-37B8-6C28-337070AA7219}"/>
                </a:ext>
              </a:extLst>
            </p:cNvPr>
            <p:cNvSpPr/>
            <p:nvPr/>
          </p:nvSpPr>
          <p:spPr>
            <a:xfrm>
              <a:off x="719747" y="2814270"/>
              <a:ext cx="1630044" cy="445384"/>
            </a:xfrm>
            <a:custGeom>
              <a:avLst/>
              <a:gdLst>
                <a:gd name="connsiteX0" fmla="*/ 1630045 w 1630044"/>
                <a:gd name="connsiteY0" fmla="*/ 445384 h 445384"/>
                <a:gd name="connsiteX1" fmla="*/ 1310070 w 1630044"/>
                <a:gd name="connsiteY1" fmla="*/ 230342 h 445384"/>
                <a:gd name="connsiteX2" fmla="*/ 1182116 w 1630044"/>
                <a:gd name="connsiteY2" fmla="*/ 293492 h 445384"/>
                <a:gd name="connsiteX3" fmla="*/ 1183195 w 1630044"/>
                <a:gd name="connsiteY3" fmla="*/ 271648 h 445384"/>
                <a:gd name="connsiteX4" fmla="*/ 910269 w 1630044"/>
                <a:gd name="connsiteY4" fmla="*/ 1 h 445384"/>
                <a:gd name="connsiteX5" fmla="*/ 639508 w 1630044"/>
                <a:gd name="connsiteY5" fmla="*/ 250312 h 445384"/>
                <a:gd name="connsiteX6" fmla="*/ 271208 w 1630044"/>
                <a:gd name="connsiteY6" fmla="*/ 354770 h 445384"/>
                <a:gd name="connsiteX7" fmla="*/ 208598 w 1630044"/>
                <a:gd name="connsiteY7" fmla="*/ 347340 h 445384"/>
                <a:gd name="connsiteX8" fmla="*/ 0 w 1630044"/>
                <a:gd name="connsiteY8" fmla="*/ 445067 h 445384"/>
                <a:gd name="connsiteX9" fmla="*/ 1630045 w 1630044"/>
                <a:gd name="connsiteY9" fmla="*/ 445067 h 44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4" h="445384">
                  <a:moveTo>
                    <a:pt x="1630045" y="445384"/>
                  </a:moveTo>
                  <a:cubicBezTo>
                    <a:pt x="1601069" y="297643"/>
                    <a:pt x="1457811" y="201365"/>
                    <a:pt x="1310070" y="230342"/>
                  </a:cubicBezTo>
                  <a:cubicBezTo>
                    <a:pt x="1262568" y="239658"/>
                    <a:pt x="1218404" y="261455"/>
                    <a:pt x="1182116" y="293492"/>
                  </a:cubicBezTo>
                  <a:cubicBezTo>
                    <a:pt x="1182624" y="286571"/>
                    <a:pt x="1183195" y="279078"/>
                    <a:pt x="1183195" y="271648"/>
                  </a:cubicBezTo>
                  <a:cubicBezTo>
                    <a:pt x="1182842" y="121268"/>
                    <a:pt x="1060649" y="-353"/>
                    <a:pt x="910269" y="1"/>
                  </a:cubicBezTo>
                  <a:cubicBezTo>
                    <a:pt x="768655" y="333"/>
                    <a:pt x="650938" y="109161"/>
                    <a:pt x="639508" y="250312"/>
                  </a:cubicBezTo>
                  <a:cubicBezTo>
                    <a:pt x="508831" y="178572"/>
                    <a:pt x="344763" y="225105"/>
                    <a:pt x="271208" y="354770"/>
                  </a:cubicBezTo>
                  <a:cubicBezTo>
                    <a:pt x="250694" y="349890"/>
                    <a:pt x="229684" y="347397"/>
                    <a:pt x="208598" y="347340"/>
                  </a:cubicBezTo>
                  <a:cubicBezTo>
                    <a:pt x="127986" y="347248"/>
                    <a:pt x="51523" y="383070"/>
                    <a:pt x="0" y="445067"/>
                  </a:cubicBezTo>
                  <a:lnTo>
                    <a:pt x="1630045" y="445067"/>
                  </a:lnTo>
                  <a:close/>
                </a:path>
              </a:pathLst>
            </a:custGeom>
            <a:solidFill>
              <a:srgbClr val="F2F6F9"/>
            </a:solid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050" b="0" i="0" u="none" strike="noStrike" kern="0" cap="none" spc="0" normalizeH="0" baseline="0" noProof="0">
                <a:ln>
                  <a:noFill/>
                </a:ln>
                <a:solidFill>
                  <a:prstClr val="black"/>
                </a:solidFill>
                <a:effectLst/>
                <a:uLnTx/>
                <a:uFillTx/>
              </a:endParaRPr>
            </a:p>
          </p:txBody>
        </p:sp>
        <p:sp>
          <p:nvSpPr>
            <p:cNvPr id="40" name="Forma libre 94">
              <a:extLst>
                <a:ext uri="{FF2B5EF4-FFF2-40B4-BE49-F238E27FC236}">
                  <a16:creationId xmlns:a16="http://schemas.microsoft.com/office/drawing/2014/main" id="{ED6EC410-2E3F-BE27-2B66-558E0443B89C}"/>
                </a:ext>
              </a:extLst>
            </p:cNvPr>
            <p:cNvSpPr/>
            <p:nvPr/>
          </p:nvSpPr>
          <p:spPr>
            <a:xfrm>
              <a:off x="719747" y="2814270"/>
              <a:ext cx="1630044" cy="445384"/>
            </a:xfrm>
            <a:custGeom>
              <a:avLst/>
              <a:gdLst>
                <a:gd name="connsiteX0" fmla="*/ 1630045 w 1630044"/>
                <a:gd name="connsiteY0" fmla="*/ 445384 h 445384"/>
                <a:gd name="connsiteX1" fmla="*/ 1310070 w 1630044"/>
                <a:gd name="connsiteY1" fmla="*/ 230342 h 445384"/>
                <a:gd name="connsiteX2" fmla="*/ 1182116 w 1630044"/>
                <a:gd name="connsiteY2" fmla="*/ 293492 h 445384"/>
                <a:gd name="connsiteX3" fmla="*/ 1183195 w 1630044"/>
                <a:gd name="connsiteY3" fmla="*/ 271648 h 445384"/>
                <a:gd name="connsiteX4" fmla="*/ 910269 w 1630044"/>
                <a:gd name="connsiteY4" fmla="*/ 1 h 445384"/>
                <a:gd name="connsiteX5" fmla="*/ 639508 w 1630044"/>
                <a:gd name="connsiteY5" fmla="*/ 250312 h 445384"/>
                <a:gd name="connsiteX6" fmla="*/ 271208 w 1630044"/>
                <a:gd name="connsiteY6" fmla="*/ 354770 h 445384"/>
                <a:gd name="connsiteX7" fmla="*/ 208598 w 1630044"/>
                <a:gd name="connsiteY7" fmla="*/ 347340 h 445384"/>
                <a:gd name="connsiteX8" fmla="*/ 0 w 1630044"/>
                <a:gd name="connsiteY8" fmla="*/ 445067 h 445384"/>
                <a:gd name="connsiteX9" fmla="*/ 1630045 w 1630044"/>
                <a:gd name="connsiteY9" fmla="*/ 445067 h 44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4" h="445384">
                  <a:moveTo>
                    <a:pt x="1630045" y="445384"/>
                  </a:moveTo>
                  <a:cubicBezTo>
                    <a:pt x="1601069" y="297643"/>
                    <a:pt x="1457811" y="201365"/>
                    <a:pt x="1310070" y="230342"/>
                  </a:cubicBezTo>
                  <a:cubicBezTo>
                    <a:pt x="1262568" y="239658"/>
                    <a:pt x="1218404" y="261455"/>
                    <a:pt x="1182116" y="293492"/>
                  </a:cubicBezTo>
                  <a:cubicBezTo>
                    <a:pt x="1182624" y="286571"/>
                    <a:pt x="1183195" y="279078"/>
                    <a:pt x="1183195" y="271648"/>
                  </a:cubicBezTo>
                  <a:cubicBezTo>
                    <a:pt x="1182842" y="121268"/>
                    <a:pt x="1060649" y="-353"/>
                    <a:pt x="910269" y="1"/>
                  </a:cubicBezTo>
                  <a:cubicBezTo>
                    <a:pt x="768655" y="333"/>
                    <a:pt x="650938" y="109161"/>
                    <a:pt x="639508" y="250312"/>
                  </a:cubicBezTo>
                  <a:cubicBezTo>
                    <a:pt x="508831" y="178572"/>
                    <a:pt x="344763" y="225105"/>
                    <a:pt x="271208" y="354770"/>
                  </a:cubicBezTo>
                  <a:cubicBezTo>
                    <a:pt x="250694" y="349890"/>
                    <a:pt x="229684" y="347397"/>
                    <a:pt x="208598" y="347340"/>
                  </a:cubicBezTo>
                  <a:cubicBezTo>
                    <a:pt x="127986" y="347248"/>
                    <a:pt x="51523" y="383070"/>
                    <a:pt x="0" y="445067"/>
                  </a:cubicBezTo>
                  <a:lnTo>
                    <a:pt x="1630045" y="445067"/>
                  </a:lnTo>
                  <a:close/>
                </a:path>
              </a:pathLst>
            </a:custGeom>
            <a:noFill/>
            <a:ln w="5969" cap="flat">
              <a:solidFill>
                <a:srgbClr val="F2F6F9"/>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050" b="0" i="0" u="none" strike="noStrike" kern="0" cap="none" spc="0" normalizeH="0" baseline="0" noProof="0">
                <a:ln>
                  <a:noFill/>
                </a:ln>
                <a:solidFill>
                  <a:prstClr val="black"/>
                </a:solidFill>
                <a:effectLst/>
                <a:uLnTx/>
                <a:uFillTx/>
              </a:endParaRPr>
            </a:p>
          </p:txBody>
        </p:sp>
        <p:sp>
          <p:nvSpPr>
            <p:cNvPr id="41" name="Forma libre 97">
              <a:extLst>
                <a:ext uri="{FF2B5EF4-FFF2-40B4-BE49-F238E27FC236}">
                  <a16:creationId xmlns:a16="http://schemas.microsoft.com/office/drawing/2014/main" id="{4A96C606-827C-98CA-72DD-38AD04BC0ED8}"/>
                </a:ext>
              </a:extLst>
            </p:cNvPr>
            <p:cNvSpPr/>
            <p:nvPr/>
          </p:nvSpPr>
          <p:spPr>
            <a:xfrm>
              <a:off x="4104487" y="3820617"/>
              <a:ext cx="1630108" cy="445384"/>
            </a:xfrm>
            <a:custGeom>
              <a:avLst/>
              <a:gdLst>
                <a:gd name="connsiteX0" fmla="*/ 0 w 1630108"/>
                <a:gd name="connsiteY0" fmla="*/ 445385 h 445384"/>
                <a:gd name="connsiteX1" fmla="*/ 319975 w 1630108"/>
                <a:gd name="connsiteY1" fmla="*/ 230342 h 445384"/>
                <a:gd name="connsiteX2" fmla="*/ 447929 w 1630108"/>
                <a:gd name="connsiteY2" fmla="*/ 293493 h 445384"/>
                <a:gd name="connsiteX3" fmla="*/ 446850 w 1630108"/>
                <a:gd name="connsiteY3" fmla="*/ 271649 h 445384"/>
                <a:gd name="connsiteX4" fmla="*/ 719777 w 1630108"/>
                <a:gd name="connsiteY4" fmla="*/ 1 h 445384"/>
                <a:gd name="connsiteX5" fmla="*/ 990537 w 1630108"/>
                <a:gd name="connsiteY5" fmla="*/ 250312 h 445384"/>
                <a:gd name="connsiteX6" fmla="*/ 1358837 w 1630108"/>
                <a:gd name="connsiteY6" fmla="*/ 354770 h 445384"/>
                <a:gd name="connsiteX7" fmla="*/ 1630109 w 1630108"/>
                <a:gd name="connsiteY7" fmla="*/ 444876 h 445384"/>
                <a:gd name="connsiteX8" fmla="*/ 0 w 1630108"/>
                <a:gd name="connsiteY8" fmla="*/ 444877 h 44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0108" h="445384">
                  <a:moveTo>
                    <a:pt x="0" y="445385"/>
                  </a:moveTo>
                  <a:cubicBezTo>
                    <a:pt x="28977" y="297644"/>
                    <a:pt x="172234" y="201366"/>
                    <a:pt x="319975" y="230342"/>
                  </a:cubicBezTo>
                  <a:cubicBezTo>
                    <a:pt x="367477" y="239659"/>
                    <a:pt x="411641" y="261455"/>
                    <a:pt x="447929" y="293493"/>
                  </a:cubicBezTo>
                  <a:cubicBezTo>
                    <a:pt x="447358" y="286571"/>
                    <a:pt x="446850" y="279078"/>
                    <a:pt x="446850" y="271649"/>
                  </a:cubicBezTo>
                  <a:cubicBezTo>
                    <a:pt x="447203" y="121269"/>
                    <a:pt x="569397" y="-352"/>
                    <a:pt x="719777" y="1"/>
                  </a:cubicBezTo>
                  <a:cubicBezTo>
                    <a:pt x="861390" y="333"/>
                    <a:pt x="979107" y="109161"/>
                    <a:pt x="990537" y="250312"/>
                  </a:cubicBezTo>
                  <a:cubicBezTo>
                    <a:pt x="1121214" y="178572"/>
                    <a:pt x="1285282" y="225105"/>
                    <a:pt x="1358837" y="354770"/>
                  </a:cubicBezTo>
                  <a:cubicBezTo>
                    <a:pt x="1459037" y="330817"/>
                    <a:pt x="1564153" y="365733"/>
                    <a:pt x="1630109" y="444876"/>
                  </a:cubicBezTo>
                  <a:lnTo>
                    <a:pt x="0" y="444877"/>
                  </a:lnTo>
                  <a:close/>
                </a:path>
              </a:pathLst>
            </a:custGeom>
            <a:solidFill>
              <a:srgbClr val="F2F6F9"/>
            </a:solid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050" b="0" i="0" u="none" strike="noStrike" kern="0" cap="none" spc="0" normalizeH="0" baseline="0" noProof="0">
                <a:ln>
                  <a:noFill/>
                </a:ln>
                <a:solidFill>
                  <a:prstClr val="black"/>
                </a:solidFill>
                <a:effectLst/>
                <a:uLnTx/>
                <a:uFillTx/>
              </a:endParaRPr>
            </a:p>
          </p:txBody>
        </p:sp>
        <p:sp>
          <p:nvSpPr>
            <p:cNvPr id="42" name="Forma libre 98">
              <a:extLst>
                <a:ext uri="{FF2B5EF4-FFF2-40B4-BE49-F238E27FC236}">
                  <a16:creationId xmlns:a16="http://schemas.microsoft.com/office/drawing/2014/main" id="{80657747-C152-851D-7678-A7FFA30DF845}"/>
                </a:ext>
              </a:extLst>
            </p:cNvPr>
            <p:cNvSpPr/>
            <p:nvPr/>
          </p:nvSpPr>
          <p:spPr>
            <a:xfrm>
              <a:off x="4104487" y="3820617"/>
              <a:ext cx="1630108" cy="445384"/>
            </a:xfrm>
            <a:custGeom>
              <a:avLst/>
              <a:gdLst>
                <a:gd name="connsiteX0" fmla="*/ 0 w 1630108"/>
                <a:gd name="connsiteY0" fmla="*/ 445385 h 445384"/>
                <a:gd name="connsiteX1" fmla="*/ 319975 w 1630108"/>
                <a:gd name="connsiteY1" fmla="*/ 230342 h 445384"/>
                <a:gd name="connsiteX2" fmla="*/ 447929 w 1630108"/>
                <a:gd name="connsiteY2" fmla="*/ 293493 h 445384"/>
                <a:gd name="connsiteX3" fmla="*/ 446850 w 1630108"/>
                <a:gd name="connsiteY3" fmla="*/ 271649 h 445384"/>
                <a:gd name="connsiteX4" fmla="*/ 719777 w 1630108"/>
                <a:gd name="connsiteY4" fmla="*/ 1 h 445384"/>
                <a:gd name="connsiteX5" fmla="*/ 990537 w 1630108"/>
                <a:gd name="connsiteY5" fmla="*/ 250312 h 445384"/>
                <a:gd name="connsiteX6" fmla="*/ 1358837 w 1630108"/>
                <a:gd name="connsiteY6" fmla="*/ 354770 h 445384"/>
                <a:gd name="connsiteX7" fmla="*/ 1630109 w 1630108"/>
                <a:gd name="connsiteY7" fmla="*/ 444876 h 445384"/>
                <a:gd name="connsiteX8" fmla="*/ 0 w 1630108"/>
                <a:gd name="connsiteY8" fmla="*/ 444877 h 44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0108" h="445384">
                  <a:moveTo>
                    <a:pt x="0" y="445385"/>
                  </a:moveTo>
                  <a:cubicBezTo>
                    <a:pt x="28977" y="297644"/>
                    <a:pt x="172234" y="201366"/>
                    <a:pt x="319975" y="230342"/>
                  </a:cubicBezTo>
                  <a:cubicBezTo>
                    <a:pt x="367477" y="239659"/>
                    <a:pt x="411641" y="261455"/>
                    <a:pt x="447929" y="293493"/>
                  </a:cubicBezTo>
                  <a:cubicBezTo>
                    <a:pt x="447358" y="286571"/>
                    <a:pt x="446850" y="279078"/>
                    <a:pt x="446850" y="271649"/>
                  </a:cubicBezTo>
                  <a:cubicBezTo>
                    <a:pt x="447203" y="121269"/>
                    <a:pt x="569397" y="-352"/>
                    <a:pt x="719777" y="1"/>
                  </a:cubicBezTo>
                  <a:cubicBezTo>
                    <a:pt x="861390" y="333"/>
                    <a:pt x="979107" y="109161"/>
                    <a:pt x="990537" y="250312"/>
                  </a:cubicBezTo>
                  <a:cubicBezTo>
                    <a:pt x="1121214" y="178572"/>
                    <a:pt x="1285282" y="225105"/>
                    <a:pt x="1358837" y="354770"/>
                  </a:cubicBezTo>
                  <a:cubicBezTo>
                    <a:pt x="1459037" y="330817"/>
                    <a:pt x="1564153" y="365733"/>
                    <a:pt x="1630109" y="444876"/>
                  </a:cubicBezTo>
                  <a:lnTo>
                    <a:pt x="0" y="444877"/>
                  </a:lnTo>
                  <a:close/>
                </a:path>
              </a:pathLst>
            </a:custGeom>
            <a:noFill/>
            <a:ln w="5969" cap="flat">
              <a:solidFill>
                <a:srgbClr val="F2F6F9"/>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050" b="0" i="0" u="none" strike="noStrike" kern="0" cap="none" spc="0" normalizeH="0" baseline="0" noProof="0">
                <a:ln>
                  <a:noFill/>
                </a:ln>
                <a:solidFill>
                  <a:prstClr val="black"/>
                </a:solidFill>
                <a:effectLst/>
                <a:uLnTx/>
                <a:uFillTx/>
              </a:endParaRPr>
            </a:p>
          </p:txBody>
        </p:sp>
        <p:sp>
          <p:nvSpPr>
            <p:cNvPr id="43" name="Forma libre 99">
              <a:extLst>
                <a:ext uri="{FF2B5EF4-FFF2-40B4-BE49-F238E27FC236}">
                  <a16:creationId xmlns:a16="http://schemas.microsoft.com/office/drawing/2014/main" id="{FB932B30-3139-9F7A-6566-1400F31AD854}"/>
                </a:ext>
              </a:extLst>
            </p:cNvPr>
            <p:cNvSpPr/>
            <p:nvPr/>
          </p:nvSpPr>
          <p:spPr>
            <a:xfrm>
              <a:off x="1394435" y="5269050"/>
              <a:ext cx="1629981" cy="448371"/>
            </a:xfrm>
            <a:custGeom>
              <a:avLst/>
              <a:gdLst>
                <a:gd name="connsiteX0" fmla="*/ 0 w 1629981"/>
                <a:gd name="connsiteY0" fmla="*/ 448371 h 448371"/>
                <a:gd name="connsiteX1" fmla="*/ 317722 w 1629981"/>
                <a:gd name="connsiteY1" fmla="*/ 231443 h 448371"/>
                <a:gd name="connsiteX2" fmla="*/ 447929 w 1629981"/>
                <a:gd name="connsiteY2" fmla="*/ 295336 h 448371"/>
                <a:gd name="connsiteX3" fmla="*/ 446849 w 1629981"/>
                <a:gd name="connsiteY3" fmla="*/ 273365 h 448371"/>
                <a:gd name="connsiteX4" fmla="*/ 717931 w 1629981"/>
                <a:gd name="connsiteY4" fmla="*/ 2 h 448371"/>
                <a:gd name="connsiteX5" fmla="*/ 990536 w 1629981"/>
                <a:gd name="connsiteY5" fmla="*/ 251902 h 448371"/>
                <a:gd name="connsiteX6" fmla="*/ 1358837 w 1629981"/>
                <a:gd name="connsiteY6" fmla="*/ 357058 h 448371"/>
                <a:gd name="connsiteX7" fmla="*/ 1629982 w 1629981"/>
                <a:gd name="connsiteY7" fmla="*/ 447736 h 448371"/>
                <a:gd name="connsiteX8" fmla="*/ 0 w 1629981"/>
                <a:gd name="connsiteY8" fmla="*/ 447736 h 448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9981" h="448371">
                  <a:moveTo>
                    <a:pt x="0" y="448371"/>
                  </a:moveTo>
                  <a:cubicBezTo>
                    <a:pt x="27834" y="300732"/>
                    <a:pt x="170083" y="203610"/>
                    <a:pt x="317722" y="231443"/>
                  </a:cubicBezTo>
                  <a:cubicBezTo>
                    <a:pt x="366107" y="240565"/>
                    <a:pt x="411109" y="262648"/>
                    <a:pt x="447929" y="295336"/>
                  </a:cubicBezTo>
                  <a:cubicBezTo>
                    <a:pt x="447357" y="288352"/>
                    <a:pt x="446849" y="280858"/>
                    <a:pt x="446849" y="273365"/>
                  </a:cubicBezTo>
                  <a:cubicBezTo>
                    <a:pt x="446219" y="123021"/>
                    <a:pt x="567587" y="632"/>
                    <a:pt x="717931" y="2"/>
                  </a:cubicBezTo>
                  <a:cubicBezTo>
                    <a:pt x="860830" y="-596"/>
                    <a:pt x="979869" y="109400"/>
                    <a:pt x="990536" y="251902"/>
                  </a:cubicBezTo>
                  <a:cubicBezTo>
                    <a:pt x="1121329" y="179683"/>
                    <a:pt x="1285893" y="226669"/>
                    <a:pt x="1358837" y="357058"/>
                  </a:cubicBezTo>
                  <a:cubicBezTo>
                    <a:pt x="1459126" y="332852"/>
                    <a:pt x="1564431" y="368068"/>
                    <a:pt x="1629982" y="447736"/>
                  </a:cubicBezTo>
                  <a:lnTo>
                    <a:pt x="0" y="447736"/>
                  </a:lnTo>
                  <a:close/>
                </a:path>
              </a:pathLst>
            </a:custGeom>
            <a:solidFill>
              <a:srgbClr val="F2F6F9"/>
            </a:solid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050" b="0" i="0" u="none" strike="noStrike" kern="0" cap="none" spc="0" normalizeH="0" baseline="0" noProof="0">
                <a:ln>
                  <a:noFill/>
                </a:ln>
                <a:solidFill>
                  <a:prstClr val="black"/>
                </a:solidFill>
                <a:effectLst/>
                <a:uLnTx/>
                <a:uFillTx/>
              </a:endParaRPr>
            </a:p>
          </p:txBody>
        </p:sp>
        <p:sp>
          <p:nvSpPr>
            <p:cNvPr id="44" name="Forma libre 100">
              <a:extLst>
                <a:ext uri="{FF2B5EF4-FFF2-40B4-BE49-F238E27FC236}">
                  <a16:creationId xmlns:a16="http://schemas.microsoft.com/office/drawing/2014/main" id="{0EC71338-96F9-B024-6C59-EB1286FB0D2F}"/>
                </a:ext>
              </a:extLst>
            </p:cNvPr>
            <p:cNvSpPr/>
            <p:nvPr/>
          </p:nvSpPr>
          <p:spPr>
            <a:xfrm>
              <a:off x="1394435" y="5269050"/>
              <a:ext cx="1629981" cy="448371"/>
            </a:xfrm>
            <a:custGeom>
              <a:avLst/>
              <a:gdLst>
                <a:gd name="connsiteX0" fmla="*/ 0 w 1629981"/>
                <a:gd name="connsiteY0" fmla="*/ 448371 h 448371"/>
                <a:gd name="connsiteX1" fmla="*/ 317722 w 1629981"/>
                <a:gd name="connsiteY1" fmla="*/ 231443 h 448371"/>
                <a:gd name="connsiteX2" fmla="*/ 447929 w 1629981"/>
                <a:gd name="connsiteY2" fmla="*/ 295336 h 448371"/>
                <a:gd name="connsiteX3" fmla="*/ 446849 w 1629981"/>
                <a:gd name="connsiteY3" fmla="*/ 273365 h 448371"/>
                <a:gd name="connsiteX4" fmla="*/ 717931 w 1629981"/>
                <a:gd name="connsiteY4" fmla="*/ 2 h 448371"/>
                <a:gd name="connsiteX5" fmla="*/ 990536 w 1629981"/>
                <a:gd name="connsiteY5" fmla="*/ 251902 h 448371"/>
                <a:gd name="connsiteX6" fmla="*/ 1358837 w 1629981"/>
                <a:gd name="connsiteY6" fmla="*/ 357058 h 448371"/>
                <a:gd name="connsiteX7" fmla="*/ 1629982 w 1629981"/>
                <a:gd name="connsiteY7" fmla="*/ 447736 h 448371"/>
                <a:gd name="connsiteX8" fmla="*/ 0 w 1629981"/>
                <a:gd name="connsiteY8" fmla="*/ 447736 h 448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9981" h="448371">
                  <a:moveTo>
                    <a:pt x="0" y="448371"/>
                  </a:moveTo>
                  <a:cubicBezTo>
                    <a:pt x="27834" y="300732"/>
                    <a:pt x="170083" y="203610"/>
                    <a:pt x="317722" y="231443"/>
                  </a:cubicBezTo>
                  <a:cubicBezTo>
                    <a:pt x="366107" y="240565"/>
                    <a:pt x="411109" y="262648"/>
                    <a:pt x="447929" y="295336"/>
                  </a:cubicBezTo>
                  <a:cubicBezTo>
                    <a:pt x="447357" y="288352"/>
                    <a:pt x="446849" y="280858"/>
                    <a:pt x="446849" y="273365"/>
                  </a:cubicBezTo>
                  <a:cubicBezTo>
                    <a:pt x="446219" y="123021"/>
                    <a:pt x="567587" y="632"/>
                    <a:pt x="717931" y="2"/>
                  </a:cubicBezTo>
                  <a:cubicBezTo>
                    <a:pt x="860830" y="-596"/>
                    <a:pt x="979869" y="109400"/>
                    <a:pt x="990536" y="251902"/>
                  </a:cubicBezTo>
                  <a:cubicBezTo>
                    <a:pt x="1121329" y="179683"/>
                    <a:pt x="1285893" y="226669"/>
                    <a:pt x="1358837" y="357058"/>
                  </a:cubicBezTo>
                  <a:cubicBezTo>
                    <a:pt x="1459126" y="332852"/>
                    <a:pt x="1564431" y="368068"/>
                    <a:pt x="1629982" y="447736"/>
                  </a:cubicBezTo>
                  <a:lnTo>
                    <a:pt x="0" y="447736"/>
                  </a:lnTo>
                  <a:close/>
                </a:path>
              </a:pathLst>
            </a:custGeom>
            <a:noFill/>
            <a:ln w="5969" cap="flat">
              <a:solidFill>
                <a:srgbClr val="F2F6F9"/>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050" b="0" i="0" u="none" strike="noStrike" kern="0" cap="none" spc="0" normalizeH="0" baseline="0" noProof="0">
                <a:ln>
                  <a:noFill/>
                </a:ln>
                <a:solidFill>
                  <a:prstClr val="black"/>
                </a:solidFill>
                <a:effectLst/>
                <a:uLnTx/>
                <a:uFillTx/>
              </a:endParaRPr>
            </a:p>
          </p:txBody>
        </p:sp>
        <p:sp>
          <p:nvSpPr>
            <p:cNvPr id="45" name="Forma libre 101">
              <a:extLst>
                <a:ext uri="{FF2B5EF4-FFF2-40B4-BE49-F238E27FC236}">
                  <a16:creationId xmlns:a16="http://schemas.microsoft.com/office/drawing/2014/main" id="{8AB7957E-5349-C9DF-DF21-1899B42C6840}"/>
                </a:ext>
              </a:extLst>
            </p:cNvPr>
            <p:cNvSpPr/>
            <p:nvPr/>
          </p:nvSpPr>
          <p:spPr>
            <a:xfrm>
              <a:off x="3897541" y="5431610"/>
              <a:ext cx="1272793" cy="348295"/>
            </a:xfrm>
            <a:custGeom>
              <a:avLst/>
              <a:gdLst>
                <a:gd name="connsiteX0" fmla="*/ 0 w 1272793"/>
                <a:gd name="connsiteY0" fmla="*/ 348169 h 348295"/>
                <a:gd name="connsiteX1" fmla="*/ 249025 w 1272793"/>
                <a:gd name="connsiteY1" fmla="*/ 179538 h 348295"/>
                <a:gd name="connsiteX2" fmla="*/ 349758 w 1272793"/>
                <a:gd name="connsiteY2" fmla="*/ 229106 h 348295"/>
                <a:gd name="connsiteX3" fmla="*/ 349250 w 1272793"/>
                <a:gd name="connsiteY3" fmla="*/ 212025 h 348295"/>
                <a:gd name="connsiteX4" fmla="*/ 562547 w 1272793"/>
                <a:gd name="connsiteY4" fmla="*/ 1 h 348295"/>
                <a:gd name="connsiteX5" fmla="*/ 773875 w 1272793"/>
                <a:gd name="connsiteY5" fmla="*/ 195451 h 348295"/>
                <a:gd name="connsiteX6" fmla="*/ 1061021 w 1272793"/>
                <a:gd name="connsiteY6" fmla="*/ 278001 h 348295"/>
                <a:gd name="connsiteX7" fmla="*/ 1109726 w 1272793"/>
                <a:gd name="connsiteY7" fmla="*/ 272096 h 348295"/>
                <a:gd name="connsiteX8" fmla="*/ 1272794 w 1272793"/>
                <a:gd name="connsiteY8" fmla="*/ 348296 h 34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2793" h="348295">
                  <a:moveTo>
                    <a:pt x="0" y="348169"/>
                  </a:moveTo>
                  <a:cubicBezTo>
                    <a:pt x="22200" y="232836"/>
                    <a:pt x="133693" y="157338"/>
                    <a:pt x="249025" y="179538"/>
                  </a:cubicBezTo>
                  <a:cubicBezTo>
                    <a:pt x="286437" y="186740"/>
                    <a:pt x="321227" y="203859"/>
                    <a:pt x="349758" y="229106"/>
                  </a:cubicBezTo>
                  <a:cubicBezTo>
                    <a:pt x="349250" y="223201"/>
                    <a:pt x="349250" y="217867"/>
                    <a:pt x="349250" y="212025"/>
                  </a:cubicBezTo>
                  <a:cubicBezTo>
                    <a:pt x="349602" y="94576"/>
                    <a:pt x="445098" y="-351"/>
                    <a:pt x="562547" y="1"/>
                  </a:cubicBezTo>
                  <a:cubicBezTo>
                    <a:pt x="673079" y="332"/>
                    <a:pt x="764929" y="85282"/>
                    <a:pt x="773875" y="195451"/>
                  </a:cubicBezTo>
                  <a:cubicBezTo>
                    <a:pt x="876026" y="139513"/>
                    <a:pt x="1004173" y="176353"/>
                    <a:pt x="1061021" y="278001"/>
                  </a:cubicBezTo>
                  <a:cubicBezTo>
                    <a:pt x="1076969" y="274132"/>
                    <a:pt x="1093316" y="272150"/>
                    <a:pt x="1109726" y="272096"/>
                  </a:cubicBezTo>
                  <a:cubicBezTo>
                    <a:pt x="1172697" y="272036"/>
                    <a:pt x="1232440" y="299954"/>
                    <a:pt x="1272794" y="348296"/>
                  </a:cubicBezTo>
                  <a:close/>
                </a:path>
              </a:pathLst>
            </a:custGeom>
            <a:solidFill>
              <a:srgbClr val="F2F6F9"/>
            </a:solid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050" b="0" i="0" u="none" strike="noStrike" kern="0" cap="none" spc="0" normalizeH="0" baseline="0" noProof="0">
                <a:ln>
                  <a:noFill/>
                </a:ln>
                <a:solidFill>
                  <a:prstClr val="black"/>
                </a:solidFill>
                <a:effectLst/>
                <a:uLnTx/>
                <a:uFillTx/>
              </a:endParaRPr>
            </a:p>
          </p:txBody>
        </p:sp>
        <p:sp>
          <p:nvSpPr>
            <p:cNvPr id="46" name="Forma libre 102">
              <a:extLst>
                <a:ext uri="{FF2B5EF4-FFF2-40B4-BE49-F238E27FC236}">
                  <a16:creationId xmlns:a16="http://schemas.microsoft.com/office/drawing/2014/main" id="{565F7AD3-AA34-43A9-BB3A-53FEBFAE8F5B}"/>
                </a:ext>
              </a:extLst>
            </p:cNvPr>
            <p:cNvSpPr/>
            <p:nvPr/>
          </p:nvSpPr>
          <p:spPr>
            <a:xfrm>
              <a:off x="3897541" y="5431610"/>
              <a:ext cx="1272793" cy="348295"/>
            </a:xfrm>
            <a:custGeom>
              <a:avLst/>
              <a:gdLst>
                <a:gd name="connsiteX0" fmla="*/ 0 w 1272793"/>
                <a:gd name="connsiteY0" fmla="*/ 348169 h 348295"/>
                <a:gd name="connsiteX1" fmla="*/ 249025 w 1272793"/>
                <a:gd name="connsiteY1" fmla="*/ 179538 h 348295"/>
                <a:gd name="connsiteX2" fmla="*/ 349758 w 1272793"/>
                <a:gd name="connsiteY2" fmla="*/ 229106 h 348295"/>
                <a:gd name="connsiteX3" fmla="*/ 349250 w 1272793"/>
                <a:gd name="connsiteY3" fmla="*/ 212025 h 348295"/>
                <a:gd name="connsiteX4" fmla="*/ 562547 w 1272793"/>
                <a:gd name="connsiteY4" fmla="*/ 1 h 348295"/>
                <a:gd name="connsiteX5" fmla="*/ 773875 w 1272793"/>
                <a:gd name="connsiteY5" fmla="*/ 195451 h 348295"/>
                <a:gd name="connsiteX6" fmla="*/ 1061021 w 1272793"/>
                <a:gd name="connsiteY6" fmla="*/ 278001 h 348295"/>
                <a:gd name="connsiteX7" fmla="*/ 1109726 w 1272793"/>
                <a:gd name="connsiteY7" fmla="*/ 272096 h 348295"/>
                <a:gd name="connsiteX8" fmla="*/ 1272794 w 1272793"/>
                <a:gd name="connsiteY8" fmla="*/ 348296 h 34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2793" h="348295">
                  <a:moveTo>
                    <a:pt x="0" y="348169"/>
                  </a:moveTo>
                  <a:cubicBezTo>
                    <a:pt x="22200" y="232836"/>
                    <a:pt x="133693" y="157338"/>
                    <a:pt x="249025" y="179538"/>
                  </a:cubicBezTo>
                  <a:cubicBezTo>
                    <a:pt x="286437" y="186740"/>
                    <a:pt x="321227" y="203859"/>
                    <a:pt x="349758" y="229106"/>
                  </a:cubicBezTo>
                  <a:cubicBezTo>
                    <a:pt x="349250" y="223201"/>
                    <a:pt x="349250" y="217867"/>
                    <a:pt x="349250" y="212025"/>
                  </a:cubicBezTo>
                  <a:cubicBezTo>
                    <a:pt x="349602" y="94576"/>
                    <a:pt x="445098" y="-351"/>
                    <a:pt x="562547" y="1"/>
                  </a:cubicBezTo>
                  <a:cubicBezTo>
                    <a:pt x="673079" y="332"/>
                    <a:pt x="764929" y="85282"/>
                    <a:pt x="773875" y="195451"/>
                  </a:cubicBezTo>
                  <a:cubicBezTo>
                    <a:pt x="876026" y="139513"/>
                    <a:pt x="1004173" y="176353"/>
                    <a:pt x="1061021" y="278001"/>
                  </a:cubicBezTo>
                  <a:cubicBezTo>
                    <a:pt x="1076969" y="274132"/>
                    <a:pt x="1093316" y="272150"/>
                    <a:pt x="1109726" y="272096"/>
                  </a:cubicBezTo>
                  <a:cubicBezTo>
                    <a:pt x="1172697" y="272036"/>
                    <a:pt x="1232440" y="299954"/>
                    <a:pt x="1272794" y="348296"/>
                  </a:cubicBezTo>
                  <a:close/>
                </a:path>
              </a:pathLst>
            </a:custGeom>
            <a:noFill/>
            <a:ln w="5969" cap="flat">
              <a:solidFill>
                <a:srgbClr val="F2F6F9"/>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050" b="0" i="0" u="none" strike="noStrike" kern="0" cap="none" spc="0" normalizeH="0" baseline="0" noProof="0">
                <a:ln>
                  <a:noFill/>
                </a:ln>
                <a:solidFill>
                  <a:prstClr val="black"/>
                </a:solidFill>
                <a:effectLst/>
                <a:uLnTx/>
                <a:uFillTx/>
              </a:endParaRPr>
            </a:p>
          </p:txBody>
        </p:sp>
        <p:sp>
          <p:nvSpPr>
            <p:cNvPr id="47" name="Forma libre 103">
              <a:extLst>
                <a:ext uri="{FF2B5EF4-FFF2-40B4-BE49-F238E27FC236}">
                  <a16:creationId xmlns:a16="http://schemas.microsoft.com/office/drawing/2014/main" id="{622CE949-6AE5-77C3-F65F-76A04BE4EEF9}"/>
                </a:ext>
              </a:extLst>
            </p:cNvPr>
            <p:cNvSpPr/>
            <p:nvPr/>
          </p:nvSpPr>
          <p:spPr>
            <a:xfrm>
              <a:off x="1723301" y="3892535"/>
              <a:ext cx="1272793" cy="351051"/>
            </a:xfrm>
            <a:custGeom>
              <a:avLst/>
              <a:gdLst>
                <a:gd name="connsiteX0" fmla="*/ 0 w 1272793"/>
                <a:gd name="connsiteY0" fmla="*/ 351051 h 351051"/>
                <a:gd name="connsiteX1" fmla="*/ 209105 w 1272793"/>
                <a:gd name="connsiteY1" fmla="*/ 177188 h 351051"/>
                <a:gd name="connsiteX2" fmla="*/ 349758 w 1272793"/>
                <a:gd name="connsiteY2" fmla="*/ 230973 h 351051"/>
                <a:gd name="connsiteX3" fmla="*/ 349186 w 1272793"/>
                <a:gd name="connsiteY3" fmla="*/ 213764 h 351051"/>
                <a:gd name="connsiteX4" fmla="*/ 560615 w 1272793"/>
                <a:gd name="connsiteY4" fmla="*/ 3 h 351051"/>
                <a:gd name="connsiteX5" fmla="*/ 773811 w 1272793"/>
                <a:gd name="connsiteY5" fmla="*/ 197064 h 351051"/>
                <a:gd name="connsiteX6" fmla="*/ 1060905 w 1272793"/>
                <a:gd name="connsiteY6" fmla="*/ 279783 h 351051"/>
                <a:gd name="connsiteX7" fmla="*/ 1061022 w 1272793"/>
                <a:gd name="connsiteY7" fmla="*/ 279995 h 351051"/>
                <a:gd name="connsiteX8" fmla="*/ 1109662 w 1272793"/>
                <a:gd name="connsiteY8" fmla="*/ 274089 h 351051"/>
                <a:gd name="connsiteX9" fmla="*/ 1272794 w 1272793"/>
                <a:gd name="connsiteY9" fmla="*/ 351051 h 35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2793" h="351051">
                  <a:moveTo>
                    <a:pt x="0" y="351051"/>
                  </a:moveTo>
                  <a:cubicBezTo>
                    <a:pt x="18931" y="250416"/>
                    <a:pt x="106706" y="177435"/>
                    <a:pt x="209105" y="177188"/>
                  </a:cubicBezTo>
                  <a:cubicBezTo>
                    <a:pt x="261010" y="177202"/>
                    <a:pt x="311087" y="196351"/>
                    <a:pt x="349758" y="230973"/>
                  </a:cubicBezTo>
                  <a:cubicBezTo>
                    <a:pt x="349186" y="225067"/>
                    <a:pt x="349186" y="219670"/>
                    <a:pt x="349186" y="213764"/>
                  </a:cubicBezTo>
                  <a:cubicBezTo>
                    <a:pt x="348543" y="96351"/>
                    <a:pt x="443202" y="647"/>
                    <a:pt x="560615" y="3"/>
                  </a:cubicBezTo>
                  <a:cubicBezTo>
                    <a:pt x="672450" y="-610"/>
                    <a:pt x="765639" y="85526"/>
                    <a:pt x="773811" y="197064"/>
                  </a:cubicBezTo>
                  <a:cubicBezTo>
                    <a:pt x="875932" y="140627"/>
                    <a:pt x="1004468" y="177662"/>
                    <a:pt x="1060905" y="279783"/>
                  </a:cubicBezTo>
                  <a:cubicBezTo>
                    <a:pt x="1060944" y="279854"/>
                    <a:pt x="1060983" y="279924"/>
                    <a:pt x="1061022" y="279995"/>
                  </a:cubicBezTo>
                  <a:cubicBezTo>
                    <a:pt x="1076947" y="276122"/>
                    <a:pt x="1093273" y="274140"/>
                    <a:pt x="1109662" y="274089"/>
                  </a:cubicBezTo>
                  <a:cubicBezTo>
                    <a:pt x="1172797" y="274128"/>
                    <a:pt x="1232617" y="302350"/>
                    <a:pt x="1272794" y="351051"/>
                  </a:cubicBezTo>
                  <a:close/>
                </a:path>
              </a:pathLst>
            </a:custGeom>
            <a:solidFill>
              <a:srgbClr val="F2F6F9"/>
            </a:solid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050" b="0" i="0" u="none" strike="noStrike" kern="0" cap="none" spc="0" normalizeH="0" baseline="0" noProof="0">
                <a:ln>
                  <a:noFill/>
                </a:ln>
                <a:solidFill>
                  <a:prstClr val="black"/>
                </a:solidFill>
                <a:effectLst/>
                <a:uLnTx/>
                <a:uFillTx/>
              </a:endParaRPr>
            </a:p>
          </p:txBody>
        </p:sp>
        <p:sp>
          <p:nvSpPr>
            <p:cNvPr id="48" name="Forma libre 104">
              <a:extLst>
                <a:ext uri="{FF2B5EF4-FFF2-40B4-BE49-F238E27FC236}">
                  <a16:creationId xmlns:a16="http://schemas.microsoft.com/office/drawing/2014/main" id="{2EC4ACEA-EF97-AC2E-DEEB-36F9ACE8273D}"/>
                </a:ext>
              </a:extLst>
            </p:cNvPr>
            <p:cNvSpPr/>
            <p:nvPr/>
          </p:nvSpPr>
          <p:spPr>
            <a:xfrm>
              <a:off x="1723301" y="3892535"/>
              <a:ext cx="1272793" cy="351051"/>
            </a:xfrm>
            <a:custGeom>
              <a:avLst/>
              <a:gdLst>
                <a:gd name="connsiteX0" fmla="*/ 0 w 1272793"/>
                <a:gd name="connsiteY0" fmla="*/ 351051 h 351051"/>
                <a:gd name="connsiteX1" fmla="*/ 209105 w 1272793"/>
                <a:gd name="connsiteY1" fmla="*/ 177188 h 351051"/>
                <a:gd name="connsiteX2" fmla="*/ 349758 w 1272793"/>
                <a:gd name="connsiteY2" fmla="*/ 230973 h 351051"/>
                <a:gd name="connsiteX3" fmla="*/ 349186 w 1272793"/>
                <a:gd name="connsiteY3" fmla="*/ 213764 h 351051"/>
                <a:gd name="connsiteX4" fmla="*/ 560615 w 1272793"/>
                <a:gd name="connsiteY4" fmla="*/ 3 h 351051"/>
                <a:gd name="connsiteX5" fmla="*/ 773811 w 1272793"/>
                <a:gd name="connsiteY5" fmla="*/ 197064 h 351051"/>
                <a:gd name="connsiteX6" fmla="*/ 1060905 w 1272793"/>
                <a:gd name="connsiteY6" fmla="*/ 279783 h 351051"/>
                <a:gd name="connsiteX7" fmla="*/ 1061022 w 1272793"/>
                <a:gd name="connsiteY7" fmla="*/ 279995 h 351051"/>
                <a:gd name="connsiteX8" fmla="*/ 1109662 w 1272793"/>
                <a:gd name="connsiteY8" fmla="*/ 274089 h 351051"/>
                <a:gd name="connsiteX9" fmla="*/ 1272794 w 1272793"/>
                <a:gd name="connsiteY9" fmla="*/ 351051 h 35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2793" h="351051">
                  <a:moveTo>
                    <a:pt x="0" y="351051"/>
                  </a:moveTo>
                  <a:cubicBezTo>
                    <a:pt x="18931" y="250416"/>
                    <a:pt x="106706" y="177435"/>
                    <a:pt x="209105" y="177188"/>
                  </a:cubicBezTo>
                  <a:cubicBezTo>
                    <a:pt x="261010" y="177202"/>
                    <a:pt x="311087" y="196351"/>
                    <a:pt x="349758" y="230973"/>
                  </a:cubicBezTo>
                  <a:cubicBezTo>
                    <a:pt x="349186" y="225067"/>
                    <a:pt x="349186" y="219670"/>
                    <a:pt x="349186" y="213764"/>
                  </a:cubicBezTo>
                  <a:cubicBezTo>
                    <a:pt x="348543" y="96351"/>
                    <a:pt x="443202" y="647"/>
                    <a:pt x="560615" y="3"/>
                  </a:cubicBezTo>
                  <a:cubicBezTo>
                    <a:pt x="672450" y="-610"/>
                    <a:pt x="765639" y="85526"/>
                    <a:pt x="773811" y="197064"/>
                  </a:cubicBezTo>
                  <a:cubicBezTo>
                    <a:pt x="875932" y="140627"/>
                    <a:pt x="1004468" y="177662"/>
                    <a:pt x="1060905" y="279783"/>
                  </a:cubicBezTo>
                  <a:cubicBezTo>
                    <a:pt x="1060944" y="279854"/>
                    <a:pt x="1060983" y="279924"/>
                    <a:pt x="1061022" y="279995"/>
                  </a:cubicBezTo>
                  <a:cubicBezTo>
                    <a:pt x="1076947" y="276122"/>
                    <a:pt x="1093273" y="274140"/>
                    <a:pt x="1109662" y="274089"/>
                  </a:cubicBezTo>
                  <a:cubicBezTo>
                    <a:pt x="1172797" y="274128"/>
                    <a:pt x="1232617" y="302350"/>
                    <a:pt x="1272794" y="351051"/>
                  </a:cubicBezTo>
                  <a:close/>
                </a:path>
              </a:pathLst>
            </a:custGeom>
            <a:noFill/>
            <a:ln w="5969" cap="flat">
              <a:solidFill>
                <a:srgbClr val="F2F6F9"/>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050" b="0" i="0" u="none" strike="noStrike" kern="0" cap="none" spc="0" normalizeH="0" baseline="0" noProof="0">
                <a:ln>
                  <a:noFill/>
                </a:ln>
                <a:solidFill>
                  <a:prstClr val="black"/>
                </a:solidFill>
                <a:effectLst/>
                <a:uLnTx/>
                <a:uFillTx/>
              </a:endParaRPr>
            </a:p>
          </p:txBody>
        </p:sp>
        <p:sp>
          <p:nvSpPr>
            <p:cNvPr id="49" name="Forma libre 105">
              <a:extLst>
                <a:ext uri="{FF2B5EF4-FFF2-40B4-BE49-F238E27FC236}">
                  <a16:creationId xmlns:a16="http://schemas.microsoft.com/office/drawing/2014/main" id="{41D13C8A-D351-8CBE-73F8-73033589E59B}"/>
                </a:ext>
              </a:extLst>
            </p:cNvPr>
            <p:cNvSpPr/>
            <p:nvPr/>
          </p:nvSpPr>
          <p:spPr>
            <a:xfrm>
              <a:off x="1570202" y="5958341"/>
              <a:ext cx="3466973" cy="481712"/>
            </a:xfrm>
            <a:custGeom>
              <a:avLst/>
              <a:gdLst>
                <a:gd name="connsiteX0" fmla="*/ 3466973 w 3466973"/>
                <a:gd name="connsiteY0" fmla="*/ 344424 h 688848"/>
                <a:gd name="connsiteX1" fmla="*/ 1733486 w 3466973"/>
                <a:gd name="connsiteY1" fmla="*/ 688848 h 688848"/>
                <a:gd name="connsiteX2" fmla="*/ 0 w 3466973"/>
                <a:gd name="connsiteY2" fmla="*/ 344424 h 688848"/>
                <a:gd name="connsiteX3" fmla="*/ 1733486 w 3466973"/>
                <a:gd name="connsiteY3" fmla="*/ 0 h 688848"/>
                <a:gd name="connsiteX4" fmla="*/ 3466973 w 3466973"/>
                <a:gd name="connsiteY4" fmla="*/ 344424 h 6888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6973" h="688848">
                  <a:moveTo>
                    <a:pt x="3466973" y="344424"/>
                  </a:moveTo>
                  <a:cubicBezTo>
                    <a:pt x="3466973" y="534644"/>
                    <a:pt x="2690865" y="688848"/>
                    <a:pt x="1733486" y="688848"/>
                  </a:cubicBezTo>
                  <a:cubicBezTo>
                    <a:pt x="776108" y="688848"/>
                    <a:pt x="0" y="534644"/>
                    <a:pt x="0" y="344424"/>
                  </a:cubicBezTo>
                  <a:cubicBezTo>
                    <a:pt x="0" y="154204"/>
                    <a:pt x="776108" y="0"/>
                    <a:pt x="1733486" y="0"/>
                  </a:cubicBezTo>
                  <a:cubicBezTo>
                    <a:pt x="2690865" y="0"/>
                    <a:pt x="3466973" y="154204"/>
                    <a:pt x="3466973" y="344424"/>
                  </a:cubicBezTo>
                  <a:close/>
                </a:path>
              </a:pathLst>
            </a:custGeom>
            <a:solidFill>
              <a:srgbClr val="F2F6F9"/>
            </a:solid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050" b="0" i="0" u="none" strike="noStrike" kern="0" cap="none" spc="0" normalizeH="0" baseline="0" noProof="0">
                <a:ln>
                  <a:noFill/>
                </a:ln>
                <a:solidFill>
                  <a:prstClr val="black"/>
                </a:solidFill>
                <a:effectLst/>
                <a:uLnTx/>
                <a:uFillTx/>
              </a:endParaRPr>
            </a:p>
          </p:txBody>
        </p:sp>
        <p:sp>
          <p:nvSpPr>
            <p:cNvPr id="50" name="Forma libre 107">
              <a:extLst>
                <a:ext uri="{FF2B5EF4-FFF2-40B4-BE49-F238E27FC236}">
                  <a16:creationId xmlns:a16="http://schemas.microsoft.com/office/drawing/2014/main" id="{7DED7EDA-77A7-AA8B-6C3D-362F5FC01F79}"/>
                </a:ext>
              </a:extLst>
            </p:cNvPr>
            <p:cNvSpPr/>
            <p:nvPr/>
          </p:nvSpPr>
          <p:spPr>
            <a:xfrm>
              <a:off x="719443" y="3645289"/>
              <a:ext cx="263930" cy="450723"/>
            </a:xfrm>
            <a:custGeom>
              <a:avLst/>
              <a:gdLst>
                <a:gd name="connsiteX0" fmla="*/ 252082 w 263930"/>
                <a:gd name="connsiteY0" fmla="*/ 42799 h 450723"/>
                <a:gd name="connsiteX1" fmla="*/ 213982 w 263930"/>
                <a:gd name="connsiteY1" fmla="*/ 284099 h 450723"/>
                <a:gd name="connsiteX2" fmla="*/ 194932 w 263930"/>
                <a:gd name="connsiteY2" fmla="*/ 293751 h 450723"/>
                <a:gd name="connsiteX3" fmla="*/ 220332 w 263930"/>
                <a:gd name="connsiteY3" fmla="*/ 366586 h 450723"/>
                <a:gd name="connsiteX4" fmla="*/ 153657 w 263930"/>
                <a:gd name="connsiteY4" fmla="*/ 450723 h 450723"/>
                <a:gd name="connsiteX5" fmla="*/ 34277 w 263930"/>
                <a:gd name="connsiteY5" fmla="*/ 397700 h 450723"/>
                <a:gd name="connsiteX6" fmla="*/ 59296 w 263930"/>
                <a:gd name="connsiteY6" fmla="*/ 231585 h 450723"/>
                <a:gd name="connsiteX7" fmla="*/ 46024 w 263930"/>
                <a:gd name="connsiteY7" fmla="*/ 232093 h 450723"/>
                <a:gd name="connsiteX8" fmla="*/ 25196 w 263930"/>
                <a:gd name="connsiteY8" fmla="*/ 225108 h 450723"/>
                <a:gd name="connsiteX9" fmla="*/ 4940 w 263930"/>
                <a:gd name="connsiteY9" fmla="*/ 160782 h 450723"/>
                <a:gd name="connsiteX10" fmla="*/ 31610 w 263930"/>
                <a:gd name="connsiteY10" fmla="*/ 143637 h 450723"/>
                <a:gd name="connsiteX11" fmla="*/ 61963 w 263930"/>
                <a:gd name="connsiteY11" fmla="*/ 148463 h 450723"/>
                <a:gd name="connsiteX12" fmla="*/ 89712 w 263930"/>
                <a:gd name="connsiteY12" fmla="*/ 9652 h 450723"/>
                <a:gd name="connsiteX13" fmla="*/ 174485 w 263930"/>
                <a:gd name="connsiteY13" fmla="*/ 0 h 450723"/>
                <a:gd name="connsiteX14" fmla="*/ 252082 w 263930"/>
                <a:gd name="connsiteY14" fmla="*/ 42799 h 450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3930" h="450723">
                  <a:moveTo>
                    <a:pt x="252082" y="42799"/>
                  </a:moveTo>
                  <a:cubicBezTo>
                    <a:pt x="256908" y="64199"/>
                    <a:pt x="291515" y="231966"/>
                    <a:pt x="213982" y="284099"/>
                  </a:cubicBezTo>
                  <a:cubicBezTo>
                    <a:pt x="208073" y="288122"/>
                    <a:pt x="201670" y="291366"/>
                    <a:pt x="194932" y="293751"/>
                  </a:cubicBezTo>
                  <a:lnTo>
                    <a:pt x="220332" y="366586"/>
                  </a:lnTo>
                  <a:lnTo>
                    <a:pt x="153657" y="450723"/>
                  </a:lnTo>
                  <a:cubicBezTo>
                    <a:pt x="113715" y="433070"/>
                    <a:pt x="74282" y="415354"/>
                    <a:pt x="34277" y="397700"/>
                  </a:cubicBezTo>
                  <a:cubicBezTo>
                    <a:pt x="42786" y="342519"/>
                    <a:pt x="50787" y="286766"/>
                    <a:pt x="59296" y="231585"/>
                  </a:cubicBezTo>
                  <a:cubicBezTo>
                    <a:pt x="54916" y="232358"/>
                    <a:pt x="50450" y="232529"/>
                    <a:pt x="46024" y="232093"/>
                  </a:cubicBezTo>
                  <a:cubicBezTo>
                    <a:pt x="38700" y="231111"/>
                    <a:pt x="31631" y="228741"/>
                    <a:pt x="25196" y="225108"/>
                  </a:cubicBezTo>
                  <a:cubicBezTo>
                    <a:pt x="7607" y="214376"/>
                    <a:pt x="-8395" y="182245"/>
                    <a:pt x="4940" y="160782"/>
                  </a:cubicBezTo>
                  <a:cubicBezTo>
                    <a:pt x="11347" y="151906"/>
                    <a:pt x="20874" y="145781"/>
                    <a:pt x="31610" y="143637"/>
                  </a:cubicBezTo>
                  <a:cubicBezTo>
                    <a:pt x="41980" y="141657"/>
                    <a:pt x="52717" y="143364"/>
                    <a:pt x="61963" y="148463"/>
                  </a:cubicBezTo>
                  <a:cubicBezTo>
                    <a:pt x="71043" y="102362"/>
                    <a:pt x="80632" y="55753"/>
                    <a:pt x="89712" y="9652"/>
                  </a:cubicBezTo>
                  <a:lnTo>
                    <a:pt x="174485" y="0"/>
                  </a:lnTo>
                  <a:cubicBezTo>
                    <a:pt x="200901" y="14097"/>
                    <a:pt x="226491" y="28321"/>
                    <a:pt x="252082" y="42799"/>
                  </a:cubicBezTo>
                  <a:close/>
                </a:path>
              </a:pathLst>
            </a:custGeom>
            <a:solidFill>
              <a:srgbClr val="F0BA8E"/>
            </a:solid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050" b="0" i="0" u="none" strike="noStrike" kern="0" cap="none" spc="0" normalizeH="0" baseline="0" noProof="0">
                <a:ln>
                  <a:noFill/>
                </a:ln>
                <a:solidFill>
                  <a:prstClr val="black"/>
                </a:solidFill>
                <a:effectLst/>
                <a:uLnTx/>
                <a:uFillTx/>
              </a:endParaRPr>
            </a:p>
          </p:txBody>
        </p:sp>
        <p:sp>
          <p:nvSpPr>
            <p:cNvPr id="51" name="Forma libre 108">
              <a:extLst>
                <a:ext uri="{FF2B5EF4-FFF2-40B4-BE49-F238E27FC236}">
                  <a16:creationId xmlns:a16="http://schemas.microsoft.com/office/drawing/2014/main" id="{DB56C6ED-8AF6-4625-3738-260375EDB168}"/>
                </a:ext>
              </a:extLst>
            </p:cNvPr>
            <p:cNvSpPr/>
            <p:nvPr/>
          </p:nvSpPr>
          <p:spPr>
            <a:xfrm>
              <a:off x="665855" y="3559970"/>
              <a:ext cx="346044" cy="292011"/>
            </a:xfrm>
            <a:custGeom>
              <a:avLst/>
              <a:gdLst>
                <a:gd name="connsiteX0" fmla="*/ 188131 w 346044"/>
                <a:gd name="connsiteY0" fmla="*/ 118466 h 292011"/>
                <a:gd name="connsiteX1" fmla="*/ 285096 w 346044"/>
                <a:gd name="connsiteY1" fmla="*/ 139231 h 292011"/>
                <a:gd name="connsiteX2" fmla="*/ 302177 w 346044"/>
                <a:gd name="connsiteY2" fmla="*/ 153582 h 292011"/>
                <a:gd name="connsiteX3" fmla="*/ 310241 w 346044"/>
                <a:gd name="connsiteY3" fmla="*/ 178982 h 292011"/>
                <a:gd name="connsiteX4" fmla="*/ 316147 w 346044"/>
                <a:gd name="connsiteY4" fmla="*/ 211430 h 292011"/>
                <a:gd name="connsiteX5" fmla="*/ 316655 w 346044"/>
                <a:gd name="connsiteY5" fmla="*/ 52680 h 292011"/>
                <a:gd name="connsiteX6" fmla="*/ 269538 w 346044"/>
                <a:gd name="connsiteY6" fmla="*/ 16549 h 292011"/>
                <a:gd name="connsiteX7" fmla="*/ 191877 w 346044"/>
                <a:gd name="connsiteY7" fmla="*/ 39 h 292011"/>
                <a:gd name="connsiteX8" fmla="*/ 99802 w 346044"/>
                <a:gd name="connsiteY8" fmla="*/ 20803 h 292011"/>
                <a:gd name="connsiteX9" fmla="*/ 8235 w 346044"/>
                <a:gd name="connsiteY9" fmla="*/ 227686 h 292011"/>
                <a:gd name="connsiteX10" fmla="*/ 61766 w 346044"/>
                <a:gd name="connsiteY10" fmla="*/ 292012 h 292011"/>
                <a:gd name="connsiteX11" fmla="*/ 65004 w 346044"/>
                <a:gd name="connsiteY11" fmla="*/ 259055 h 292011"/>
                <a:gd name="connsiteX12" fmla="*/ 94976 w 346044"/>
                <a:gd name="connsiteY12" fmla="*/ 242037 h 292011"/>
                <a:gd name="connsiteX13" fmla="*/ 126028 w 346044"/>
                <a:gd name="connsiteY13" fmla="*/ 263818 h 292011"/>
                <a:gd name="connsiteX14" fmla="*/ 136759 w 346044"/>
                <a:gd name="connsiteY14" fmla="*/ 242545 h 292011"/>
                <a:gd name="connsiteX15" fmla="*/ 132441 w 346044"/>
                <a:gd name="connsiteY15" fmla="*/ 175616 h 292011"/>
                <a:gd name="connsiteX16" fmla="*/ 188131 w 346044"/>
                <a:gd name="connsiteY16" fmla="*/ 118466 h 292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6044" h="292011">
                  <a:moveTo>
                    <a:pt x="188131" y="118466"/>
                  </a:moveTo>
                  <a:cubicBezTo>
                    <a:pt x="188131" y="118466"/>
                    <a:pt x="220834" y="176442"/>
                    <a:pt x="285096" y="139231"/>
                  </a:cubicBezTo>
                  <a:cubicBezTo>
                    <a:pt x="291917" y="142484"/>
                    <a:pt x="297796" y="147424"/>
                    <a:pt x="302177" y="153582"/>
                  </a:cubicBezTo>
                  <a:cubicBezTo>
                    <a:pt x="305987" y="158916"/>
                    <a:pt x="307574" y="164250"/>
                    <a:pt x="310241" y="178982"/>
                  </a:cubicBezTo>
                  <a:cubicBezTo>
                    <a:pt x="311829" y="187491"/>
                    <a:pt x="313988" y="198667"/>
                    <a:pt x="316147" y="211430"/>
                  </a:cubicBezTo>
                  <a:cubicBezTo>
                    <a:pt x="355816" y="166020"/>
                    <a:pt x="356033" y="98343"/>
                    <a:pt x="316655" y="52680"/>
                  </a:cubicBezTo>
                  <a:cubicBezTo>
                    <a:pt x="303962" y="37148"/>
                    <a:pt x="287831" y="24778"/>
                    <a:pt x="269538" y="16549"/>
                  </a:cubicBezTo>
                  <a:cubicBezTo>
                    <a:pt x="245273" y="5123"/>
                    <a:pt x="218692" y="-528"/>
                    <a:pt x="191877" y="39"/>
                  </a:cubicBezTo>
                  <a:cubicBezTo>
                    <a:pt x="159980" y="-377"/>
                    <a:pt x="128434" y="6737"/>
                    <a:pt x="99802" y="20803"/>
                  </a:cubicBezTo>
                  <a:cubicBezTo>
                    <a:pt x="31222" y="57506"/>
                    <a:pt x="-20848" y="151613"/>
                    <a:pt x="8235" y="227686"/>
                  </a:cubicBezTo>
                  <a:cubicBezTo>
                    <a:pt x="19312" y="253958"/>
                    <a:pt x="37944" y="276347"/>
                    <a:pt x="61766" y="292012"/>
                  </a:cubicBezTo>
                  <a:cubicBezTo>
                    <a:pt x="57913" y="281089"/>
                    <a:pt x="59099" y="269020"/>
                    <a:pt x="65004" y="259055"/>
                  </a:cubicBezTo>
                  <a:cubicBezTo>
                    <a:pt x="71496" y="248702"/>
                    <a:pt x="82759" y="242307"/>
                    <a:pt x="94976" y="242037"/>
                  </a:cubicBezTo>
                  <a:cubicBezTo>
                    <a:pt x="108669" y="242680"/>
                    <a:pt x="120762" y="251163"/>
                    <a:pt x="126028" y="263818"/>
                  </a:cubicBezTo>
                  <a:cubicBezTo>
                    <a:pt x="130336" y="257120"/>
                    <a:pt x="133933" y="249991"/>
                    <a:pt x="136759" y="242545"/>
                  </a:cubicBezTo>
                  <a:cubicBezTo>
                    <a:pt x="143277" y="220427"/>
                    <a:pt x="141747" y="196714"/>
                    <a:pt x="132441" y="175616"/>
                  </a:cubicBezTo>
                  <a:cubicBezTo>
                    <a:pt x="131933" y="176188"/>
                    <a:pt x="118027" y="121959"/>
                    <a:pt x="188131" y="118466"/>
                  </a:cubicBezTo>
                  <a:close/>
                </a:path>
              </a:pathLst>
            </a:custGeom>
            <a:solidFill>
              <a:srgbClr val="35201E"/>
            </a:solid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050" b="0" i="0" u="none" strike="noStrike" kern="0" cap="none" spc="0" normalizeH="0" baseline="0" noProof="0">
                <a:ln>
                  <a:noFill/>
                </a:ln>
                <a:solidFill>
                  <a:prstClr val="black"/>
                </a:solidFill>
                <a:effectLst/>
                <a:uLnTx/>
                <a:uFillTx/>
              </a:endParaRPr>
            </a:p>
          </p:txBody>
        </p:sp>
        <p:sp>
          <p:nvSpPr>
            <p:cNvPr id="52" name="Forma libre 109">
              <a:extLst>
                <a:ext uri="{FF2B5EF4-FFF2-40B4-BE49-F238E27FC236}">
                  <a16:creationId xmlns:a16="http://schemas.microsoft.com/office/drawing/2014/main" id="{6289ED45-BF56-928B-CB1E-17AB9AD52F8A}"/>
                </a:ext>
              </a:extLst>
            </p:cNvPr>
            <p:cNvSpPr/>
            <p:nvPr/>
          </p:nvSpPr>
          <p:spPr>
            <a:xfrm>
              <a:off x="836016" y="3752922"/>
              <a:ext cx="53657" cy="17017"/>
            </a:xfrm>
            <a:custGeom>
              <a:avLst/>
              <a:gdLst>
                <a:gd name="connsiteX0" fmla="*/ 0 w 53657"/>
                <a:gd name="connsiteY0" fmla="*/ 17018 h 17017"/>
                <a:gd name="connsiteX1" fmla="*/ 34607 w 53657"/>
                <a:gd name="connsiteY1" fmla="*/ 0 h 17017"/>
                <a:gd name="connsiteX2" fmla="*/ 53658 w 53657"/>
                <a:gd name="connsiteY2" fmla="*/ 6350 h 17017"/>
                <a:gd name="connsiteX3" fmla="*/ 40450 w 53657"/>
                <a:gd name="connsiteY3" fmla="*/ 6350 h 17017"/>
                <a:gd name="connsiteX4" fmla="*/ 0 w 53657"/>
                <a:gd name="connsiteY4" fmla="*/ 17018 h 17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57" h="17017">
                  <a:moveTo>
                    <a:pt x="0" y="17018"/>
                  </a:moveTo>
                  <a:cubicBezTo>
                    <a:pt x="8495" y="6561"/>
                    <a:pt x="21139" y="343"/>
                    <a:pt x="34607" y="0"/>
                  </a:cubicBezTo>
                  <a:cubicBezTo>
                    <a:pt x="41380" y="534"/>
                    <a:pt x="47919" y="2714"/>
                    <a:pt x="53658" y="6350"/>
                  </a:cubicBezTo>
                  <a:cubicBezTo>
                    <a:pt x="49278" y="5715"/>
                    <a:pt x="44829" y="5715"/>
                    <a:pt x="40450" y="6350"/>
                  </a:cubicBezTo>
                  <a:cubicBezTo>
                    <a:pt x="26331" y="6789"/>
                    <a:pt x="12498" y="10437"/>
                    <a:pt x="0" y="17018"/>
                  </a:cubicBezTo>
                  <a:close/>
                </a:path>
              </a:pathLst>
            </a:custGeom>
            <a:solidFill>
              <a:srgbClr val="35201E"/>
            </a:solid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050" b="0" i="0" u="none" strike="noStrike" kern="0" cap="none" spc="0" normalizeH="0" baseline="0" noProof="0">
                <a:ln>
                  <a:noFill/>
                </a:ln>
                <a:solidFill>
                  <a:prstClr val="black"/>
                </a:solidFill>
                <a:effectLst/>
                <a:uLnTx/>
                <a:uFillTx/>
              </a:endParaRPr>
            </a:p>
          </p:txBody>
        </p:sp>
        <p:sp>
          <p:nvSpPr>
            <p:cNvPr id="53" name="Forma libre 110">
              <a:extLst>
                <a:ext uri="{FF2B5EF4-FFF2-40B4-BE49-F238E27FC236}">
                  <a16:creationId xmlns:a16="http://schemas.microsoft.com/office/drawing/2014/main" id="{906B0FFA-8594-A7F3-4DC4-5534ACE6BAAA}"/>
                </a:ext>
              </a:extLst>
            </p:cNvPr>
            <p:cNvSpPr/>
            <p:nvPr/>
          </p:nvSpPr>
          <p:spPr>
            <a:xfrm>
              <a:off x="935202" y="3755746"/>
              <a:ext cx="42545" cy="14148"/>
            </a:xfrm>
            <a:custGeom>
              <a:avLst/>
              <a:gdLst>
                <a:gd name="connsiteX0" fmla="*/ 0 w 42545"/>
                <a:gd name="connsiteY0" fmla="*/ 3018 h 14148"/>
                <a:gd name="connsiteX1" fmla="*/ 42545 w 42545"/>
                <a:gd name="connsiteY1" fmla="*/ 14130 h 14148"/>
                <a:gd name="connsiteX2" fmla="*/ 0 w 42545"/>
                <a:gd name="connsiteY2" fmla="*/ 3018 h 14148"/>
              </a:gdLst>
              <a:ahLst/>
              <a:cxnLst>
                <a:cxn ang="0">
                  <a:pos x="connsiteX0" y="connsiteY0"/>
                </a:cxn>
                <a:cxn ang="0">
                  <a:pos x="connsiteX1" y="connsiteY1"/>
                </a:cxn>
                <a:cxn ang="0">
                  <a:pos x="connsiteX2" y="connsiteY2"/>
                </a:cxn>
              </a:cxnLst>
              <a:rect l="l" t="t" r="r" b="b"/>
              <a:pathLst>
                <a:path w="42545" h="14148">
                  <a:moveTo>
                    <a:pt x="0" y="3018"/>
                  </a:moveTo>
                  <a:cubicBezTo>
                    <a:pt x="0" y="3018"/>
                    <a:pt x="33274" y="-8730"/>
                    <a:pt x="42545" y="14130"/>
                  </a:cubicBezTo>
                  <a:cubicBezTo>
                    <a:pt x="42545" y="14702"/>
                    <a:pt x="20701" y="1875"/>
                    <a:pt x="0" y="3018"/>
                  </a:cubicBezTo>
                  <a:close/>
                </a:path>
              </a:pathLst>
            </a:custGeom>
            <a:solidFill>
              <a:srgbClr val="35201E"/>
            </a:solid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050" b="0" i="0" u="none" strike="noStrike" kern="0" cap="none" spc="0" normalizeH="0" baseline="0" noProof="0">
                <a:ln>
                  <a:noFill/>
                </a:ln>
                <a:solidFill>
                  <a:prstClr val="black"/>
                </a:solidFill>
                <a:effectLst/>
                <a:uLnTx/>
                <a:uFillTx/>
              </a:endParaRPr>
            </a:p>
          </p:txBody>
        </p:sp>
        <p:sp>
          <p:nvSpPr>
            <p:cNvPr id="54" name="Forma libre 111">
              <a:extLst>
                <a:ext uri="{FF2B5EF4-FFF2-40B4-BE49-F238E27FC236}">
                  <a16:creationId xmlns:a16="http://schemas.microsoft.com/office/drawing/2014/main" id="{1F2AAC33-3CF1-70AE-627C-E87CEB088FD4}"/>
                </a:ext>
              </a:extLst>
            </p:cNvPr>
            <p:cNvSpPr/>
            <p:nvPr/>
          </p:nvSpPr>
          <p:spPr>
            <a:xfrm>
              <a:off x="904024" y="3769940"/>
              <a:ext cx="28384" cy="70866"/>
            </a:xfrm>
            <a:custGeom>
              <a:avLst/>
              <a:gdLst>
                <a:gd name="connsiteX0" fmla="*/ 24003 w 28384"/>
                <a:gd name="connsiteY0" fmla="*/ 0 h 70866"/>
                <a:gd name="connsiteX1" fmla="*/ 28385 w 28384"/>
                <a:gd name="connsiteY1" fmla="*/ 70866 h 70866"/>
                <a:gd name="connsiteX2" fmla="*/ 0 w 28384"/>
                <a:gd name="connsiteY2" fmla="*/ 70866 h 70866"/>
              </a:gdLst>
              <a:ahLst/>
              <a:cxnLst>
                <a:cxn ang="0">
                  <a:pos x="connsiteX0" y="connsiteY0"/>
                </a:cxn>
                <a:cxn ang="0">
                  <a:pos x="connsiteX1" y="connsiteY1"/>
                </a:cxn>
                <a:cxn ang="0">
                  <a:pos x="connsiteX2" y="connsiteY2"/>
                </a:cxn>
              </a:cxnLst>
              <a:rect l="l" t="t" r="r" b="b"/>
              <a:pathLst>
                <a:path w="28384" h="70866">
                  <a:moveTo>
                    <a:pt x="24003" y="0"/>
                  </a:moveTo>
                  <a:lnTo>
                    <a:pt x="28385" y="70866"/>
                  </a:lnTo>
                  <a:lnTo>
                    <a:pt x="0" y="70866"/>
                  </a:lnTo>
                </a:path>
              </a:pathLst>
            </a:custGeom>
            <a:noFill/>
            <a:ln w="5969" cap="flat">
              <a:solidFill>
                <a:srgbClr val="A56C46"/>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050" b="0" i="0" u="none" strike="noStrike" kern="0" cap="none" spc="0" normalizeH="0" baseline="0" noProof="0">
                <a:ln>
                  <a:noFill/>
                </a:ln>
                <a:solidFill>
                  <a:prstClr val="black"/>
                </a:solidFill>
                <a:effectLst/>
                <a:uLnTx/>
                <a:uFillTx/>
              </a:endParaRPr>
            </a:p>
          </p:txBody>
        </p:sp>
        <p:sp>
          <p:nvSpPr>
            <p:cNvPr id="56" name="Forma libre 112">
              <a:extLst>
                <a:ext uri="{FF2B5EF4-FFF2-40B4-BE49-F238E27FC236}">
                  <a16:creationId xmlns:a16="http://schemas.microsoft.com/office/drawing/2014/main" id="{02D1254B-23BC-B528-BC23-ACF3FFFCD6E3}"/>
                </a:ext>
              </a:extLst>
            </p:cNvPr>
            <p:cNvSpPr/>
            <p:nvPr/>
          </p:nvSpPr>
          <p:spPr>
            <a:xfrm>
              <a:off x="887197" y="3857824"/>
              <a:ext cx="42291" cy="11312"/>
            </a:xfrm>
            <a:custGeom>
              <a:avLst/>
              <a:gdLst>
                <a:gd name="connsiteX0" fmla="*/ 0 w 42291"/>
                <a:gd name="connsiteY0" fmla="*/ 0 h 11312"/>
                <a:gd name="connsiteX1" fmla="*/ 25400 w 42291"/>
                <a:gd name="connsiteY1" fmla="*/ 11303 h 11312"/>
                <a:gd name="connsiteX2" fmla="*/ 42291 w 42291"/>
                <a:gd name="connsiteY2" fmla="*/ 6795 h 11312"/>
              </a:gdLst>
              <a:ahLst/>
              <a:cxnLst>
                <a:cxn ang="0">
                  <a:pos x="connsiteX0" y="connsiteY0"/>
                </a:cxn>
                <a:cxn ang="0">
                  <a:pos x="connsiteX1" y="connsiteY1"/>
                </a:cxn>
                <a:cxn ang="0">
                  <a:pos x="connsiteX2" y="connsiteY2"/>
                </a:cxn>
              </a:cxnLst>
              <a:rect l="l" t="t" r="r" b="b"/>
              <a:pathLst>
                <a:path w="42291" h="11312">
                  <a:moveTo>
                    <a:pt x="0" y="0"/>
                  </a:moveTo>
                  <a:cubicBezTo>
                    <a:pt x="6673" y="6930"/>
                    <a:pt x="15785" y="10985"/>
                    <a:pt x="25400" y="11303"/>
                  </a:cubicBezTo>
                  <a:cubicBezTo>
                    <a:pt x="31346" y="11445"/>
                    <a:pt x="37207" y="9881"/>
                    <a:pt x="42291" y="6795"/>
                  </a:cubicBezTo>
                </a:path>
              </a:pathLst>
            </a:custGeom>
            <a:noFill/>
            <a:ln w="5969" cap="flat">
              <a:solidFill>
                <a:srgbClr val="A56C46"/>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050" b="0" i="0" u="none" strike="noStrike" kern="0" cap="none" spc="0" normalizeH="0" baseline="0" noProof="0">
                <a:ln>
                  <a:noFill/>
                </a:ln>
                <a:solidFill>
                  <a:prstClr val="black"/>
                </a:solidFill>
                <a:effectLst/>
                <a:uLnTx/>
                <a:uFillTx/>
              </a:endParaRPr>
            </a:p>
          </p:txBody>
        </p:sp>
        <p:sp>
          <p:nvSpPr>
            <p:cNvPr id="58" name="Forma libre 113">
              <a:extLst>
                <a:ext uri="{FF2B5EF4-FFF2-40B4-BE49-F238E27FC236}">
                  <a16:creationId xmlns:a16="http://schemas.microsoft.com/office/drawing/2014/main" id="{E4DAC23B-83D4-B252-09CC-42CE3087E4B5}"/>
                </a:ext>
              </a:extLst>
            </p:cNvPr>
            <p:cNvSpPr/>
            <p:nvPr/>
          </p:nvSpPr>
          <p:spPr>
            <a:xfrm>
              <a:off x="864228" y="3792580"/>
              <a:ext cx="17275" cy="17302"/>
            </a:xfrm>
            <a:custGeom>
              <a:avLst/>
              <a:gdLst>
                <a:gd name="connsiteX0" fmla="*/ 17126 w 17275"/>
                <a:gd name="connsiteY0" fmla="*/ 7078 h 17302"/>
                <a:gd name="connsiteX1" fmla="*/ 10225 w 17275"/>
                <a:gd name="connsiteY1" fmla="*/ 17154 h 17302"/>
                <a:gd name="connsiteX2" fmla="*/ 149 w 17275"/>
                <a:gd name="connsiteY2" fmla="*/ 10253 h 17302"/>
                <a:gd name="connsiteX3" fmla="*/ 7050 w 17275"/>
                <a:gd name="connsiteY3" fmla="*/ 177 h 17302"/>
                <a:gd name="connsiteX4" fmla="*/ 8617 w 17275"/>
                <a:gd name="connsiteY4" fmla="*/ 29 h 17302"/>
                <a:gd name="connsiteX5" fmla="*/ 17126 w 17275"/>
                <a:gd name="connsiteY5" fmla="*/ 7078 h 17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75" h="17302">
                  <a:moveTo>
                    <a:pt x="17126" y="7078"/>
                  </a:moveTo>
                  <a:cubicBezTo>
                    <a:pt x="18003" y="11766"/>
                    <a:pt x="14913" y="16278"/>
                    <a:pt x="10225" y="17154"/>
                  </a:cubicBezTo>
                  <a:cubicBezTo>
                    <a:pt x="5537" y="18031"/>
                    <a:pt x="1025" y="14941"/>
                    <a:pt x="149" y="10253"/>
                  </a:cubicBezTo>
                  <a:cubicBezTo>
                    <a:pt x="-728" y="5565"/>
                    <a:pt x="2362" y="1053"/>
                    <a:pt x="7050" y="177"/>
                  </a:cubicBezTo>
                  <a:cubicBezTo>
                    <a:pt x="7567" y="80"/>
                    <a:pt x="8092" y="31"/>
                    <a:pt x="8617" y="29"/>
                  </a:cubicBezTo>
                  <a:cubicBezTo>
                    <a:pt x="12903" y="-340"/>
                    <a:pt x="16691" y="2799"/>
                    <a:pt x="17126" y="7078"/>
                  </a:cubicBezTo>
                  <a:close/>
                </a:path>
              </a:pathLst>
            </a:custGeom>
            <a:solidFill>
              <a:srgbClr val="35201E"/>
            </a:solid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050" b="0" i="0" u="none" strike="noStrike" kern="0" cap="none" spc="0" normalizeH="0" baseline="0" noProof="0">
                <a:ln>
                  <a:noFill/>
                </a:ln>
                <a:solidFill>
                  <a:prstClr val="black"/>
                </a:solidFill>
                <a:effectLst/>
                <a:uLnTx/>
                <a:uFillTx/>
              </a:endParaRPr>
            </a:p>
          </p:txBody>
        </p:sp>
        <p:sp>
          <p:nvSpPr>
            <p:cNvPr id="60" name="Forma libre 114">
              <a:extLst>
                <a:ext uri="{FF2B5EF4-FFF2-40B4-BE49-F238E27FC236}">
                  <a16:creationId xmlns:a16="http://schemas.microsoft.com/office/drawing/2014/main" id="{5639864F-985D-1FCD-178A-74976CF2A1B8}"/>
                </a:ext>
              </a:extLst>
            </p:cNvPr>
            <p:cNvSpPr/>
            <p:nvPr/>
          </p:nvSpPr>
          <p:spPr>
            <a:xfrm>
              <a:off x="946506" y="3792610"/>
              <a:ext cx="14223" cy="14223"/>
            </a:xfrm>
            <a:custGeom>
              <a:avLst/>
              <a:gdLst>
                <a:gd name="connsiteX0" fmla="*/ 14224 w 14223"/>
                <a:gd name="connsiteY0" fmla="*/ 7048 h 14223"/>
                <a:gd name="connsiteX1" fmla="*/ 7175 w 14223"/>
                <a:gd name="connsiteY1" fmla="*/ 14224 h 14223"/>
                <a:gd name="connsiteX2" fmla="*/ 0 w 14223"/>
                <a:gd name="connsiteY2" fmla="*/ 7175 h 14223"/>
                <a:gd name="connsiteX3" fmla="*/ 7049 w 14223"/>
                <a:gd name="connsiteY3" fmla="*/ 0 h 14223"/>
                <a:gd name="connsiteX4" fmla="*/ 7112 w 14223"/>
                <a:gd name="connsiteY4" fmla="*/ 0 h 14223"/>
                <a:gd name="connsiteX5" fmla="*/ 14224 w 14223"/>
                <a:gd name="connsiteY5" fmla="*/ 7048 h 1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23" h="14223">
                  <a:moveTo>
                    <a:pt x="14224" y="7048"/>
                  </a:moveTo>
                  <a:cubicBezTo>
                    <a:pt x="14259" y="10976"/>
                    <a:pt x="11103" y="14188"/>
                    <a:pt x="7175" y="14224"/>
                  </a:cubicBezTo>
                  <a:cubicBezTo>
                    <a:pt x="3248" y="14259"/>
                    <a:pt x="35" y="11103"/>
                    <a:pt x="0" y="7175"/>
                  </a:cubicBezTo>
                  <a:cubicBezTo>
                    <a:pt x="-35" y="3248"/>
                    <a:pt x="3121" y="35"/>
                    <a:pt x="7049" y="0"/>
                  </a:cubicBezTo>
                  <a:cubicBezTo>
                    <a:pt x="7070" y="0"/>
                    <a:pt x="7091" y="0"/>
                    <a:pt x="7112" y="0"/>
                  </a:cubicBezTo>
                  <a:cubicBezTo>
                    <a:pt x="11015" y="0"/>
                    <a:pt x="14189" y="3146"/>
                    <a:pt x="14224" y="7048"/>
                  </a:cubicBezTo>
                  <a:close/>
                </a:path>
              </a:pathLst>
            </a:custGeom>
            <a:solidFill>
              <a:srgbClr val="35201E"/>
            </a:solid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050" b="0" i="0" u="none" strike="noStrike" kern="0" cap="none" spc="0" normalizeH="0" baseline="0" noProof="0">
                <a:ln>
                  <a:noFill/>
                </a:ln>
                <a:solidFill>
                  <a:prstClr val="black"/>
                </a:solidFill>
                <a:effectLst/>
                <a:uLnTx/>
                <a:uFillTx/>
              </a:endParaRPr>
            </a:p>
          </p:txBody>
        </p:sp>
        <p:sp>
          <p:nvSpPr>
            <p:cNvPr id="61" name="Forma libre 115">
              <a:extLst>
                <a:ext uri="{FF2B5EF4-FFF2-40B4-BE49-F238E27FC236}">
                  <a16:creationId xmlns:a16="http://schemas.microsoft.com/office/drawing/2014/main" id="{B55146A8-BFB1-23EC-2658-06202CA510B2}"/>
                </a:ext>
              </a:extLst>
            </p:cNvPr>
            <p:cNvSpPr/>
            <p:nvPr/>
          </p:nvSpPr>
          <p:spPr>
            <a:xfrm>
              <a:off x="861543" y="3939993"/>
              <a:ext cx="68008" cy="39687"/>
            </a:xfrm>
            <a:custGeom>
              <a:avLst/>
              <a:gdLst>
                <a:gd name="connsiteX0" fmla="*/ 53340 w 68008"/>
                <a:gd name="connsiteY0" fmla="*/ 0 h 39687"/>
                <a:gd name="connsiteX1" fmla="*/ 0 w 68008"/>
                <a:gd name="connsiteY1" fmla="*/ 15811 h 39687"/>
                <a:gd name="connsiteX2" fmla="*/ 68009 w 68008"/>
                <a:gd name="connsiteY2" fmla="*/ 39688 h 39687"/>
                <a:gd name="connsiteX3" fmla="*/ 53340 w 68008"/>
                <a:gd name="connsiteY3" fmla="*/ 0 h 39687"/>
              </a:gdLst>
              <a:ahLst/>
              <a:cxnLst>
                <a:cxn ang="0">
                  <a:pos x="connsiteX0" y="connsiteY0"/>
                </a:cxn>
                <a:cxn ang="0">
                  <a:pos x="connsiteX1" y="connsiteY1"/>
                </a:cxn>
                <a:cxn ang="0">
                  <a:pos x="connsiteX2" y="connsiteY2"/>
                </a:cxn>
                <a:cxn ang="0">
                  <a:pos x="connsiteX3" y="connsiteY3"/>
                </a:cxn>
              </a:cxnLst>
              <a:rect l="l" t="t" r="r" b="b"/>
              <a:pathLst>
                <a:path w="68008" h="39687">
                  <a:moveTo>
                    <a:pt x="53340" y="0"/>
                  </a:moveTo>
                  <a:lnTo>
                    <a:pt x="0" y="15811"/>
                  </a:lnTo>
                  <a:lnTo>
                    <a:pt x="68009" y="39688"/>
                  </a:lnTo>
                  <a:lnTo>
                    <a:pt x="53340" y="0"/>
                  </a:lnTo>
                  <a:close/>
                </a:path>
              </a:pathLst>
            </a:custGeom>
            <a:solidFill>
              <a:srgbClr val="C98C63"/>
            </a:solid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050" b="0" i="0" u="none" strike="noStrike" kern="0" cap="none" spc="0" normalizeH="0" baseline="0" noProof="0">
                <a:ln>
                  <a:noFill/>
                </a:ln>
                <a:solidFill>
                  <a:prstClr val="black"/>
                </a:solidFill>
                <a:effectLst/>
                <a:uLnTx/>
                <a:uFillTx/>
              </a:endParaRPr>
            </a:p>
          </p:txBody>
        </p:sp>
        <p:sp>
          <p:nvSpPr>
            <p:cNvPr id="62" name="Forma libre 116">
              <a:extLst>
                <a:ext uri="{FF2B5EF4-FFF2-40B4-BE49-F238E27FC236}">
                  <a16:creationId xmlns:a16="http://schemas.microsoft.com/office/drawing/2014/main" id="{C176BAEF-A2F0-D217-8798-5638BF178206}"/>
                </a:ext>
              </a:extLst>
            </p:cNvPr>
            <p:cNvSpPr/>
            <p:nvPr/>
          </p:nvSpPr>
          <p:spPr>
            <a:xfrm>
              <a:off x="1867827" y="3004511"/>
              <a:ext cx="2868868" cy="2171447"/>
            </a:xfrm>
            <a:custGeom>
              <a:avLst/>
              <a:gdLst>
                <a:gd name="connsiteX0" fmla="*/ 2747264 w 2868868"/>
                <a:gd name="connsiteY0" fmla="*/ 2171446 h 2171447"/>
                <a:gd name="connsiteX1" fmla="*/ 122111 w 2868868"/>
                <a:gd name="connsiteY1" fmla="*/ 2171446 h 2171447"/>
                <a:gd name="connsiteX2" fmla="*/ 0 w 2868868"/>
                <a:gd name="connsiteY2" fmla="*/ 2049717 h 2171447"/>
                <a:gd name="connsiteX3" fmla="*/ 0 w 2868868"/>
                <a:gd name="connsiteY3" fmla="*/ 2049526 h 2171447"/>
                <a:gd name="connsiteX4" fmla="*/ 0 w 2868868"/>
                <a:gd name="connsiteY4" fmla="*/ 121984 h 2171447"/>
                <a:gd name="connsiteX5" fmla="*/ 121983 w 2868868"/>
                <a:gd name="connsiteY5" fmla="*/ 0 h 2171447"/>
                <a:gd name="connsiteX6" fmla="*/ 122111 w 2868868"/>
                <a:gd name="connsiteY6" fmla="*/ 0 h 2171447"/>
                <a:gd name="connsiteX7" fmla="*/ 2746820 w 2868868"/>
                <a:gd name="connsiteY7" fmla="*/ 0 h 2171447"/>
                <a:gd name="connsiteX8" fmla="*/ 2868866 w 2868868"/>
                <a:gd name="connsiteY8" fmla="*/ 121793 h 2171447"/>
                <a:gd name="connsiteX9" fmla="*/ 2868866 w 2868868"/>
                <a:gd name="connsiteY9" fmla="*/ 121984 h 2171447"/>
                <a:gd name="connsiteX10" fmla="*/ 2868866 w 2868868"/>
                <a:gd name="connsiteY10" fmla="*/ 2049526 h 2171447"/>
                <a:gd name="connsiteX11" fmla="*/ 2748474 w 2868868"/>
                <a:gd name="connsiteY11" fmla="*/ 2171445 h 2171447"/>
                <a:gd name="connsiteX12" fmla="*/ 2747264 w 2868868"/>
                <a:gd name="connsiteY12" fmla="*/ 2171446 h 2171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68868" h="2171447">
                  <a:moveTo>
                    <a:pt x="2747264" y="2171446"/>
                  </a:moveTo>
                  <a:lnTo>
                    <a:pt x="122111" y="2171446"/>
                  </a:lnTo>
                  <a:cubicBezTo>
                    <a:pt x="54776" y="2171551"/>
                    <a:pt x="105" y="2117052"/>
                    <a:pt x="0" y="2049717"/>
                  </a:cubicBezTo>
                  <a:cubicBezTo>
                    <a:pt x="0" y="2049653"/>
                    <a:pt x="0" y="2049590"/>
                    <a:pt x="0" y="2049526"/>
                  </a:cubicBezTo>
                  <a:lnTo>
                    <a:pt x="0" y="121984"/>
                  </a:lnTo>
                  <a:cubicBezTo>
                    <a:pt x="0" y="54614"/>
                    <a:pt x="54614" y="0"/>
                    <a:pt x="121983" y="0"/>
                  </a:cubicBezTo>
                  <a:cubicBezTo>
                    <a:pt x="122026" y="0"/>
                    <a:pt x="122068" y="0"/>
                    <a:pt x="122111" y="0"/>
                  </a:cubicBezTo>
                  <a:lnTo>
                    <a:pt x="2746820" y="0"/>
                  </a:lnTo>
                  <a:cubicBezTo>
                    <a:pt x="2814154" y="-70"/>
                    <a:pt x="2868796" y="54458"/>
                    <a:pt x="2868866" y="121793"/>
                  </a:cubicBezTo>
                  <a:cubicBezTo>
                    <a:pt x="2868866" y="121857"/>
                    <a:pt x="2868866" y="121920"/>
                    <a:pt x="2868866" y="121984"/>
                  </a:cubicBezTo>
                  <a:lnTo>
                    <a:pt x="2868866" y="2049526"/>
                  </a:lnTo>
                  <a:cubicBezTo>
                    <a:pt x="2869288" y="2116439"/>
                    <a:pt x="2815386" y="2171024"/>
                    <a:pt x="2748474" y="2171445"/>
                  </a:cubicBezTo>
                  <a:cubicBezTo>
                    <a:pt x="2748071" y="2171448"/>
                    <a:pt x="2747667" y="2171448"/>
                    <a:pt x="2747264" y="2171446"/>
                  </a:cubicBezTo>
                  <a:close/>
                </a:path>
              </a:pathLst>
            </a:custGeom>
            <a:solidFill>
              <a:srgbClr val="5B9BD5">
                <a:lumMod val="75000"/>
              </a:srgbClr>
            </a:solid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050" b="0" i="0" u="none" strike="noStrike" kern="0" cap="none" spc="0" normalizeH="0" baseline="0" noProof="0">
                <a:ln>
                  <a:noFill/>
                </a:ln>
                <a:solidFill>
                  <a:prstClr val="black"/>
                </a:solidFill>
                <a:effectLst/>
                <a:uLnTx/>
                <a:uFillTx/>
              </a:endParaRPr>
            </a:p>
          </p:txBody>
        </p:sp>
        <p:sp>
          <p:nvSpPr>
            <p:cNvPr id="63" name="Forma libre 117">
              <a:extLst>
                <a:ext uri="{FF2B5EF4-FFF2-40B4-BE49-F238E27FC236}">
                  <a16:creationId xmlns:a16="http://schemas.microsoft.com/office/drawing/2014/main" id="{D2AA2859-B3AB-56CB-8551-0E63E66F91E2}"/>
                </a:ext>
              </a:extLst>
            </p:cNvPr>
            <p:cNvSpPr/>
            <p:nvPr/>
          </p:nvSpPr>
          <p:spPr>
            <a:xfrm>
              <a:off x="2052104" y="3194439"/>
              <a:ext cx="2480436" cy="1652714"/>
            </a:xfrm>
            <a:custGeom>
              <a:avLst/>
              <a:gdLst>
                <a:gd name="connsiteX0" fmla="*/ 2438209 w 2480436"/>
                <a:gd name="connsiteY0" fmla="*/ 1652714 h 1652714"/>
                <a:gd name="connsiteX1" fmla="*/ 42227 w 2480436"/>
                <a:gd name="connsiteY1" fmla="*/ 1652714 h 1652714"/>
                <a:gd name="connsiteX2" fmla="*/ 0 w 2480436"/>
                <a:gd name="connsiteY2" fmla="*/ 1610424 h 1652714"/>
                <a:gd name="connsiteX3" fmla="*/ 0 w 2480436"/>
                <a:gd name="connsiteY3" fmla="*/ 42291 h 1652714"/>
                <a:gd name="connsiteX4" fmla="*/ 42227 w 2480436"/>
                <a:gd name="connsiteY4" fmla="*/ 0 h 1652714"/>
                <a:gd name="connsiteX5" fmla="*/ 2438209 w 2480436"/>
                <a:gd name="connsiteY5" fmla="*/ 0 h 1652714"/>
                <a:gd name="connsiteX6" fmla="*/ 2480437 w 2480436"/>
                <a:gd name="connsiteY6" fmla="*/ 42291 h 1652714"/>
                <a:gd name="connsiteX7" fmla="*/ 2480437 w 2480436"/>
                <a:gd name="connsiteY7" fmla="*/ 1610741 h 1652714"/>
                <a:gd name="connsiteX8" fmla="*/ 2438337 w 2480436"/>
                <a:gd name="connsiteY8" fmla="*/ 1652715 h 1652714"/>
                <a:gd name="connsiteX9" fmla="*/ 2438209 w 2480436"/>
                <a:gd name="connsiteY9" fmla="*/ 1652714 h 1652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0436" h="1652714">
                  <a:moveTo>
                    <a:pt x="2438209" y="1652714"/>
                  </a:moveTo>
                  <a:lnTo>
                    <a:pt x="42227" y="1652714"/>
                  </a:lnTo>
                  <a:cubicBezTo>
                    <a:pt x="18910" y="1652645"/>
                    <a:pt x="35" y="1633741"/>
                    <a:pt x="0" y="1610424"/>
                  </a:cubicBezTo>
                  <a:lnTo>
                    <a:pt x="0" y="42291"/>
                  </a:lnTo>
                  <a:cubicBezTo>
                    <a:pt x="35" y="18974"/>
                    <a:pt x="18910" y="70"/>
                    <a:pt x="42227" y="0"/>
                  </a:cubicBezTo>
                  <a:lnTo>
                    <a:pt x="2438209" y="0"/>
                  </a:lnTo>
                  <a:cubicBezTo>
                    <a:pt x="2461527" y="70"/>
                    <a:pt x="2480402" y="18973"/>
                    <a:pt x="2480437" y="42291"/>
                  </a:cubicBezTo>
                  <a:lnTo>
                    <a:pt x="2480437" y="1610741"/>
                  </a:lnTo>
                  <a:cubicBezTo>
                    <a:pt x="2480402" y="1633957"/>
                    <a:pt x="2461553" y="1652750"/>
                    <a:pt x="2438337" y="1652715"/>
                  </a:cubicBezTo>
                  <a:cubicBezTo>
                    <a:pt x="2438294" y="1652715"/>
                    <a:pt x="2438252" y="1652715"/>
                    <a:pt x="2438209" y="1652714"/>
                  </a:cubicBezTo>
                  <a:close/>
                </a:path>
              </a:pathLst>
            </a:custGeom>
            <a:solidFill>
              <a:schemeClr val="accent1">
                <a:lumMod val="20000"/>
                <a:lumOff val="80000"/>
              </a:schemeClr>
            </a:solid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050" b="0" i="0" u="none" strike="noStrike" kern="0" cap="none" spc="0" normalizeH="0" baseline="0" noProof="0" dirty="0">
                <a:ln>
                  <a:noFill/>
                </a:ln>
                <a:solidFill>
                  <a:prstClr val="black"/>
                </a:solidFill>
                <a:effectLst/>
                <a:uLnTx/>
                <a:uFillTx/>
              </a:endParaRPr>
            </a:p>
          </p:txBody>
        </p:sp>
        <p:sp>
          <p:nvSpPr>
            <p:cNvPr id="64" name="Forma libre 118">
              <a:extLst>
                <a:ext uri="{FF2B5EF4-FFF2-40B4-BE49-F238E27FC236}">
                  <a16:creationId xmlns:a16="http://schemas.microsoft.com/office/drawing/2014/main" id="{8A7E5EEC-300F-A907-CE8F-EE14C6C4DB0F}"/>
                </a:ext>
              </a:extLst>
            </p:cNvPr>
            <p:cNvSpPr/>
            <p:nvPr/>
          </p:nvSpPr>
          <p:spPr>
            <a:xfrm>
              <a:off x="2531719" y="6017903"/>
              <a:ext cx="1594929" cy="223901"/>
            </a:xfrm>
            <a:custGeom>
              <a:avLst/>
              <a:gdLst>
                <a:gd name="connsiteX0" fmla="*/ 1482979 w 1594929"/>
                <a:gd name="connsiteY0" fmla="*/ 223901 h 223901"/>
                <a:gd name="connsiteX1" fmla="*/ 111951 w 1594929"/>
                <a:gd name="connsiteY1" fmla="*/ 223901 h 223901"/>
                <a:gd name="connsiteX2" fmla="*/ 0 w 1594929"/>
                <a:gd name="connsiteY2" fmla="*/ 111951 h 223901"/>
                <a:gd name="connsiteX3" fmla="*/ 111951 w 1594929"/>
                <a:gd name="connsiteY3" fmla="*/ 0 h 223901"/>
                <a:gd name="connsiteX4" fmla="*/ 1482979 w 1594929"/>
                <a:gd name="connsiteY4" fmla="*/ 0 h 223901"/>
                <a:gd name="connsiteX5" fmla="*/ 1594930 w 1594929"/>
                <a:gd name="connsiteY5" fmla="*/ 111951 h 223901"/>
                <a:gd name="connsiteX6" fmla="*/ 1482979 w 1594929"/>
                <a:gd name="connsiteY6" fmla="*/ 223901 h 22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4929" h="223901">
                  <a:moveTo>
                    <a:pt x="1482979" y="223901"/>
                  </a:moveTo>
                  <a:lnTo>
                    <a:pt x="111951" y="223901"/>
                  </a:lnTo>
                  <a:cubicBezTo>
                    <a:pt x="50122" y="223901"/>
                    <a:pt x="0" y="173779"/>
                    <a:pt x="0" y="111951"/>
                  </a:cubicBezTo>
                  <a:cubicBezTo>
                    <a:pt x="0" y="50122"/>
                    <a:pt x="50122" y="0"/>
                    <a:pt x="111951" y="0"/>
                  </a:cubicBezTo>
                  <a:lnTo>
                    <a:pt x="1482979" y="0"/>
                  </a:lnTo>
                  <a:cubicBezTo>
                    <a:pt x="1544808" y="0"/>
                    <a:pt x="1594930" y="50122"/>
                    <a:pt x="1594930" y="111951"/>
                  </a:cubicBezTo>
                  <a:cubicBezTo>
                    <a:pt x="1594930" y="173779"/>
                    <a:pt x="1544808" y="223901"/>
                    <a:pt x="1482979" y="223901"/>
                  </a:cubicBezTo>
                  <a:close/>
                </a:path>
              </a:pathLst>
            </a:custGeom>
            <a:solidFill>
              <a:srgbClr val="5B9BD5">
                <a:lumMod val="75000"/>
              </a:srgbClr>
            </a:solid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050" b="0" i="0" u="none" strike="noStrike" kern="0" cap="none" spc="0" normalizeH="0" baseline="0" noProof="0">
                <a:ln>
                  <a:noFill/>
                </a:ln>
                <a:solidFill>
                  <a:prstClr val="black"/>
                </a:solidFill>
                <a:effectLst/>
                <a:uLnTx/>
                <a:uFillTx/>
              </a:endParaRPr>
            </a:p>
          </p:txBody>
        </p:sp>
        <p:sp>
          <p:nvSpPr>
            <p:cNvPr id="65" name="Forma libre 119">
              <a:extLst>
                <a:ext uri="{FF2B5EF4-FFF2-40B4-BE49-F238E27FC236}">
                  <a16:creationId xmlns:a16="http://schemas.microsoft.com/office/drawing/2014/main" id="{C206DC50-C166-0577-9BE5-8118DC5162E2}"/>
                </a:ext>
              </a:extLst>
            </p:cNvPr>
            <p:cNvSpPr/>
            <p:nvPr/>
          </p:nvSpPr>
          <p:spPr>
            <a:xfrm>
              <a:off x="2837345" y="5028510"/>
              <a:ext cx="958151" cy="1037526"/>
            </a:xfrm>
            <a:custGeom>
              <a:avLst/>
              <a:gdLst>
                <a:gd name="connsiteX0" fmla="*/ 958152 w 958151"/>
                <a:gd name="connsiteY0" fmla="*/ 1037527 h 1037526"/>
                <a:gd name="connsiteX1" fmla="*/ 0 w 958151"/>
                <a:gd name="connsiteY1" fmla="*/ 1026795 h 1037526"/>
                <a:gd name="connsiteX2" fmla="*/ 235522 w 958151"/>
                <a:gd name="connsiteY2" fmla="*/ 0 h 1037526"/>
                <a:gd name="connsiteX3" fmla="*/ 727964 w 958151"/>
                <a:gd name="connsiteY3" fmla="*/ 0 h 1037526"/>
                <a:gd name="connsiteX4" fmla="*/ 958152 w 958151"/>
                <a:gd name="connsiteY4" fmla="*/ 1037527 h 1037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151" h="1037526">
                  <a:moveTo>
                    <a:pt x="958152" y="1037527"/>
                  </a:moveTo>
                  <a:cubicBezTo>
                    <a:pt x="638620" y="1033801"/>
                    <a:pt x="319236" y="1030224"/>
                    <a:pt x="0" y="1026795"/>
                  </a:cubicBezTo>
                  <a:cubicBezTo>
                    <a:pt x="78655" y="684530"/>
                    <a:pt x="157163" y="342265"/>
                    <a:pt x="235522" y="0"/>
                  </a:cubicBezTo>
                  <a:lnTo>
                    <a:pt x="727964" y="0"/>
                  </a:lnTo>
                  <a:cubicBezTo>
                    <a:pt x="804545" y="346075"/>
                    <a:pt x="881274" y="691917"/>
                    <a:pt x="958152" y="1037527"/>
                  </a:cubicBezTo>
                  <a:close/>
                </a:path>
              </a:pathLst>
            </a:custGeom>
            <a:solidFill>
              <a:srgbClr val="5B9BD5">
                <a:lumMod val="75000"/>
              </a:srgbClr>
            </a:solid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050" b="0" i="0" u="none" strike="noStrike" kern="0" cap="none" spc="0" normalizeH="0" baseline="0" noProof="0">
                <a:ln>
                  <a:noFill/>
                </a:ln>
                <a:solidFill>
                  <a:prstClr val="black"/>
                </a:solidFill>
                <a:effectLst/>
                <a:uLnTx/>
                <a:uFillTx/>
              </a:endParaRPr>
            </a:p>
          </p:txBody>
        </p:sp>
        <p:sp>
          <p:nvSpPr>
            <p:cNvPr id="77" name="Forma libre 133">
              <a:extLst>
                <a:ext uri="{FF2B5EF4-FFF2-40B4-BE49-F238E27FC236}">
                  <a16:creationId xmlns:a16="http://schemas.microsoft.com/office/drawing/2014/main" id="{B99712BE-DEC6-3084-7727-79E775506BFD}"/>
                </a:ext>
              </a:extLst>
            </p:cNvPr>
            <p:cNvSpPr/>
            <p:nvPr/>
          </p:nvSpPr>
          <p:spPr>
            <a:xfrm>
              <a:off x="1388783" y="4302832"/>
              <a:ext cx="79374" cy="107822"/>
            </a:xfrm>
            <a:custGeom>
              <a:avLst/>
              <a:gdLst>
                <a:gd name="connsiteX0" fmla="*/ 68389 w 79374"/>
                <a:gd name="connsiteY0" fmla="*/ 0 h 107822"/>
                <a:gd name="connsiteX1" fmla="*/ 30289 w 79374"/>
                <a:gd name="connsiteY1" fmla="*/ 33274 h 107822"/>
                <a:gd name="connsiteX2" fmla="*/ 0 w 79374"/>
                <a:gd name="connsiteY2" fmla="*/ 77724 h 107822"/>
                <a:gd name="connsiteX3" fmla="*/ 7810 w 79374"/>
                <a:gd name="connsiteY3" fmla="*/ 107823 h 107822"/>
                <a:gd name="connsiteX4" fmla="*/ 79375 w 79374"/>
                <a:gd name="connsiteY4" fmla="*/ 27559 h 107822"/>
                <a:gd name="connsiteX5" fmla="*/ 68389 w 79374"/>
                <a:gd name="connsiteY5" fmla="*/ 0 h 107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74" h="107822">
                  <a:moveTo>
                    <a:pt x="68389" y="0"/>
                  </a:moveTo>
                  <a:cubicBezTo>
                    <a:pt x="54470" y="9612"/>
                    <a:pt x="41688" y="20775"/>
                    <a:pt x="30289" y="33274"/>
                  </a:cubicBezTo>
                  <a:cubicBezTo>
                    <a:pt x="18513" y="46873"/>
                    <a:pt x="8349" y="61789"/>
                    <a:pt x="0" y="77724"/>
                  </a:cubicBezTo>
                  <a:lnTo>
                    <a:pt x="7810" y="107823"/>
                  </a:lnTo>
                  <a:lnTo>
                    <a:pt x="79375" y="27559"/>
                  </a:lnTo>
                  <a:cubicBezTo>
                    <a:pt x="76263" y="18478"/>
                    <a:pt x="72072" y="9017"/>
                    <a:pt x="68389" y="0"/>
                  </a:cubicBezTo>
                  <a:close/>
                </a:path>
              </a:pathLst>
            </a:custGeom>
            <a:solidFill>
              <a:srgbClr val="F0BA8E"/>
            </a:solid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050" b="0" i="0" u="none" strike="noStrike" kern="0" cap="none" spc="0" normalizeH="0" baseline="0" noProof="0">
                <a:ln>
                  <a:noFill/>
                </a:ln>
                <a:solidFill>
                  <a:prstClr val="black"/>
                </a:solidFill>
                <a:effectLst/>
                <a:uLnTx/>
                <a:uFillTx/>
              </a:endParaRPr>
            </a:p>
          </p:txBody>
        </p:sp>
        <p:sp>
          <p:nvSpPr>
            <p:cNvPr id="78" name="Forma libre 134">
              <a:extLst>
                <a:ext uri="{FF2B5EF4-FFF2-40B4-BE49-F238E27FC236}">
                  <a16:creationId xmlns:a16="http://schemas.microsoft.com/office/drawing/2014/main" id="{C202FAA3-9212-C336-757C-540101BC4417}"/>
                </a:ext>
              </a:extLst>
            </p:cNvPr>
            <p:cNvSpPr/>
            <p:nvPr/>
          </p:nvSpPr>
          <p:spPr>
            <a:xfrm>
              <a:off x="1085444" y="4365507"/>
              <a:ext cx="311848" cy="252158"/>
            </a:xfrm>
            <a:custGeom>
              <a:avLst/>
              <a:gdLst>
                <a:gd name="connsiteX0" fmla="*/ 0 w 311848"/>
                <a:gd name="connsiteY0" fmla="*/ 132080 h 252158"/>
                <a:gd name="connsiteX1" fmla="*/ 126048 w 311848"/>
                <a:gd name="connsiteY1" fmla="*/ 93980 h 252158"/>
                <a:gd name="connsiteX2" fmla="*/ 311849 w 311848"/>
                <a:gd name="connsiteY2" fmla="*/ 0 h 252158"/>
                <a:gd name="connsiteX3" fmla="*/ 307023 w 311848"/>
                <a:gd name="connsiteY3" fmla="*/ 120650 h 252158"/>
                <a:gd name="connsiteX4" fmla="*/ 77978 w 311848"/>
                <a:gd name="connsiteY4" fmla="*/ 252158 h 252158"/>
                <a:gd name="connsiteX5" fmla="*/ 0 w 311848"/>
                <a:gd name="connsiteY5" fmla="*/ 234950 h 25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848" h="252158">
                  <a:moveTo>
                    <a:pt x="0" y="132080"/>
                  </a:moveTo>
                  <a:cubicBezTo>
                    <a:pt x="42794" y="122115"/>
                    <a:pt x="84898" y="109388"/>
                    <a:pt x="126048" y="93980"/>
                  </a:cubicBezTo>
                  <a:cubicBezTo>
                    <a:pt x="191090" y="69220"/>
                    <a:pt x="253363" y="37722"/>
                    <a:pt x="311849" y="0"/>
                  </a:cubicBezTo>
                  <a:cubicBezTo>
                    <a:pt x="310282" y="40259"/>
                    <a:pt x="308673" y="80476"/>
                    <a:pt x="307023" y="120650"/>
                  </a:cubicBezTo>
                  <a:cubicBezTo>
                    <a:pt x="230823" y="164655"/>
                    <a:pt x="154305" y="208089"/>
                    <a:pt x="77978" y="252158"/>
                  </a:cubicBezTo>
                  <a:lnTo>
                    <a:pt x="0" y="234950"/>
                  </a:lnTo>
                  <a:close/>
                </a:path>
              </a:pathLst>
            </a:custGeom>
            <a:solidFill>
              <a:srgbClr val="FF905F"/>
            </a:solid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050" b="0" i="0" u="none" strike="noStrike" kern="0" cap="none" spc="0" normalizeH="0" baseline="0" noProof="0">
                <a:ln>
                  <a:noFill/>
                </a:ln>
                <a:solidFill>
                  <a:prstClr val="black"/>
                </a:solidFill>
                <a:effectLst/>
                <a:uLnTx/>
                <a:uFillTx/>
              </a:endParaRPr>
            </a:p>
          </p:txBody>
        </p:sp>
        <p:sp>
          <p:nvSpPr>
            <p:cNvPr id="79" name="Forma libre 135">
              <a:extLst>
                <a:ext uri="{FF2B5EF4-FFF2-40B4-BE49-F238E27FC236}">
                  <a16:creationId xmlns:a16="http://schemas.microsoft.com/office/drawing/2014/main" id="{55E07E1D-557C-B0C2-0796-95DB9346DEF9}"/>
                </a:ext>
              </a:extLst>
            </p:cNvPr>
            <p:cNvSpPr/>
            <p:nvPr/>
          </p:nvSpPr>
          <p:spPr>
            <a:xfrm>
              <a:off x="657390" y="5791200"/>
              <a:ext cx="459024" cy="394080"/>
            </a:xfrm>
            <a:custGeom>
              <a:avLst/>
              <a:gdLst>
                <a:gd name="connsiteX0" fmla="*/ 118491 w 459024"/>
                <a:gd name="connsiteY0" fmla="*/ 0 h 394080"/>
                <a:gd name="connsiteX1" fmla="*/ 0 w 459024"/>
                <a:gd name="connsiteY1" fmla="*/ 245110 h 394080"/>
                <a:gd name="connsiteX2" fmla="*/ 449136 w 459024"/>
                <a:gd name="connsiteY2" fmla="*/ 394081 h 394080"/>
                <a:gd name="connsiteX3" fmla="*/ 452882 w 459024"/>
                <a:gd name="connsiteY3" fmla="*/ 328930 h 394080"/>
                <a:gd name="connsiteX4" fmla="*/ 417513 w 459024"/>
                <a:gd name="connsiteY4" fmla="*/ 296863 h 394080"/>
                <a:gd name="connsiteX5" fmla="*/ 274447 w 459024"/>
                <a:gd name="connsiteY5" fmla="*/ 185293 h 394080"/>
                <a:gd name="connsiteX6" fmla="*/ 277622 w 459024"/>
                <a:gd name="connsiteY6" fmla="*/ 111061 h 394080"/>
                <a:gd name="connsiteX7" fmla="*/ 118491 w 459024"/>
                <a:gd name="connsiteY7" fmla="*/ 0 h 394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024" h="394080">
                  <a:moveTo>
                    <a:pt x="118491" y="0"/>
                  </a:moveTo>
                  <a:cubicBezTo>
                    <a:pt x="78804" y="81724"/>
                    <a:pt x="39688" y="163385"/>
                    <a:pt x="0" y="245110"/>
                  </a:cubicBezTo>
                  <a:lnTo>
                    <a:pt x="449136" y="394081"/>
                  </a:lnTo>
                  <a:cubicBezTo>
                    <a:pt x="460841" y="374246"/>
                    <a:pt x="462237" y="349976"/>
                    <a:pt x="452882" y="328930"/>
                  </a:cubicBezTo>
                  <a:cubicBezTo>
                    <a:pt x="445336" y="314332"/>
                    <a:pt x="432778" y="302946"/>
                    <a:pt x="417513" y="296863"/>
                  </a:cubicBezTo>
                  <a:cubicBezTo>
                    <a:pt x="369824" y="259524"/>
                    <a:pt x="322263" y="222695"/>
                    <a:pt x="274447" y="185293"/>
                  </a:cubicBezTo>
                  <a:cubicBezTo>
                    <a:pt x="275527" y="160718"/>
                    <a:pt x="276542" y="135636"/>
                    <a:pt x="277622" y="111061"/>
                  </a:cubicBezTo>
                  <a:cubicBezTo>
                    <a:pt x="224599" y="74485"/>
                    <a:pt x="171514" y="37401"/>
                    <a:pt x="118491" y="0"/>
                  </a:cubicBezTo>
                  <a:close/>
                </a:path>
              </a:pathLst>
            </a:custGeom>
            <a:solidFill>
              <a:srgbClr val="FF9773"/>
            </a:solid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050" b="0" i="0" u="none" strike="noStrike" kern="0" cap="none" spc="0" normalizeH="0" baseline="0" noProof="0">
                <a:ln>
                  <a:noFill/>
                </a:ln>
                <a:solidFill>
                  <a:prstClr val="black"/>
                </a:solidFill>
                <a:effectLst/>
                <a:uLnTx/>
                <a:uFillTx/>
              </a:endParaRPr>
            </a:p>
          </p:txBody>
        </p:sp>
        <p:sp>
          <p:nvSpPr>
            <p:cNvPr id="80" name="Forma libre 136">
              <a:extLst>
                <a:ext uri="{FF2B5EF4-FFF2-40B4-BE49-F238E27FC236}">
                  <a16:creationId xmlns:a16="http://schemas.microsoft.com/office/drawing/2014/main" id="{5713F885-F77D-524A-D139-EFD25404743B}"/>
                </a:ext>
              </a:extLst>
            </p:cNvPr>
            <p:cNvSpPr/>
            <p:nvPr/>
          </p:nvSpPr>
          <p:spPr>
            <a:xfrm>
              <a:off x="651695" y="6035040"/>
              <a:ext cx="453750" cy="161681"/>
            </a:xfrm>
            <a:custGeom>
              <a:avLst/>
              <a:gdLst>
                <a:gd name="connsiteX0" fmla="*/ 6203 w 453750"/>
                <a:gd name="connsiteY0" fmla="*/ 0 h 161681"/>
                <a:gd name="connsiteX1" fmla="*/ 2456 w 453750"/>
                <a:gd name="connsiteY1" fmla="*/ 6350 h 161681"/>
                <a:gd name="connsiteX2" fmla="*/ 9703 w 453750"/>
                <a:gd name="connsiteY2" fmla="*/ 32298 h 161681"/>
                <a:gd name="connsiteX3" fmla="*/ 13251 w 453750"/>
                <a:gd name="connsiteY3" fmla="*/ 33846 h 161681"/>
                <a:gd name="connsiteX4" fmla="*/ 430764 w 453750"/>
                <a:gd name="connsiteY4" fmla="*/ 160846 h 161681"/>
                <a:gd name="connsiteX5" fmla="*/ 452100 w 453750"/>
                <a:gd name="connsiteY5" fmla="*/ 152781 h 161681"/>
                <a:gd name="connsiteX6" fmla="*/ 453751 w 453750"/>
                <a:gd name="connsiteY6" fmla="*/ 150114 h 16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750" h="161681">
                  <a:moveTo>
                    <a:pt x="6203" y="0"/>
                  </a:moveTo>
                  <a:cubicBezTo>
                    <a:pt x="5123" y="2096"/>
                    <a:pt x="3536" y="4255"/>
                    <a:pt x="2456" y="6350"/>
                  </a:cubicBezTo>
                  <a:cubicBezTo>
                    <a:pt x="-2708" y="15516"/>
                    <a:pt x="536" y="27134"/>
                    <a:pt x="9703" y="32298"/>
                  </a:cubicBezTo>
                  <a:cubicBezTo>
                    <a:pt x="10830" y="32933"/>
                    <a:pt x="12019" y="33451"/>
                    <a:pt x="13251" y="33846"/>
                  </a:cubicBezTo>
                  <a:cubicBezTo>
                    <a:pt x="152253" y="76327"/>
                    <a:pt x="291762" y="118237"/>
                    <a:pt x="430764" y="160846"/>
                  </a:cubicBezTo>
                  <a:cubicBezTo>
                    <a:pt x="438883" y="163367"/>
                    <a:pt x="447678" y="160043"/>
                    <a:pt x="452100" y="152781"/>
                  </a:cubicBezTo>
                  <a:lnTo>
                    <a:pt x="453751" y="150114"/>
                  </a:lnTo>
                  <a:close/>
                </a:path>
              </a:pathLst>
            </a:custGeom>
            <a:solidFill>
              <a:srgbClr val="E0703F"/>
            </a:solid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050" b="0" i="0" u="none" strike="noStrike" kern="0" cap="none" spc="0" normalizeH="0" baseline="0" noProof="0">
                <a:ln>
                  <a:noFill/>
                </a:ln>
                <a:solidFill>
                  <a:prstClr val="black"/>
                </a:solidFill>
                <a:effectLst/>
                <a:uLnTx/>
                <a:uFillTx/>
              </a:endParaRPr>
            </a:p>
          </p:txBody>
        </p:sp>
        <p:sp>
          <p:nvSpPr>
            <p:cNvPr id="81" name="Forma libre 137">
              <a:extLst>
                <a:ext uri="{FF2B5EF4-FFF2-40B4-BE49-F238E27FC236}">
                  <a16:creationId xmlns:a16="http://schemas.microsoft.com/office/drawing/2014/main" id="{49F81EF1-B7A0-9705-A5D5-0FDC60CCF15D}"/>
                </a:ext>
              </a:extLst>
            </p:cNvPr>
            <p:cNvSpPr/>
            <p:nvPr/>
          </p:nvSpPr>
          <p:spPr>
            <a:xfrm>
              <a:off x="864337" y="5964174"/>
              <a:ext cx="68072" cy="11302"/>
            </a:xfrm>
            <a:custGeom>
              <a:avLst/>
              <a:gdLst>
                <a:gd name="connsiteX0" fmla="*/ 68072 w 68072"/>
                <a:gd name="connsiteY0" fmla="*/ 11303 h 11302"/>
                <a:gd name="connsiteX1" fmla="*/ 0 w 68072"/>
                <a:gd name="connsiteY1" fmla="*/ 0 h 11302"/>
              </a:gdLst>
              <a:ahLst/>
              <a:cxnLst>
                <a:cxn ang="0">
                  <a:pos x="connsiteX0" y="connsiteY0"/>
                </a:cxn>
                <a:cxn ang="0">
                  <a:pos x="connsiteX1" y="connsiteY1"/>
                </a:cxn>
              </a:cxnLst>
              <a:rect l="l" t="t" r="r" b="b"/>
              <a:pathLst>
                <a:path w="68072" h="11302">
                  <a:moveTo>
                    <a:pt x="68072" y="11303"/>
                  </a:moveTo>
                  <a:lnTo>
                    <a:pt x="0" y="0"/>
                  </a:lnTo>
                </a:path>
              </a:pathLst>
            </a:custGeom>
            <a:ln w="5969" cap="flat">
              <a:solidFill>
                <a:srgbClr val="F6EDE4"/>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050" b="0" i="0" u="none" strike="noStrike" kern="0" cap="none" spc="0" normalizeH="0" baseline="0" noProof="0">
                <a:ln>
                  <a:noFill/>
                </a:ln>
                <a:solidFill>
                  <a:prstClr val="black"/>
                </a:solidFill>
                <a:effectLst/>
                <a:uLnTx/>
                <a:uFillTx/>
              </a:endParaRPr>
            </a:p>
          </p:txBody>
        </p:sp>
        <p:sp>
          <p:nvSpPr>
            <p:cNvPr id="82" name="Forma libre 138">
              <a:extLst>
                <a:ext uri="{FF2B5EF4-FFF2-40B4-BE49-F238E27FC236}">
                  <a16:creationId xmlns:a16="http://schemas.microsoft.com/office/drawing/2014/main" id="{CE21CDF3-EBE7-6A85-13C9-4B6A378B7A39}"/>
                </a:ext>
              </a:extLst>
            </p:cNvPr>
            <p:cNvSpPr/>
            <p:nvPr/>
          </p:nvSpPr>
          <p:spPr>
            <a:xfrm>
              <a:off x="904024" y="5995353"/>
              <a:ext cx="68072" cy="11303"/>
            </a:xfrm>
            <a:custGeom>
              <a:avLst/>
              <a:gdLst>
                <a:gd name="connsiteX0" fmla="*/ 68072 w 68072"/>
                <a:gd name="connsiteY0" fmla="*/ 11303 h 11303"/>
                <a:gd name="connsiteX1" fmla="*/ 0 w 68072"/>
                <a:gd name="connsiteY1" fmla="*/ 0 h 11303"/>
              </a:gdLst>
              <a:ahLst/>
              <a:cxnLst>
                <a:cxn ang="0">
                  <a:pos x="connsiteX0" y="connsiteY0"/>
                </a:cxn>
                <a:cxn ang="0">
                  <a:pos x="connsiteX1" y="connsiteY1"/>
                </a:cxn>
              </a:cxnLst>
              <a:rect l="l" t="t" r="r" b="b"/>
              <a:pathLst>
                <a:path w="68072" h="11303">
                  <a:moveTo>
                    <a:pt x="68072" y="11303"/>
                  </a:moveTo>
                  <a:lnTo>
                    <a:pt x="0" y="0"/>
                  </a:lnTo>
                </a:path>
              </a:pathLst>
            </a:custGeom>
            <a:ln w="5969" cap="flat">
              <a:solidFill>
                <a:srgbClr val="F6EDE4"/>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050" b="0" i="0" u="none" strike="noStrike" kern="0" cap="none" spc="0" normalizeH="0" baseline="0" noProof="0">
                <a:ln>
                  <a:noFill/>
                </a:ln>
                <a:solidFill>
                  <a:prstClr val="black"/>
                </a:solidFill>
                <a:effectLst/>
                <a:uLnTx/>
                <a:uFillTx/>
              </a:endParaRPr>
            </a:p>
          </p:txBody>
        </p:sp>
        <p:sp>
          <p:nvSpPr>
            <p:cNvPr id="83" name="Forma libre 139">
              <a:extLst>
                <a:ext uri="{FF2B5EF4-FFF2-40B4-BE49-F238E27FC236}">
                  <a16:creationId xmlns:a16="http://schemas.microsoft.com/office/drawing/2014/main" id="{F2F44421-E1D5-FA7A-26EA-805B49122BD2}"/>
                </a:ext>
              </a:extLst>
            </p:cNvPr>
            <p:cNvSpPr/>
            <p:nvPr/>
          </p:nvSpPr>
          <p:spPr>
            <a:xfrm>
              <a:off x="935203" y="6023674"/>
              <a:ext cx="70866" cy="11366"/>
            </a:xfrm>
            <a:custGeom>
              <a:avLst/>
              <a:gdLst>
                <a:gd name="connsiteX0" fmla="*/ 70866 w 70866"/>
                <a:gd name="connsiteY0" fmla="*/ 11366 h 11366"/>
                <a:gd name="connsiteX1" fmla="*/ 0 w 70866"/>
                <a:gd name="connsiteY1" fmla="*/ 0 h 11366"/>
              </a:gdLst>
              <a:ahLst/>
              <a:cxnLst>
                <a:cxn ang="0">
                  <a:pos x="connsiteX0" y="connsiteY0"/>
                </a:cxn>
                <a:cxn ang="0">
                  <a:pos x="connsiteX1" y="connsiteY1"/>
                </a:cxn>
              </a:cxnLst>
              <a:rect l="l" t="t" r="r" b="b"/>
              <a:pathLst>
                <a:path w="70866" h="11366">
                  <a:moveTo>
                    <a:pt x="70866" y="11366"/>
                  </a:moveTo>
                  <a:lnTo>
                    <a:pt x="0" y="0"/>
                  </a:lnTo>
                </a:path>
              </a:pathLst>
            </a:custGeom>
            <a:ln w="5969" cap="flat">
              <a:solidFill>
                <a:srgbClr val="F6EDE4"/>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050" b="0" i="0" u="none" strike="noStrike" kern="0" cap="none" spc="0" normalizeH="0" baseline="0" noProof="0">
                <a:ln>
                  <a:noFill/>
                </a:ln>
                <a:solidFill>
                  <a:prstClr val="black"/>
                </a:solidFill>
                <a:effectLst/>
                <a:uLnTx/>
                <a:uFillTx/>
              </a:endParaRPr>
            </a:p>
          </p:txBody>
        </p:sp>
        <p:sp>
          <p:nvSpPr>
            <p:cNvPr id="84" name="Forma libre 140">
              <a:extLst>
                <a:ext uri="{FF2B5EF4-FFF2-40B4-BE49-F238E27FC236}">
                  <a16:creationId xmlns:a16="http://schemas.microsoft.com/office/drawing/2014/main" id="{6E6B3222-7FC6-FD2B-EF92-8D287DEF81B0}"/>
                </a:ext>
              </a:extLst>
            </p:cNvPr>
            <p:cNvSpPr/>
            <p:nvPr/>
          </p:nvSpPr>
          <p:spPr>
            <a:xfrm>
              <a:off x="612051" y="5961316"/>
              <a:ext cx="481923" cy="291719"/>
            </a:xfrm>
            <a:custGeom>
              <a:avLst/>
              <a:gdLst>
                <a:gd name="connsiteX0" fmla="*/ 44831 w 481923"/>
                <a:gd name="connsiteY0" fmla="*/ 0 h 291719"/>
                <a:gd name="connsiteX1" fmla="*/ 0 w 481923"/>
                <a:gd name="connsiteY1" fmla="*/ 274320 h 291719"/>
                <a:gd name="connsiteX2" fmla="*/ 479869 w 481923"/>
                <a:gd name="connsiteY2" fmla="*/ 291719 h 291719"/>
                <a:gd name="connsiteX3" fmla="*/ 464884 w 481923"/>
                <a:gd name="connsiteY3" fmla="*/ 226885 h 291719"/>
                <a:gd name="connsiteX4" fmla="*/ 421132 w 481923"/>
                <a:gd name="connsiteY4" fmla="*/ 205486 h 291719"/>
                <a:gd name="connsiteX5" fmla="*/ 249682 w 481923"/>
                <a:gd name="connsiteY5" fmla="*/ 137414 h 291719"/>
                <a:gd name="connsiteX6" fmla="*/ 231521 w 481923"/>
                <a:gd name="connsiteY6" fmla="*/ 63500 h 291719"/>
                <a:gd name="connsiteX7" fmla="*/ 44831 w 481923"/>
                <a:gd name="connsiteY7" fmla="*/ 0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1923" h="291719">
                  <a:moveTo>
                    <a:pt x="44831" y="0"/>
                  </a:moveTo>
                  <a:cubicBezTo>
                    <a:pt x="29909" y="91630"/>
                    <a:pt x="14923" y="182690"/>
                    <a:pt x="0" y="274320"/>
                  </a:cubicBezTo>
                  <a:lnTo>
                    <a:pt x="479869" y="291719"/>
                  </a:lnTo>
                  <a:cubicBezTo>
                    <a:pt x="480378" y="289052"/>
                    <a:pt x="489458" y="253619"/>
                    <a:pt x="464884" y="226885"/>
                  </a:cubicBezTo>
                  <a:cubicBezTo>
                    <a:pt x="453279" y="214816"/>
                    <a:pt x="437783" y="207237"/>
                    <a:pt x="421132" y="205486"/>
                  </a:cubicBezTo>
                  <a:cubicBezTo>
                    <a:pt x="363982" y="182943"/>
                    <a:pt x="306832" y="159957"/>
                    <a:pt x="249682" y="137414"/>
                  </a:cubicBezTo>
                  <a:cubicBezTo>
                    <a:pt x="243777" y="112776"/>
                    <a:pt x="237363" y="88138"/>
                    <a:pt x="231521" y="63500"/>
                  </a:cubicBezTo>
                  <a:cubicBezTo>
                    <a:pt x="169228" y="42291"/>
                    <a:pt x="106743" y="21399"/>
                    <a:pt x="44831" y="0"/>
                  </a:cubicBezTo>
                  <a:close/>
                </a:path>
              </a:pathLst>
            </a:custGeom>
            <a:solidFill>
              <a:srgbClr val="FF905F"/>
            </a:solid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050" b="0" i="0" u="none" strike="noStrike" kern="0" cap="none" spc="0" normalizeH="0" baseline="0" noProof="0">
                <a:ln>
                  <a:noFill/>
                </a:ln>
                <a:solidFill>
                  <a:prstClr val="black"/>
                </a:solidFill>
                <a:effectLst/>
                <a:uLnTx/>
                <a:uFillTx/>
              </a:endParaRPr>
            </a:p>
          </p:txBody>
        </p:sp>
        <p:sp>
          <p:nvSpPr>
            <p:cNvPr id="85" name="Forma libre 141">
              <a:extLst>
                <a:ext uri="{FF2B5EF4-FFF2-40B4-BE49-F238E27FC236}">
                  <a16:creationId xmlns:a16="http://schemas.microsoft.com/office/drawing/2014/main" id="{8CB12C59-9A43-B755-3E01-6FC9641CB666}"/>
                </a:ext>
              </a:extLst>
            </p:cNvPr>
            <p:cNvSpPr/>
            <p:nvPr/>
          </p:nvSpPr>
          <p:spPr>
            <a:xfrm>
              <a:off x="609186" y="6236271"/>
              <a:ext cx="484766" cy="34035"/>
            </a:xfrm>
            <a:custGeom>
              <a:avLst/>
              <a:gdLst>
                <a:gd name="connsiteX0" fmla="*/ 2103 w 484766"/>
                <a:gd name="connsiteY0" fmla="*/ 0 h 34035"/>
                <a:gd name="connsiteX1" fmla="*/ 515 w 484766"/>
                <a:gd name="connsiteY1" fmla="*/ 7430 h 34035"/>
                <a:gd name="connsiteX2" fmla="*/ 14672 w 484766"/>
                <a:gd name="connsiteY2" fmla="*/ 30351 h 34035"/>
                <a:gd name="connsiteX3" fmla="*/ 19248 w 484766"/>
                <a:gd name="connsiteY3" fmla="*/ 30861 h 34035"/>
                <a:gd name="connsiteX4" fmla="*/ 464954 w 484766"/>
                <a:gd name="connsiteY4" fmla="*/ 34036 h 34035"/>
                <a:gd name="connsiteX5" fmla="*/ 483687 w 484766"/>
                <a:gd name="connsiteY5" fmla="*/ 20193 h 34035"/>
                <a:gd name="connsiteX6" fmla="*/ 484766 w 484766"/>
                <a:gd name="connsiteY6" fmla="*/ 17018 h 34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4766" h="34035">
                  <a:moveTo>
                    <a:pt x="2103" y="0"/>
                  </a:moveTo>
                  <a:cubicBezTo>
                    <a:pt x="1595" y="2667"/>
                    <a:pt x="1023" y="4826"/>
                    <a:pt x="515" y="7430"/>
                  </a:cubicBezTo>
                  <a:cubicBezTo>
                    <a:pt x="-1905" y="17669"/>
                    <a:pt x="4433" y="27931"/>
                    <a:pt x="14672" y="30351"/>
                  </a:cubicBezTo>
                  <a:cubicBezTo>
                    <a:pt x="16171" y="30705"/>
                    <a:pt x="17707" y="30877"/>
                    <a:pt x="19248" y="30861"/>
                  </a:cubicBezTo>
                  <a:lnTo>
                    <a:pt x="464954" y="34036"/>
                  </a:lnTo>
                  <a:cubicBezTo>
                    <a:pt x="473512" y="33889"/>
                    <a:pt x="481034" y="28330"/>
                    <a:pt x="483687" y="20193"/>
                  </a:cubicBezTo>
                  <a:lnTo>
                    <a:pt x="484766" y="17018"/>
                  </a:lnTo>
                  <a:close/>
                </a:path>
              </a:pathLst>
            </a:custGeom>
            <a:solidFill>
              <a:srgbClr val="E0703F"/>
            </a:solid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050" b="0" i="0" u="none" strike="noStrike" kern="0" cap="none" spc="0" normalizeH="0" baseline="0" noProof="0">
                <a:ln>
                  <a:noFill/>
                </a:ln>
                <a:solidFill>
                  <a:prstClr val="black"/>
                </a:solidFill>
                <a:effectLst/>
                <a:uLnTx/>
                <a:uFillTx/>
              </a:endParaRPr>
            </a:p>
          </p:txBody>
        </p:sp>
        <p:sp>
          <p:nvSpPr>
            <p:cNvPr id="86" name="Forma libre 142">
              <a:extLst>
                <a:ext uri="{FF2B5EF4-FFF2-40B4-BE49-F238E27FC236}">
                  <a16:creationId xmlns:a16="http://schemas.microsoft.com/office/drawing/2014/main" id="{B86A0331-937B-66E1-BB85-9B5BDAB2ACE5}"/>
                </a:ext>
              </a:extLst>
            </p:cNvPr>
            <p:cNvSpPr/>
            <p:nvPr/>
          </p:nvSpPr>
          <p:spPr>
            <a:xfrm>
              <a:off x="790613" y="6100191"/>
              <a:ext cx="70929" cy="8509"/>
            </a:xfrm>
            <a:custGeom>
              <a:avLst/>
              <a:gdLst>
                <a:gd name="connsiteX0" fmla="*/ 70930 w 70929"/>
                <a:gd name="connsiteY0" fmla="*/ 0 h 8509"/>
                <a:gd name="connsiteX1" fmla="*/ 0 w 70929"/>
                <a:gd name="connsiteY1" fmla="*/ 8509 h 8509"/>
              </a:gdLst>
              <a:ahLst/>
              <a:cxnLst>
                <a:cxn ang="0">
                  <a:pos x="connsiteX0" y="connsiteY0"/>
                </a:cxn>
                <a:cxn ang="0">
                  <a:pos x="connsiteX1" y="connsiteY1"/>
                </a:cxn>
              </a:cxnLst>
              <a:rect l="l" t="t" r="r" b="b"/>
              <a:pathLst>
                <a:path w="70929" h="8509">
                  <a:moveTo>
                    <a:pt x="70930" y="0"/>
                  </a:moveTo>
                  <a:lnTo>
                    <a:pt x="0" y="8509"/>
                  </a:lnTo>
                </a:path>
              </a:pathLst>
            </a:custGeom>
            <a:ln w="5969" cap="flat">
              <a:solidFill>
                <a:srgbClr val="F6EDE4"/>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050" b="0" i="0" u="none" strike="noStrike" kern="0" cap="none" spc="0" normalizeH="0" baseline="0" noProof="0">
                <a:ln>
                  <a:noFill/>
                </a:ln>
                <a:solidFill>
                  <a:prstClr val="black"/>
                </a:solidFill>
                <a:effectLst/>
                <a:uLnTx/>
                <a:uFillTx/>
              </a:endParaRPr>
            </a:p>
          </p:txBody>
        </p:sp>
        <p:sp>
          <p:nvSpPr>
            <p:cNvPr id="87" name="Forma libre 143">
              <a:extLst>
                <a:ext uri="{FF2B5EF4-FFF2-40B4-BE49-F238E27FC236}">
                  <a16:creationId xmlns:a16="http://schemas.microsoft.com/office/drawing/2014/main" id="{B1EC8300-3763-899E-40E1-5FF5F9558D0B}"/>
                </a:ext>
              </a:extLst>
            </p:cNvPr>
            <p:cNvSpPr/>
            <p:nvPr/>
          </p:nvSpPr>
          <p:spPr>
            <a:xfrm>
              <a:off x="838810" y="6114415"/>
              <a:ext cx="70866" cy="8445"/>
            </a:xfrm>
            <a:custGeom>
              <a:avLst/>
              <a:gdLst>
                <a:gd name="connsiteX0" fmla="*/ 70866 w 70866"/>
                <a:gd name="connsiteY0" fmla="*/ 0 h 8445"/>
                <a:gd name="connsiteX1" fmla="*/ 0 w 70866"/>
                <a:gd name="connsiteY1" fmla="*/ 8446 h 8445"/>
              </a:gdLst>
              <a:ahLst/>
              <a:cxnLst>
                <a:cxn ang="0">
                  <a:pos x="connsiteX0" y="connsiteY0"/>
                </a:cxn>
                <a:cxn ang="0">
                  <a:pos x="connsiteX1" y="connsiteY1"/>
                </a:cxn>
              </a:cxnLst>
              <a:rect l="l" t="t" r="r" b="b"/>
              <a:pathLst>
                <a:path w="70866" h="8445">
                  <a:moveTo>
                    <a:pt x="70866" y="0"/>
                  </a:moveTo>
                  <a:lnTo>
                    <a:pt x="0" y="8446"/>
                  </a:lnTo>
                </a:path>
              </a:pathLst>
            </a:custGeom>
            <a:ln w="5969" cap="flat">
              <a:solidFill>
                <a:srgbClr val="F6EDE4"/>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050" b="0" i="0" u="none" strike="noStrike" kern="0" cap="none" spc="0" normalizeH="0" baseline="0" noProof="0">
                <a:ln>
                  <a:noFill/>
                </a:ln>
                <a:solidFill>
                  <a:prstClr val="black"/>
                </a:solidFill>
                <a:effectLst/>
                <a:uLnTx/>
                <a:uFillTx/>
              </a:endParaRPr>
            </a:p>
          </p:txBody>
        </p:sp>
        <p:sp>
          <p:nvSpPr>
            <p:cNvPr id="88" name="Forma libre 144">
              <a:extLst>
                <a:ext uri="{FF2B5EF4-FFF2-40B4-BE49-F238E27FC236}">
                  <a16:creationId xmlns:a16="http://schemas.microsoft.com/office/drawing/2014/main" id="{1D5879D7-EC5D-2E7E-7F48-06FF65AF5EB9}"/>
                </a:ext>
              </a:extLst>
            </p:cNvPr>
            <p:cNvSpPr/>
            <p:nvPr/>
          </p:nvSpPr>
          <p:spPr>
            <a:xfrm>
              <a:off x="878497" y="6134227"/>
              <a:ext cx="70866" cy="8509"/>
            </a:xfrm>
            <a:custGeom>
              <a:avLst/>
              <a:gdLst>
                <a:gd name="connsiteX0" fmla="*/ 70866 w 70866"/>
                <a:gd name="connsiteY0" fmla="*/ 0 h 8509"/>
                <a:gd name="connsiteX1" fmla="*/ 0 w 70866"/>
                <a:gd name="connsiteY1" fmla="*/ 8509 h 8509"/>
              </a:gdLst>
              <a:ahLst/>
              <a:cxnLst>
                <a:cxn ang="0">
                  <a:pos x="connsiteX0" y="connsiteY0"/>
                </a:cxn>
                <a:cxn ang="0">
                  <a:pos x="connsiteX1" y="connsiteY1"/>
                </a:cxn>
              </a:cxnLst>
              <a:rect l="l" t="t" r="r" b="b"/>
              <a:pathLst>
                <a:path w="70866" h="8509">
                  <a:moveTo>
                    <a:pt x="70866" y="0"/>
                  </a:moveTo>
                  <a:lnTo>
                    <a:pt x="0" y="8509"/>
                  </a:lnTo>
                </a:path>
              </a:pathLst>
            </a:custGeom>
            <a:ln w="5969" cap="flat">
              <a:solidFill>
                <a:srgbClr val="F6EDE4"/>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050" b="0" i="0" u="none" strike="noStrike" kern="0" cap="none" spc="0" normalizeH="0" baseline="0" noProof="0">
                <a:ln>
                  <a:noFill/>
                </a:ln>
                <a:solidFill>
                  <a:prstClr val="black"/>
                </a:solidFill>
                <a:effectLst/>
                <a:uLnTx/>
                <a:uFillTx/>
              </a:endParaRPr>
            </a:p>
          </p:txBody>
        </p:sp>
        <p:sp>
          <p:nvSpPr>
            <p:cNvPr id="89" name="Forma libre 145">
              <a:extLst>
                <a:ext uri="{FF2B5EF4-FFF2-40B4-BE49-F238E27FC236}">
                  <a16:creationId xmlns:a16="http://schemas.microsoft.com/office/drawing/2014/main" id="{8A60F85B-8FA0-3BE4-715B-CF854B06DDAE}"/>
                </a:ext>
              </a:extLst>
            </p:cNvPr>
            <p:cNvSpPr/>
            <p:nvPr/>
          </p:nvSpPr>
          <p:spPr>
            <a:xfrm>
              <a:off x="753783" y="4620332"/>
              <a:ext cx="606647" cy="1285695"/>
            </a:xfrm>
            <a:custGeom>
              <a:avLst/>
              <a:gdLst>
                <a:gd name="connsiteX0" fmla="*/ 248856 w 606647"/>
                <a:gd name="connsiteY0" fmla="*/ 0 h 1825625"/>
                <a:gd name="connsiteX1" fmla="*/ 587312 w 606647"/>
                <a:gd name="connsiteY1" fmla="*/ 787400 h 1825625"/>
                <a:gd name="connsiteX2" fmla="*/ 585724 w 606647"/>
                <a:gd name="connsiteY2" fmla="*/ 979932 h 1825625"/>
                <a:gd name="connsiteX3" fmla="*/ 180784 w 606647"/>
                <a:gd name="connsiteY3" fmla="*/ 1825625 h 1825625"/>
                <a:gd name="connsiteX4" fmla="*/ 0 w 606647"/>
                <a:gd name="connsiteY4" fmla="*/ 1704975 h 1825625"/>
                <a:gd name="connsiteX5" fmla="*/ 289115 w 606647"/>
                <a:gd name="connsiteY5" fmla="*/ 1005332 h 1825625"/>
                <a:gd name="connsiteX6" fmla="*/ 357251 w 606647"/>
                <a:gd name="connsiteY6" fmla="*/ 910653 h 1825625"/>
                <a:gd name="connsiteX7" fmla="*/ 67056 w 606647"/>
                <a:gd name="connsiteY7" fmla="*/ 234569 h 1825625"/>
                <a:gd name="connsiteX8" fmla="*/ 92456 w 606647"/>
                <a:gd name="connsiteY8" fmla="*/ 103505 h 1825625"/>
                <a:gd name="connsiteX9" fmla="*/ 248856 w 606647"/>
                <a:gd name="connsiteY9" fmla="*/ 0 h 182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647" h="1825625">
                  <a:moveTo>
                    <a:pt x="248856" y="0"/>
                  </a:moveTo>
                  <a:cubicBezTo>
                    <a:pt x="361505" y="262467"/>
                    <a:pt x="474324" y="524933"/>
                    <a:pt x="587312" y="787400"/>
                  </a:cubicBezTo>
                  <a:cubicBezTo>
                    <a:pt x="613634" y="848995"/>
                    <a:pt x="613059" y="918780"/>
                    <a:pt x="585724" y="979932"/>
                  </a:cubicBezTo>
                  <a:cubicBezTo>
                    <a:pt x="450511" y="1261787"/>
                    <a:pt x="315531" y="1543685"/>
                    <a:pt x="180784" y="1825625"/>
                  </a:cubicBezTo>
                  <a:cubicBezTo>
                    <a:pt x="120713" y="1785493"/>
                    <a:pt x="60135" y="1745361"/>
                    <a:pt x="0" y="1704975"/>
                  </a:cubicBezTo>
                  <a:cubicBezTo>
                    <a:pt x="44005" y="1491551"/>
                    <a:pt x="127635" y="1245552"/>
                    <a:pt x="289115" y="1005332"/>
                  </a:cubicBezTo>
                  <a:cubicBezTo>
                    <a:pt x="311087" y="972185"/>
                    <a:pt x="334137" y="940626"/>
                    <a:pt x="357251" y="910653"/>
                  </a:cubicBezTo>
                  <a:cubicBezTo>
                    <a:pt x="260689" y="685482"/>
                    <a:pt x="163957" y="460121"/>
                    <a:pt x="67056" y="234569"/>
                  </a:cubicBezTo>
                  <a:lnTo>
                    <a:pt x="92456" y="103505"/>
                  </a:lnTo>
                  <a:cubicBezTo>
                    <a:pt x="144272" y="69533"/>
                    <a:pt x="196342" y="34798"/>
                    <a:pt x="248856" y="0"/>
                  </a:cubicBezTo>
                  <a:close/>
                </a:path>
              </a:pathLst>
            </a:custGeom>
            <a:solidFill>
              <a:srgbClr val="3062AA"/>
            </a:solid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050" b="0" i="0" u="none" strike="noStrike" kern="0" cap="none" spc="0" normalizeH="0" baseline="0" noProof="0">
                <a:ln>
                  <a:noFill/>
                </a:ln>
                <a:solidFill>
                  <a:prstClr val="black"/>
                </a:solidFill>
                <a:effectLst/>
                <a:uLnTx/>
                <a:uFillTx/>
              </a:endParaRPr>
            </a:p>
          </p:txBody>
        </p:sp>
        <p:sp>
          <p:nvSpPr>
            <p:cNvPr id="90" name="Forma libre 146">
              <a:extLst>
                <a:ext uri="{FF2B5EF4-FFF2-40B4-BE49-F238E27FC236}">
                  <a16:creationId xmlns:a16="http://schemas.microsoft.com/office/drawing/2014/main" id="{32E52766-2DA8-A229-3D07-54E4491474A9}"/>
                </a:ext>
              </a:extLst>
            </p:cNvPr>
            <p:cNvSpPr/>
            <p:nvPr/>
          </p:nvSpPr>
          <p:spPr>
            <a:xfrm>
              <a:off x="623371" y="4696913"/>
              <a:ext cx="354367" cy="1311587"/>
            </a:xfrm>
            <a:custGeom>
              <a:avLst/>
              <a:gdLst>
                <a:gd name="connsiteX0" fmla="*/ 9825 w 354367"/>
                <a:gd name="connsiteY0" fmla="*/ 0 h 1862391"/>
                <a:gd name="connsiteX1" fmla="*/ 53577 w 354367"/>
                <a:gd name="connsiteY1" fmla="*/ 350965 h 1862391"/>
                <a:gd name="connsiteX2" fmla="*/ 102154 w 354367"/>
                <a:gd name="connsiteY2" fmla="*/ 946150 h 1862391"/>
                <a:gd name="connsiteX3" fmla="*/ 53577 w 354367"/>
                <a:gd name="connsiteY3" fmla="*/ 1210627 h 1862391"/>
                <a:gd name="connsiteX4" fmla="*/ 8238 w 354367"/>
                <a:gd name="connsiteY4" fmla="*/ 1862391 h 1862391"/>
                <a:gd name="connsiteX5" fmla="*/ 247315 w 354367"/>
                <a:gd name="connsiteY5" fmla="*/ 1862391 h 1862391"/>
                <a:gd name="connsiteX6" fmla="*/ 351836 w 354367"/>
                <a:gd name="connsiteY6" fmla="*/ 941641 h 1862391"/>
                <a:gd name="connsiteX7" fmla="*/ 353487 w 354367"/>
                <a:gd name="connsiteY7" fmla="*/ 874839 h 1862391"/>
                <a:gd name="connsiteX8" fmla="*/ 299068 w 354367"/>
                <a:gd name="connsiteY8" fmla="*/ 26988 h 1862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4367" h="1862391">
                  <a:moveTo>
                    <a:pt x="9825" y="0"/>
                  </a:moveTo>
                  <a:cubicBezTo>
                    <a:pt x="-12230" y="118698"/>
                    <a:pt x="3055" y="241314"/>
                    <a:pt x="53577" y="350965"/>
                  </a:cubicBezTo>
                  <a:cubicBezTo>
                    <a:pt x="69663" y="549211"/>
                    <a:pt x="85856" y="747607"/>
                    <a:pt x="102154" y="946150"/>
                  </a:cubicBezTo>
                  <a:cubicBezTo>
                    <a:pt x="83993" y="1030033"/>
                    <a:pt x="67483" y="1118171"/>
                    <a:pt x="53577" y="1210627"/>
                  </a:cubicBezTo>
                  <a:cubicBezTo>
                    <a:pt x="21051" y="1426319"/>
                    <a:pt x="5890" y="1644274"/>
                    <a:pt x="8238" y="1862391"/>
                  </a:cubicBezTo>
                  <a:lnTo>
                    <a:pt x="247315" y="1862391"/>
                  </a:lnTo>
                  <a:cubicBezTo>
                    <a:pt x="281986" y="1555771"/>
                    <a:pt x="316827" y="1248854"/>
                    <a:pt x="351836" y="941641"/>
                  </a:cubicBezTo>
                  <a:cubicBezTo>
                    <a:pt x="354518" y="919478"/>
                    <a:pt x="355070" y="897108"/>
                    <a:pt x="353487" y="874839"/>
                  </a:cubicBezTo>
                  <a:lnTo>
                    <a:pt x="299068" y="26988"/>
                  </a:lnTo>
                  <a:close/>
                </a:path>
              </a:pathLst>
            </a:custGeom>
            <a:solidFill>
              <a:srgbClr val="26509B"/>
            </a:solid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050" b="0" i="0" u="none" strike="noStrike" kern="0" cap="none" spc="0" normalizeH="0" baseline="0" noProof="0">
                <a:ln>
                  <a:noFill/>
                </a:ln>
                <a:solidFill>
                  <a:prstClr val="black"/>
                </a:solidFill>
                <a:effectLst/>
                <a:uLnTx/>
                <a:uFillTx/>
              </a:endParaRPr>
            </a:p>
          </p:txBody>
        </p:sp>
        <p:sp>
          <p:nvSpPr>
            <p:cNvPr id="91" name="Forma libre 147">
              <a:extLst>
                <a:ext uri="{FF2B5EF4-FFF2-40B4-BE49-F238E27FC236}">
                  <a16:creationId xmlns:a16="http://schemas.microsoft.com/office/drawing/2014/main" id="{08506983-66D4-49D9-32C8-E1ABB3F01BAC}"/>
                </a:ext>
              </a:extLst>
            </p:cNvPr>
            <p:cNvSpPr/>
            <p:nvPr/>
          </p:nvSpPr>
          <p:spPr>
            <a:xfrm>
              <a:off x="719683" y="3976887"/>
              <a:ext cx="388366" cy="600900"/>
            </a:xfrm>
            <a:custGeom>
              <a:avLst/>
              <a:gdLst>
                <a:gd name="connsiteX0" fmla="*/ 20384 w 388366"/>
                <a:gd name="connsiteY0" fmla="*/ 22987 h 600900"/>
                <a:gd name="connsiteX1" fmla="*/ 147003 w 388366"/>
                <a:gd name="connsiteY1" fmla="*/ 82931 h 600900"/>
                <a:gd name="connsiteX2" fmla="*/ 212725 w 388366"/>
                <a:gd name="connsiteY2" fmla="*/ 0 h 600900"/>
                <a:gd name="connsiteX3" fmla="*/ 291783 w 388366"/>
                <a:gd name="connsiteY3" fmla="*/ 29909 h 600900"/>
                <a:gd name="connsiteX4" fmla="*/ 355283 w 388366"/>
                <a:gd name="connsiteY4" fmla="*/ 72771 h 600900"/>
                <a:gd name="connsiteX5" fmla="*/ 366459 w 388366"/>
                <a:gd name="connsiteY5" fmla="*/ 124651 h 600900"/>
                <a:gd name="connsiteX6" fmla="*/ 388366 w 388366"/>
                <a:gd name="connsiteY6" fmla="*/ 600901 h 600900"/>
                <a:gd name="connsiteX7" fmla="*/ 0 w 388366"/>
                <a:gd name="connsiteY7" fmla="*/ 518985 h 60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8366" h="600900">
                  <a:moveTo>
                    <a:pt x="20384" y="22987"/>
                  </a:moveTo>
                  <a:lnTo>
                    <a:pt x="147003" y="82931"/>
                  </a:lnTo>
                  <a:lnTo>
                    <a:pt x="212725" y="0"/>
                  </a:lnTo>
                  <a:cubicBezTo>
                    <a:pt x="238887" y="10160"/>
                    <a:pt x="265557" y="19748"/>
                    <a:pt x="291783" y="29909"/>
                  </a:cubicBezTo>
                  <a:cubicBezTo>
                    <a:pt x="310452" y="34734"/>
                    <a:pt x="339280" y="45974"/>
                    <a:pt x="355283" y="72771"/>
                  </a:cubicBezTo>
                  <a:cubicBezTo>
                    <a:pt x="364131" y="88550"/>
                    <a:pt x="368026" y="106628"/>
                    <a:pt x="366459" y="124651"/>
                  </a:cubicBezTo>
                  <a:cubicBezTo>
                    <a:pt x="364363" y="176593"/>
                    <a:pt x="373444" y="351028"/>
                    <a:pt x="388366" y="600901"/>
                  </a:cubicBezTo>
                  <a:lnTo>
                    <a:pt x="0" y="518985"/>
                  </a:lnTo>
                  <a:close/>
                </a:path>
              </a:pathLst>
            </a:custGeom>
            <a:solidFill>
              <a:srgbClr val="FF905F"/>
            </a:solid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050" b="0" i="0" u="none" strike="noStrike" kern="0" cap="none" spc="0" normalizeH="0" baseline="0" noProof="0">
                <a:ln>
                  <a:noFill/>
                </a:ln>
                <a:solidFill>
                  <a:prstClr val="black"/>
                </a:solidFill>
                <a:effectLst/>
                <a:uLnTx/>
                <a:uFillTx/>
              </a:endParaRPr>
            </a:p>
          </p:txBody>
        </p:sp>
        <p:sp>
          <p:nvSpPr>
            <p:cNvPr id="92" name="Forma libre 148">
              <a:extLst>
                <a:ext uri="{FF2B5EF4-FFF2-40B4-BE49-F238E27FC236}">
                  <a16:creationId xmlns:a16="http://schemas.microsoft.com/office/drawing/2014/main" id="{0C5D4EB4-8D1A-D80E-0D19-800CC2F0A623}"/>
                </a:ext>
              </a:extLst>
            </p:cNvPr>
            <p:cNvSpPr/>
            <p:nvPr/>
          </p:nvSpPr>
          <p:spPr>
            <a:xfrm>
              <a:off x="997560" y="4180976"/>
              <a:ext cx="56705" cy="331914"/>
            </a:xfrm>
            <a:custGeom>
              <a:avLst/>
              <a:gdLst>
                <a:gd name="connsiteX0" fmla="*/ 0 w 56705"/>
                <a:gd name="connsiteY0" fmla="*/ 0 h 331914"/>
                <a:gd name="connsiteX1" fmla="*/ 12700 w 56705"/>
                <a:gd name="connsiteY1" fmla="*/ 323850 h 331914"/>
                <a:gd name="connsiteX2" fmla="*/ 56705 w 56705"/>
                <a:gd name="connsiteY2" fmla="*/ 331914 h 331914"/>
                <a:gd name="connsiteX3" fmla="*/ 0 w 56705"/>
                <a:gd name="connsiteY3" fmla="*/ 0 h 331914"/>
              </a:gdLst>
              <a:ahLst/>
              <a:cxnLst>
                <a:cxn ang="0">
                  <a:pos x="connsiteX0" y="connsiteY0"/>
                </a:cxn>
                <a:cxn ang="0">
                  <a:pos x="connsiteX1" y="connsiteY1"/>
                </a:cxn>
                <a:cxn ang="0">
                  <a:pos x="connsiteX2" y="connsiteY2"/>
                </a:cxn>
                <a:cxn ang="0">
                  <a:pos x="connsiteX3" y="connsiteY3"/>
                </a:cxn>
              </a:cxnLst>
              <a:rect l="l" t="t" r="r" b="b"/>
              <a:pathLst>
                <a:path w="56705" h="331914">
                  <a:moveTo>
                    <a:pt x="0" y="0"/>
                  </a:moveTo>
                  <a:cubicBezTo>
                    <a:pt x="4445" y="107950"/>
                    <a:pt x="8255" y="215900"/>
                    <a:pt x="12700" y="323850"/>
                  </a:cubicBezTo>
                  <a:lnTo>
                    <a:pt x="56705" y="331914"/>
                  </a:lnTo>
                  <a:cubicBezTo>
                    <a:pt x="37973" y="221361"/>
                    <a:pt x="19304" y="110871"/>
                    <a:pt x="0" y="0"/>
                  </a:cubicBezTo>
                  <a:close/>
                </a:path>
              </a:pathLst>
            </a:custGeom>
            <a:solidFill>
              <a:srgbClr val="EF8359"/>
            </a:solid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050" b="0" i="0" u="none" strike="noStrike" kern="0" cap="none" spc="0" normalizeH="0" baseline="0" noProof="0">
                <a:ln>
                  <a:noFill/>
                </a:ln>
                <a:solidFill>
                  <a:prstClr val="black"/>
                </a:solidFill>
                <a:effectLst/>
                <a:uLnTx/>
                <a:uFillTx/>
              </a:endParaRPr>
            </a:p>
          </p:txBody>
        </p:sp>
        <p:sp>
          <p:nvSpPr>
            <p:cNvPr id="93" name="Forma libre 149">
              <a:extLst>
                <a:ext uri="{FF2B5EF4-FFF2-40B4-BE49-F238E27FC236}">
                  <a16:creationId xmlns:a16="http://schemas.microsoft.com/office/drawing/2014/main" id="{8A056996-CD0C-0116-BBE1-8943CECFD80C}"/>
                </a:ext>
              </a:extLst>
            </p:cNvPr>
            <p:cNvSpPr/>
            <p:nvPr/>
          </p:nvSpPr>
          <p:spPr>
            <a:xfrm>
              <a:off x="626211" y="4540957"/>
              <a:ext cx="436562" cy="181419"/>
            </a:xfrm>
            <a:custGeom>
              <a:avLst/>
              <a:gdLst>
                <a:gd name="connsiteX0" fmla="*/ 12890 w 436562"/>
                <a:gd name="connsiteY0" fmla="*/ 0 h 181419"/>
                <a:gd name="connsiteX1" fmla="*/ 0 w 436562"/>
                <a:gd name="connsiteY1" fmla="*/ 181420 h 181419"/>
                <a:gd name="connsiteX2" fmla="*/ 436563 w 436562"/>
                <a:gd name="connsiteY2" fmla="*/ 181420 h 181419"/>
                <a:gd name="connsiteX3" fmla="*/ 436563 w 436562"/>
                <a:gd name="connsiteY3" fmla="*/ 90741 h 181419"/>
                <a:gd name="connsiteX4" fmla="*/ 12890 w 436562"/>
                <a:gd name="connsiteY4" fmla="*/ 0 h 181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562" h="181419">
                  <a:moveTo>
                    <a:pt x="12890" y="0"/>
                  </a:moveTo>
                  <a:lnTo>
                    <a:pt x="0" y="181420"/>
                  </a:lnTo>
                  <a:lnTo>
                    <a:pt x="436563" y="181420"/>
                  </a:lnTo>
                  <a:lnTo>
                    <a:pt x="436563" y="90741"/>
                  </a:lnTo>
                  <a:lnTo>
                    <a:pt x="12890" y="0"/>
                  </a:lnTo>
                  <a:close/>
                </a:path>
              </a:pathLst>
            </a:custGeom>
            <a:solidFill>
              <a:srgbClr val="FF905F"/>
            </a:solid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050" b="0" i="0" u="none" strike="noStrike" kern="0" cap="none" spc="0" normalizeH="0" baseline="0" noProof="0">
                <a:ln>
                  <a:noFill/>
                </a:ln>
                <a:solidFill>
                  <a:prstClr val="black"/>
                </a:solidFill>
                <a:effectLst/>
                <a:uLnTx/>
                <a:uFillTx/>
              </a:endParaRPr>
            </a:p>
          </p:txBody>
        </p:sp>
        <p:sp>
          <p:nvSpPr>
            <p:cNvPr id="94" name="Forma libre 150">
              <a:extLst>
                <a:ext uri="{FF2B5EF4-FFF2-40B4-BE49-F238E27FC236}">
                  <a16:creationId xmlns:a16="http://schemas.microsoft.com/office/drawing/2014/main" id="{13300EDE-5544-8716-A16D-FDEFEC7339FB}"/>
                </a:ext>
              </a:extLst>
            </p:cNvPr>
            <p:cNvSpPr/>
            <p:nvPr/>
          </p:nvSpPr>
          <p:spPr>
            <a:xfrm>
              <a:off x="629069" y="4640208"/>
              <a:ext cx="433704" cy="56705"/>
            </a:xfrm>
            <a:custGeom>
              <a:avLst/>
              <a:gdLst>
                <a:gd name="connsiteX0" fmla="*/ 3746 w 433704"/>
                <a:gd name="connsiteY0" fmla="*/ 0 h 56705"/>
                <a:gd name="connsiteX1" fmla="*/ 433705 w 433704"/>
                <a:gd name="connsiteY1" fmla="*/ 29972 h 56705"/>
                <a:gd name="connsiteX2" fmla="*/ 0 w 433704"/>
                <a:gd name="connsiteY2" fmla="*/ 56705 h 56705"/>
                <a:gd name="connsiteX3" fmla="*/ 3746 w 433704"/>
                <a:gd name="connsiteY3" fmla="*/ 0 h 56705"/>
              </a:gdLst>
              <a:ahLst/>
              <a:cxnLst>
                <a:cxn ang="0">
                  <a:pos x="connsiteX0" y="connsiteY0"/>
                </a:cxn>
                <a:cxn ang="0">
                  <a:pos x="connsiteX1" y="connsiteY1"/>
                </a:cxn>
                <a:cxn ang="0">
                  <a:pos x="connsiteX2" y="connsiteY2"/>
                </a:cxn>
                <a:cxn ang="0">
                  <a:pos x="connsiteX3" y="connsiteY3"/>
                </a:cxn>
              </a:cxnLst>
              <a:rect l="l" t="t" r="r" b="b"/>
              <a:pathLst>
                <a:path w="433704" h="56705">
                  <a:moveTo>
                    <a:pt x="3746" y="0"/>
                  </a:moveTo>
                  <a:lnTo>
                    <a:pt x="433705" y="29972"/>
                  </a:lnTo>
                  <a:lnTo>
                    <a:pt x="0" y="56705"/>
                  </a:lnTo>
                  <a:cubicBezTo>
                    <a:pt x="1079" y="37782"/>
                    <a:pt x="2159" y="18859"/>
                    <a:pt x="3746" y="0"/>
                  </a:cubicBezTo>
                  <a:close/>
                </a:path>
              </a:pathLst>
            </a:custGeom>
            <a:solidFill>
              <a:srgbClr val="EF8359"/>
            </a:solid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050" b="0" i="0" u="none" strike="noStrike" kern="0" cap="none" spc="0" normalizeH="0" baseline="0" noProof="0">
                <a:ln>
                  <a:noFill/>
                </a:ln>
                <a:solidFill>
                  <a:prstClr val="black"/>
                </a:solidFill>
                <a:effectLst/>
                <a:uLnTx/>
                <a:uFillTx/>
              </a:endParaRPr>
            </a:p>
          </p:txBody>
        </p:sp>
        <p:sp>
          <p:nvSpPr>
            <p:cNvPr id="95" name="Forma libre 151">
              <a:extLst>
                <a:ext uri="{FF2B5EF4-FFF2-40B4-BE49-F238E27FC236}">
                  <a16:creationId xmlns:a16="http://schemas.microsoft.com/office/drawing/2014/main" id="{90EA7B46-7862-1C6A-941C-8DF3D85FF10F}"/>
                </a:ext>
              </a:extLst>
            </p:cNvPr>
            <p:cNvSpPr/>
            <p:nvPr/>
          </p:nvSpPr>
          <p:spPr>
            <a:xfrm>
              <a:off x="1476667" y="3381574"/>
              <a:ext cx="1173606" cy="1173606"/>
            </a:xfrm>
            <a:custGeom>
              <a:avLst/>
              <a:gdLst>
                <a:gd name="connsiteX0" fmla="*/ 586804 w 1173606"/>
                <a:gd name="connsiteY0" fmla="*/ 974217 h 1173606"/>
                <a:gd name="connsiteX1" fmla="*/ 198818 w 1173606"/>
                <a:gd name="connsiteY1" fmla="*/ 586232 h 1173606"/>
                <a:gd name="connsiteX2" fmla="*/ 586804 w 1173606"/>
                <a:gd name="connsiteY2" fmla="*/ 198247 h 1173606"/>
                <a:gd name="connsiteX3" fmla="*/ 974789 w 1173606"/>
                <a:gd name="connsiteY3" fmla="*/ 586232 h 1173606"/>
                <a:gd name="connsiteX4" fmla="*/ 586931 w 1173606"/>
                <a:gd name="connsiteY4" fmla="*/ 974217 h 1173606"/>
                <a:gd name="connsiteX5" fmla="*/ 586804 w 1173606"/>
                <a:gd name="connsiteY5" fmla="*/ 974217 h 1173606"/>
                <a:gd name="connsiteX6" fmla="*/ 586804 w 1173606"/>
                <a:gd name="connsiteY6" fmla="*/ 0 h 1173606"/>
                <a:gd name="connsiteX7" fmla="*/ 0 w 1173606"/>
                <a:gd name="connsiteY7" fmla="*/ 586804 h 1173606"/>
                <a:gd name="connsiteX8" fmla="*/ 586804 w 1173606"/>
                <a:gd name="connsiteY8" fmla="*/ 1173607 h 1173606"/>
                <a:gd name="connsiteX9" fmla="*/ 1173607 w 1173606"/>
                <a:gd name="connsiteY9" fmla="*/ 586804 h 1173606"/>
                <a:gd name="connsiteX10" fmla="*/ 586930 w 1173606"/>
                <a:gd name="connsiteY10" fmla="*/ 0 h 1173606"/>
                <a:gd name="connsiteX11" fmla="*/ 586804 w 1173606"/>
                <a:gd name="connsiteY11" fmla="*/ 0 h 1173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3606" h="1173606">
                  <a:moveTo>
                    <a:pt x="586804" y="974217"/>
                  </a:moveTo>
                  <a:cubicBezTo>
                    <a:pt x="372525" y="974217"/>
                    <a:pt x="198818" y="800510"/>
                    <a:pt x="198818" y="586232"/>
                  </a:cubicBezTo>
                  <a:cubicBezTo>
                    <a:pt x="198818" y="371954"/>
                    <a:pt x="372525" y="198247"/>
                    <a:pt x="586804" y="198247"/>
                  </a:cubicBezTo>
                  <a:cubicBezTo>
                    <a:pt x="801082" y="198247"/>
                    <a:pt x="974789" y="371954"/>
                    <a:pt x="974789" y="586232"/>
                  </a:cubicBezTo>
                  <a:cubicBezTo>
                    <a:pt x="974824" y="800475"/>
                    <a:pt x="801174" y="974182"/>
                    <a:pt x="586931" y="974217"/>
                  </a:cubicBezTo>
                  <a:cubicBezTo>
                    <a:pt x="586888" y="974217"/>
                    <a:pt x="586846" y="974217"/>
                    <a:pt x="586804" y="974217"/>
                  </a:cubicBezTo>
                  <a:close/>
                  <a:moveTo>
                    <a:pt x="586804" y="0"/>
                  </a:moveTo>
                  <a:cubicBezTo>
                    <a:pt x="262721" y="0"/>
                    <a:pt x="0" y="262721"/>
                    <a:pt x="0" y="586804"/>
                  </a:cubicBezTo>
                  <a:cubicBezTo>
                    <a:pt x="0" y="910886"/>
                    <a:pt x="262721" y="1173607"/>
                    <a:pt x="586804" y="1173607"/>
                  </a:cubicBezTo>
                  <a:cubicBezTo>
                    <a:pt x="910886" y="1173607"/>
                    <a:pt x="1173607" y="910886"/>
                    <a:pt x="1173607" y="586804"/>
                  </a:cubicBezTo>
                  <a:cubicBezTo>
                    <a:pt x="1173642" y="262756"/>
                    <a:pt x="910978" y="35"/>
                    <a:pt x="586930" y="0"/>
                  </a:cubicBezTo>
                  <a:cubicBezTo>
                    <a:pt x="586888" y="0"/>
                    <a:pt x="586846" y="0"/>
                    <a:pt x="586804" y="0"/>
                  </a:cubicBezTo>
                  <a:close/>
                </a:path>
              </a:pathLst>
            </a:custGeom>
            <a:solidFill>
              <a:srgbClr val="80CFF6"/>
            </a:solid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050" b="0" i="0" u="none" strike="noStrike" kern="0" cap="none" spc="0" normalizeH="0" baseline="0" noProof="0">
                <a:ln>
                  <a:noFill/>
                </a:ln>
                <a:solidFill>
                  <a:prstClr val="black"/>
                </a:solidFill>
                <a:effectLst/>
                <a:uLnTx/>
                <a:uFillTx/>
              </a:endParaRPr>
            </a:p>
          </p:txBody>
        </p:sp>
        <p:sp>
          <p:nvSpPr>
            <p:cNvPr id="96" name="Forma libre 152">
              <a:extLst>
                <a:ext uri="{FF2B5EF4-FFF2-40B4-BE49-F238E27FC236}">
                  <a16:creationId xmlns:a16="http://schemas.microsoft.com/office/drawing/2014/main" id="{4C3281B1-1891-4888-1890-DAB09792F7C7}"/>
                </a:ext>
              </a:extLst>
            </p:cNvPr>
            <p:cNvSpPr/>
            <p:nvPr/>
          </p:nvSpPr>
          <p:spPr>
            <a:xfrm>
              <a:off x="653608" y="4248984"/>
              <a:ext cx="1134843" cy="984683"/>
            </a:xfrm>
            <a:custGeom>
              <a:avLst/>
              <a:gdLst>
                <a:gd name="connsiteX0" fmla="*/ 1002700 w 1134843"/>
                <a:gd name="connsiteY0" fmla="*/ 0 h 984683"/>
                <a:gd name="connsiteX1" fmla="*/ 32611 w 1134843"/>
                <a:gd name="connsiteY1" fmla="*/ 792226 h 984683"/>
                <a:gd name="connsiteX2" fmla="*/ 33604 w 1134843"/>
                <a:gd name="connsiteY2" fmla="*/ 952071 h 984683"/>
                <a:gd name="connsiteX3" fmla="*/ 178661 w 1134843"/>
                <a:gd name="connsiteY3" fmla="*/ 963676 h 984683"/>
                <a:gd name="connsiteX4" fmla="*/ 1134844 w 1134843"/>
                <a:gd name="connsiteY4" fmla="*/ 153353 h 984683"/>
                <a:gd name="connsiteX5" fmla="*/ 1002700 w 1134843"/>
                <a:gd name="connsiteY5" fmla="*/ 0 h 984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4843" h="984683">
                  <a:moveTo>
                    <a:pt x="1002700" y="0"/>
                  </a:moveTo>
                  <a:lnTo>
                    <a:pt x="32611" y="792226"/>
                  </a:lnTo>
                  <a:cubicBezTo>
                    <a:pt x="-11255" y="836640"/>
                    <a:pt x="-10810" y="908206"/>
                    <a:pt x="33604" y="952071"/>
                  </a:cubicBezTo>
                  <a:cubicBezTo>
                    <a:pt x="72705" y="990690"/>
                    <a:pt x="133917" y="995587"/>
                    <a:pt x="178661" y="963676"/>
                  </a:cubicBezTo>
                  <a:cubicBezTo>
                    <a:pt x="497642" y="693801"/>
                    <a:pt x="816370" y="423693"/>
                    <a:pt x="1134844" y="153353"/>
                  </a:cubicBezTo>
                  <a:cubicBezTo>
                    <a:pt x="1090457" y="102553"/>
                    <a:pt x="1046388" y="51372"/>
                    <a:pt x="1002700" y="0"/>
                  </a:cubicBezTo>
                  <a:close/>
                </a:path>
              </a:pathLst>
            </a:custGeom>
            <a:solidFill>
              <a:srgbClr val="80CFF6"/>
            </a:solid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050" b="0" i="0" u="none" strike="noStrike" kern="0" cap="none" spc="0" normalizeH="0" baseline="0" noProof="0">
                <a:ln>
                  <a:noFill/>
                </a:ln>
                <a:solidFill>
                  <a:prstClr val="black"/>
                </a:solidFill>
                <a:effectLst/>
                <a:uLnTx/>
                <a:uFillTx/>
              </a:endParaRPr>
            </a:p>
          </p:txBody>
        </p:sp>
        <p:sp>
          <p:nvSpPr>
            <p:cNvPr id="97" name="Forma libre 153">
              <a:extLst>
                <a:ext uri="{FF2B5EF4-FFF2-40B4-BE49-F238E27FC236}">
                  <a16:creationId xmlns:a16="http://schemas.microsoft.com/office/drawing/2014/main" id="{58518790-34E4-6852-F52E-445FE6824DB7}"/>
                </a:ext>
              </a:extLst>
            </p:cNvPr>
            <p:cNvSpPr/>
            <p:nvPr/>
          </p:nvSpPr>
          <p:spPr>
            <a:xfrm>
              <a:off x="1159167" y="4461582"/>
              <a:ext cx="374205" cy="357187"/>
            </a:xfrm>
            <a:custGeom>
              <a:avLst/>
              <a:gdLst>
                <a:gd name="connsiteX0" fmla="*/ 0 w 374205"/>
                <a:gd name="connsiteY0" fmla="*/ 193865 h 357187"/>
                <a:gd name="connsiteX1" fmla="*/ 75692 w 374205"/>
                <a:gd name="connsiteY1" fmla="*/ 248475 h 357187"/>
                <a:gd name="connsiteX2" fmla="*/ 138557 w 374205"/>
                <a:gd name="connsiteY2" fmla="*/ 357187 h 357187"/>
                <a:gd name="connsiteX3" fmla="*/ 374206 w 374205"/>
                <a:gd name="connsiteY3" fmla="*/ 159576 h 357187"/>
                <a:gd name="connsiteX4" fmla="*/ 317056 w 374205"/>
                <a:gd name="connsiteY4" fmla="*/ 63183 h 357187"/>
                <a:gd name="connsiteX5" fmla="*/ 236538 w 374205"/>
                <a:gd name="connsiteY5" fmla="*/ 0 h 357187"/>
                <a:gd name="connsiteX6" fmla="*/ 0 w 374205"/>
                <a:gd name="connsiteY6" fmla="*/ 193865 h 35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205" h="357187">
                  <a:moveTo>
                    <a:pt x="0" y="193865"/>
                  </a:moveTo>
                  <a:cubicBezTo>
                    <a:pt x="28264" y="207445"/>
                    <a:pt x="53892" y="225936"/>
                    <a:pt x="75692" y="248475"/>
                  </a:cubicBezTo>
                  <a:cubicBezTo>
                    <a:pt x="104829" y="279321"/>
                    <a:pt x="126357" y="316547"/>
                    <a:pt x="138557" y="357187"/>
                  </a:cubicBezTo>
                  <a:cubicBezTo>
                    <a:pt x="216916" y="291338"/>
                    <a:pt x="295847" y="225489"/>
                    <a:pt x="374206" y="159576"/>
                  </a:cubicBezTo>
                  <a:cubicBezTo>
                    <a:pt x="361634" y="124021"/>
                    <a:pt x="342218" y="91273"/>
                    <a:pt x="317056" y="63183"/>
                  </a:cubicBezTo>
                  <a:cubicBezTo>
                    <a:pt x="293951" y="37754"/>
                    <a:pt x="266732" y="16394"/>
                    <a:pt x="236538" y="0"/>
                  </a:cubicBezTo>
                  <a:cubicBezTo>
                    <a:pt x="157755" y="64855"/>
                    <a:pt x="78909" y="129476"/>
                    <a:pt x="0" y="193865"/>
                  </a:cubicBezTo>
                  <a:close/>
                </a:path>
              </a:pathLst>
            </a:custGeom>
            <a:solidFill>
              <a:srgbClr val="BBEFFF"/>
            </a:solid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050" b="0" i="0" u="none" strike="noStrike" kern="0" cap="none" spc="0" normalizeH="0" baseline="0" noProof="0">
                <a:ln>
                  <a:noFill/>
                </a:ln>
                <a:solidFill>
                  <a:prstClr val="black"/>
                </a:solidFill>
                <a:effectLst/>
                <a:uLnTx/>
                <a:uFillTx/>
              </a:endParaRPr>
            </a:p>
          </p:txBody>
        </p:sp>
        <p:sp>
          <p:nvSpPr>
            <p:cNvPr id="98" name="Forma libre 154">
              <a:extLst>
                <a:ext uri="{FF2B5EF4-FFF2-40B4-BE49-F238E27FC236}">
                  <a16:creationId xmlns:a16="http://schemas.microsoft.com/office/drawing/2014/main" id="{B96E3A82-0045-D181-FF1B-504F85648150}"/>
                </a:ext>
              </a:extLst>
            </p:cNvPr>
            <p:cNvSpPr/>
            <p:nvPr/>
          </p:nvSpPr>
          <p:spPr>
            <a:xfrm>
              <a:off x="1181836" y="4453073"/>
              <a:ext cx="277628" cy="218059"/>
            </a:xfrm>
            <a:custGeom>
              <a:avLst/>
              <a:gdLst>
                <a:gd name="connsiteX0" fmla="*/ 0 w 277628"/>
                <a:gd name="connsiteY0" fmla="*/ 86042 h 218059"/>
                <a:gd name="connsiteX1" fmla="*/ 94805 w 277628"/>
                <a:gd name="connsiteY1" fmla="*/ 87122 h 218059"/>
                <a:gd name="connsiteX2" fmla="*/ 177355 w 277628"/>
                <a:gd name="connsiteY2" fmla="*/ 0 h 218059"/>
                <a:gd name="connsiteX3" fmla="*/ 270002 w 277628"/>
                <a:gd name="connsiteY3" fmla="*/ 57150 h 218059"/>
                <a:gd name="connsiteX4" fmla="*/ 274320 w 277628"/>
                <a:gd name="connsiteY4" fmla="*/ 83122 h 218059"/>
                <a:gd name="connsiteX5" fmla="*/ 252857 w 277628"/>
                <a:gd name="connsiteY5" fmla="*/ 87376 h 218059"/>
                <a:gd name="connsiteX6" fmla="*/ 259207 w 277628"/>
                <a:gd name="connsiteY6" fmla="*/ 110236 h 218059"/>
                <a:gd name="connsiteX7" fmla="*/ 235077 w 277628"/>
                <a:gd name="connsiteY7" fmla="*/ 117665 h 218059"/>
                <a:gd name="connsiteX8" fmla="*/ 245614 w 277628"/>
                <a:gd name="connsiteY8" fmla="*/ 142460 h 218059"/>
                <a:gd name="connsiteX9" fmla="*/ 223266 w 277628"/>
                <a:gd name="connsiteY9" fmla="*/ 153797 h 218059"/>
                <a:gd name="connsiteX10" fmla="*/ 230759 w 277628"/>
                <a:gd name="connsiteY10" fmla="*/ 170752 h 218059"/>
                <a:gd name="connsiteX11" fmla="*/ 221679 w 277628"/>
                <a:gd name="connsiteY11" fmla="*/ 178245 h 218059"/>
                <a:gd name="connsiteX12" fmla="*/ 161671 w 277628"/>
                <a:gd name="connsiteY12" fmla="*/ 164910 h 218059"/>
                <a:gd name="connsiteX13" fmla="*/ 141859 w 277628"/>
                <a:gd name="connsiteY13" fmla="*/ 191516 h 218059"/>
                <a:gd name="connsiteX14" fmla="*/ 102235 w 277628"/>
                <a:gd name="connsiteY14" fmla="*/ 207455 h 218059"/>
                <a:gd name="connsiteX15" fmla="*/ 8954 w 277628"/>
                <a:gd name="connsiteY15" fmla="*/ 218059 h 218059"/>
                <a:gd name="connsiteX16" fmla="*/ 0 w 277628"/>
                <a:gd name="connsiteY16" fmla="*/ 86042 h 218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7628" h="218059">
                  <a:moveTo>
                    <a:pt x="0" y="86042"/>
                  </a:moveTo>
                  <a:lnTo>
                    <a:pt x="94805" y="87122"/>
                  </a:lnTo>
                  <a:lnTo>
                    <a:pt x="177355" y="0"/>
                  </a:lnTo>
                  <a:cubicBezTo>
                    <a:pt x="208407" y="19050"/>
                    <a:pt x="238951" y="38100"/>
                    <a:pt x="270002" y="57150"/>
                  </a:cubicBezTo>
                  <a:cubicBezTo>
                    <a:pt x="278155" y="63260"/>
                    <a:pt x="280057" y="74702"/>
                    <a:pt x="274320" y="83122"/>
                  </a:cubicBezTo>
                  <a:cubicBezTo>
                    <a:pt x="268865" y="89078"/>
                    <a:pt x="260172" y="90801"/>
                    <a:pt x="252857" y="87376"/>
                  </a:cubicBezTo>
                  <a:cubicBezTo>
                    <a:pt x="260728" y="92086"/>
                    <a:pt x="263521" y="102141"/>
                    <a:pt x="259207" y="110236"/>
                  </a:cubicBezTo>
                  <a:cubicBezTo>
                    <a:pt x="254482" y="118813"/>
                    <a:pt x="243808" y="122099"/>
                    <a:pt x="235077" y="117665"/>
                  </a:cubicBezTo>
                  <a:cubicBezTo>
                    <a:pt x="244834" y="121602"/>
                    <a:pt x="249551" y="132704"/>
                    <a:pt x="245614" y="142460"/>
                  </a:cubicBezTo>
                  <a:cubicBezTo>
                    <a:pt x="242049" y="151296"/>
                    <a:pt x="232502" y="156139"/>
                    <a:pt x="223266" y="153797"/>
                  </a:cubicBezTo>
                  <a:cubicBezTo>
                    <a:pt x="223838" y="154305"/>
                    <a:pt x="233490" y="162814"/>
                    <a:pt x="230759" y="170752"/>
                  </a:cubicBezTo>
                  <a:cubicBezTo>
                    <a:pt x="229082" y="174541"/>
                    <a:pt x="225717" y="177318"/>
                    <a:pt x="221679" y="178245"/>
                  </a:cubicBezTo>
                  <a:cubicBezTo>
                    <a:pt x="202629" y="185674"/>
                    <a:pt x="169164" y="168656"/>
                    <a:pt x="161671" y="164910"/>
                  </a:cubicBezTo>
                  <a:cubicBezTo>
                    <a:pt x="157259" y="175218"/>
                    <a:pt x="150470" y="184335"/>
                    <a:pt x="141859" y="191516"/>
                  </a:cubicBezTo>
                  <a:cubicBezTo>
                    <a:pt x="130661" y="200873"/>
                    <a:pt x="116793" y="206452"/>
                    <a:pt x="102235" y="207455"/>
                  </a:cubicBezTo>
                  <a:cubicBezTo>
                    <a:pt x="71120" y="211138"/>
                    <a:pt x="40068" y="214313"/>
                    <a:pt x="8954" y="218059"/>
                  </a:cubicBezTo>
                  <a:cubicBezTo>
                    <a:pt x="5905" y="173673"/>
                    <a:pt x="2667" y="130111"/>
                    <a:pt x="0" y="86042"/>
                  </a:cubicBezTo>
                  <a:close/>
                </a:path>
              </a:pathLst>
            </a:custGeom>
            <a:solidFill>
              <a:srgbClr val="F0BA8E"/>
            </a:solid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050" b="0" i="0" u="none" strike="noStrike" kern="0" cap="none" spc="0" normalizeH="0" baseline="0" noProof="0">
                <a:ln>
                  <a:noFill/>
                </a:ln>
                <a:solidFill>
                  <a:prstClr val="black"/>
                </a:solidFill>
                <a:effectLst/>
                <a:uLnTx/>
                <a:uFillTx/>
              </a:endParaRPr>
            </a:p>
          </p:txBody>
        </p:sp>
        <p:sp>
          <p:nvSpPr>
            <p:cNvPr id="99" name="Forma libre 155">
              <a:extLst>
                <a:ext uri="{FF2B5EF4-FFF2-40B4-BE49-F238E27FC236}">
                  <a16:creationId xmlns:a16="http://schemas.microsoft.com/office/drawing/2014/main" id="{F010C692-A70D-17DA-9B5C-315A3D810E78}"/>
                </a:ext>
              </a:extLst>
            </p:cNvPr>
            <p:cNvSpPr/>
            <p:nvPr/>
          </p:nvSpPr>
          <p:spPr>
            <a:xfrm>
              <a:off x="1360462" y="4495618"/>
              <a:ext cx="73660" cy="45338"/>
            </a:xfrm>
            <a:custGeom>
              <a:avLst/>
              <a:gdLst>
                <a:gd name="connsiteX0" fmla="*/ 73660 w 73660"/>
                <a:gd name="connsiteY0" fmla="*/ 45339 h 45338"/>
                <a:gd name="connsiteX1" fmla="*/ 0 w 73660"/>
                <a:gd name="connsiteY1" fmla="*/ 0 h 45338"/>
              </a:gdLst>
              <a:ahLst/>
              <a:cxnLst>
                <a:cxn ang="0">
                  <a:pos x="connsiteX0" y="connsiteY0"/>
                </a:cxn>
                <a:cxn ang="0">
                  <a:pos x="connsiteX1" y="connsiteY1"/>
                </a:cxn>
              </a:cxnLst>
              <a:rect l="l" t="t" r="r" b="b"/>
              <a:pathLst>
                <a:path w="73660" h="45338">
                  <a:moveTo>
                    <a:pt x="73660" y="45339"/>
                  </a:moveTo>
                  <a:lnTo>
                    <a:pt x="0" y="0"/>
                  </a:lnTo>
                </a:path>
              </a:pathLst>
            </a:custGeom>
            <a:ln w="5969" cap="flat">
              <a:solidFill>
                <a:srgbClr val="A56C46"/>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050" b="0" i="0" u="none" strike="noStrike" kern="0" cap="none" spc="0" normalizeH="0" baseline="0" noProof="0">
                <a:ln>
                  <a:noFill/>
                </a:ln>
                <a:solidFill>
                  <a:prstClr val="black"/>
                </a:solidFill>
                <a:effectLst/>
                <a:uLnTx/>
                <a:uFillTx/>
              </a:endParaRPr>
            </a:p>
          </p:txBody>
        </p:sp>
        <p:sp>
          <p:nvSpPr>
            <p:cNvPr id="100" name="Forma libre 156">
              <a:extLst>
                <a:ext uri="{FF2B5EF4-FFF2-40B4-BE49-F238E27FC236}">
                  <a16:creationId xmlns:a16="http://schemas.microsoft.com/office/drawing/2014/main" id="{3347ECBA-74CF-562E-4DD4-4BEC2F8B13AE}"/>
                </a:ext>
              </a:extLst>
            </p:cNvPr>
            <p:cNvSpPr/>
            <p:nvPr/>
          </p:nvSpPr>
          <p:spPr>
            <a:xfrm>
              <a:off x="1346238" y="4529654"/>
              <a:ext cx="70865" cy="42481"/>
            </a:xfrm>
            <a:custGeom>
              <a:avLst/>
              <a:gdLst>
                <a:gd name="connsiteX0" fmla="*/ 70866 w 70865"/>
                <a:gd name="connsiteY0" fmla="*/ 42481 h 42481"/>
                <a:gd name="connsiteX1" fmla="*/ 0 w 70865"/>
                <a:gd name="connsiteY1" fmla="*/ 0 h 42481"/>
              </a:gdLst>
              <a:ahLst/>
              <a:cxnLst>
                <a:cxn ang="0">
                  <a:pos x="connsiteX0" y="connsiteY0"/>
                </a:cxn>
                <a:cxn ang="0">
                  <a:pos x="connsiteX1" y="connsiteY1"/>
                </a:cxn>
              </a:cxnLst>
              <a:rect l="l" t="t" r="r" b="b"/>
              <a:pathLst>
                <a:path w="70865" h="42481">
                  <a:moveTo>
                    <a:pt x="70866" y="42481"/>
                  </a:moveTo>
                  <a:lnTo>
                    <a:pt x="0" y="0"/>
                  </a:lnTo>
                </a:path>
              </a:pathLst>
            </a:custGeom>
            <a:ln w="5969" cap="flat">
              <a:solidFill>
                <a:srgbClr val="A56C46"/>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050" b="0" i="0" u="none" strike="noStrike" kern="0" cap="none" spc="0" normalizeH="0" baseline="0" noProof="0">
                <a:ln>
                  <a:noFill/>
                </a:ln>
                <a:solidFill>
                  <a:prstClr val="black"/>
                </a:solidFill>
                <a:effectLst/>
                <a:uLnTx/>
                <a:uFillTx/>
              </a:endParaRPr>
            </a:p>
          </p:txBody>
        </p:sp>
        <p:sp>
          <p:nvSpPr>
            <p:cNvPr id="101" name="Forma libre 157">
              <a:extLst>
                <a:ext uri="{FF2B5EF4-FFF2-40B4-BE49-F238E27FC236}">
                  <a16:creationId xmlns:a16="http://schemas.microsoft.com/office/drawing/2014/main" id="{F53A1222-A22A-03AA-99CE-65E033A0ABD1}"/>
                </a:ext>
              </a:extLst>
            </p:cNvPr>
            <p:cNvSpPr/>
            <p:nvPr/>
          </p:nvSpPr>
          <p:spPr>
            <a:xfrm>
              <a:off x="1334935" y="4574993"/>
              <a:ext cx="70866" cy="31178"/>
            </a:xfrm>
            <a:custGeom>
              <a:avLst/>
              <a:gdLst>
                <a:gd name="connsiteX0" fmla="*/ 70866 w 70866"/>
                <a:gd name="connsiteY0" fmla="*/ 31178 h 31178"/>
                <a:gd name="connsiteX1" fmla="*/ 0 w 70866"/>
                <a:gd name="connsiteY1" fmla="*/ 0 h 31178"/>
              </a:gdLst>
              <a:ahLst/>
              <a:cxnLst>
                <a:cxn ang="0">
                  <a:pos x="connsiteX0" y="connsiteY0"/>
                </a:cxn>
                <a:cxn ang="0">
                  <a:pos x="connsiteX1" y="connsiteY1"/>
                </a:cxn>
              </a:cxnLst>
              <a:rect l="l" t="t" r="r" b="b"/>
              <a:pathLst>
                <a:path w="70866" h="31178">
                  <a:moveTo>
                    <a:pt x="70866" y="31178"/>
                  </a:moveTo>
                  <a:lnTo>
                    <a:pt x="0" y="0"/>
                  </a:lnTo>
                </a:path>
              </a:pathLst>
            </a:custGeom>
            <a:ln w="5969" cap="flat">
              <a:solidFill>
                <a:srgbClr val="A56C46"/>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050" b="0" i="0" u="none" strike="noStrike" kern="0" cap="none" spc="0" normalizeH="0" baseline="0" noProof="0">
                <a:ln>
                  <a:noFill/>
                </a:ln>
                <a:solidFill>
                  <a:prstClr val="black"/>
                </a:solidFill>
                <a:effectLst/>
                <a:uLnTx/>
                <a:uFillTx/>
              </a:endParaRPr>
            </a:p>
          </p:txBody>
        </p:sp>
        <p:sp>
          <p:nvSpPr>
            <p:cNvPr id="102" name="Forma libre 158">
              <a:extLst>
                <a:ext uri="{FF2B5EF4-FFF2-40B4-BE49-F238E27FC236}">
                  <a16:creationId xmlns:a16="http://schemas.microsoft.com/office/drawing/2014/main" id="{05A3F9D0-6EB9-BACD-7B94-A667AFC8A93F}"/>
                </a:ext>
              </a:extLst>
            </p:cNvPr>
            <p:cNvSpPr/>
            <p:nvPr/>
          </p:nvSpPr>
          <p:spPr>
            <a:xfrm>
              <a:off x="544061" y="3993823"/>
              <a:ext cx="649141" cy="685754"/>
            </a:xfrm>
            <a:custGeom>
              <a:avLst/>
              <a:gdLst>
                <a:gd name="connsiteX0" fmla="*/ 213405 w 649141"/>
                <a:gd name="connsiteY0" fmla="*/ 4273 h 685754"/>
                <a:gd name="connsiteX1" fmla="*/ 126664 w 649141"/>
                <a:gd name="connsiteY1" fmla="*/ 4273 h 685754"/>
                <a:gd name="connsiteX2" fmla="*/ 125584 w 649141"/>
                <a:gd name="connsiteY2" fmla="*/ 4273 h 685754"/>
                <a:gd name="connsiteX3" fmla="*/ 39923 w 649141"/>
                <a:gd name="connsiteY3" fmla="*/ 100221 h 685754"/>
                <a:gd name="connsiteX4" fmla="*/ 362 w 649141"/>
                <a:gd name="connsiteY4" fmla="*/ 540784 h 685754"/>
                <a:gd name="connsiteX5" fmla="*/ 91339 w 649141"/>
                <a:gd name="connsiteY5" fmla="*/ 648611 h 685754"/>
                <a:gd name="connsiteX6" fmla="*/ 92945 w 649141"/>
                <a:gd name="connsiteY6" fmla="*/ 648734 h 685754"/>
                <a:gd name="connsiteX7" fmla="*/ 649142 w 649141"/>
                <a:gd name="connsiteY7" fmla="*/ 685754 h 685754"/>
                <a:gd name="connsiteX8" fmla="*/ 637902 w 649141"/>
                <a:gd name="connsiteY8" fmla="*/ 546054 h 685754"/>
                <a:gd name="connsiteX9" fmla="*/ 204261 w 649141"/>
                <a:gd name="connsiteY9" fmla="*/ 458679 h 685754"/>
                <a:gd name="connsiteX10" fmla="*/ 241726 w 649141"/>
                <a:gd name="connsiteY10" fmla="*/ 27767 h 685754"/>
                <a:gd name="connsiteX11" fmla="*/ 213405 w 649141"/>
                <a:gd name="connsiteY11" fmla="*/ 4273 h 68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9141" h="685754">
                  <a:moveTo>
                    <a:pt x="213405" y="4273"/>
                  </a:moveTo>
                  <a:cubicBezTo>
                    <a:pt x="184772" y="-1424"/>
                    <a:pt x="155297" y="-1424"/>
                    <a:pt x="126664" y="4273"/>
                  </a:cubicBezTo>
                  <a:lnTo>
                    <a:pt x="125584" y="4273"/>
                  </a:lnTo>
                  <a:cubicBezTo>
                    <a:pt x="78881" y="13667"/>
                    <a:pt x="43982" y="52756"/>
                    <a:pt x="39923" y="100221"/>
                  </a:cubicBezTo>
                  <a:cubicBezTo>
                    <a:pt x="26588" y="247097"/>
                    <a:pt x="13697" y="393972"/>
                    <a:pt x="362" y="540784"/>
                  </a:cubicBezTo>
                  <a:cubicBezTo>
                    <a:pt x="-4291" y="595682"/>
                    <a:pt x="36441" y="643958"/>
                    <a:pt x="91339" y="648611"/>
                  </a:cubicBezTo>
                  <a:cubicBezTo>
                    <a:pt x="91874" y="648657"/>
                    <a:pt x="92410" y="648698"/>
                    <a:pt x="92945" y="648734"/>
                  </a:cubicBezTo>
                  <a:lnTo>
                    <a:pt x="649142" y="685754"/>
                  </a:lnTo>
                  <a:lnTo>
                    <a:pt x="637902" y="546054"/>
                  </a:lnTo>
                  <a:cubicBezTo>
                    <a:pt x="493376" y="517098"/>
                    <a:pt x="348787" y="487635"/>
                    <a:pt x="204261" y="458679"/>
                  </a:cubicBezTo>
                  <a:lnTo>
                    <a:pt x="241726" y="27767"/>
                  </a:lnTo>
                  <a:cubicBezTo>
                    <a:pt x="232137" y="19830"/>
                    <a:pt x="222485" y="12337"/>
                    <a:pt x="213405" y="4273"/>
                  </a:cubicBezTo>
                  <a:close/>
                </a:path>
              </a:pathLst>
            </a:custGeom>
            <a:solidFill>
              <a:srgbClr val="FF905F"/>
            </a:solid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050" b="0" i="0" u="none" strike="noStrike" kern="0" cap="none" spc="0" normalizeH="0" baseline="0" noProof="0">
                <a:ln>
                  <a:noFill/>
                </a:ln>
                <a:solidFill>
                  <a:prstClr val="black"/>
                </a:solidFill>
                <a:effectLst/>
                <a:uLnTx/>
                <a:uFillTx/>
              </a:endParaRPr>
            </a:p>
          </p:txBody>
        </p:sp>
        <p:sp>
          <p:nvSpPr>
            <p:cNvPr id="103" name="Forma libre 159">
              <a:extLst>
                <a:ext uri="{FF2B5EF4-FFF2-40B4-BE49-F238E27FC236}">
                  <a16:creationId xmlns:a16="http://schemas.microsoft.com/office/drawing/2014/main" id="{51C1EED2-01AB-33FC-D1E5-FDA1BFA5725C}"/>
                </a:ext>
              </a:extLst>
            </p:cNvPr>
            <p:cNvSpPr/>
            <p:nvPr/>
          </p:nvSpPr>
          <p:spPr>
            <a:xfrm>
              <a:off x="1445489" y="4294387"/>
              <a:ext cx="124682" cy="59563"/>
            </a:xfrm>
            <a:custGeom>
              <a:avLst/>
              <a:gdLst>
                <a:gd name="connsiteX0" fmla="*/ 0 w 124682"/>
                <a:gd name="connsiteY0" fmla="*/ 38100 h 59563"/>
                <a:gd name="connsiteX1" fmla="*/ 6858 w 124682"/>
                <a:gd name="connsiteY1" fmla="*/ 15049 h 59563"/>
                <a:gd name="connsiteX2" fmla="*/ 24320 w 124682"/>
                <a:gd name="connsiteY2" fmla="*/ 0 h 59563"/>
                <a:gd name="connsiteX3" fmla="*/ 114681 w 124682"/>
                <a:gd name="connsiteY3" fmla="*/ 11811 h 59563"/>
                <a:gd name="connsiteX4" fmla="*/ 124532 w 124682"/>
                <a:gd name="connsiteY4" fmla="*/ 25411 h 59563"/>
                <a:gd name="connsiteX5" fmla="*/ 124206 w 124682"/>
                <a:gd name="connsiteY5" fmla="*/ 26860 h 59563"/>
                <a:gd name="connsiteX6" fmla="*/ 116268 w 124682"/>
                <a:gd name="connsiteY6" fmla="*/ 40259 h 59563"/>
                <a:gd name="connsiteX7" fmla="*/ 86677 w 124682"/>
                <a:gd name="connsiteY7" fmla="*/ 50990 h 59563"/>
                <a:gd name="connsiteX8" fmla="*/ 0 w 124682"/>
                <a:gd name="connsiteY8" fmla="*/ 59563 h 59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682" h="59563">
                  <a:moveTo>
                    <a:pt x="0" y="38100"/>
                  </a:moveTo>
                  <a:cubicBezTo>
                    <a:pt x="11" y="29915"/>
                    <a:pt x="2393" y="21909"/>
                    <a:pt x="6858" y="15049"/>
                  </a:cubicBezTo>
                  <a:cubicBezTo>
                    <a:pt x="11343" y="8665"/>
                    <a:pt x="17343" y="3493"/>
                    <a:pt x="24320" y="0"/>
                  </a:cubicBezTo>
                  <a:cubicBezTo>
                    <a:pt x="54419" y="3810"/>
                    <a:pt x="84582" y="8065"/>
                    <a:pt x="114681" y="11811"/>
                  </a:cubicBezTo>
                  <a:cubicBezTo>
                    <a:pt x="121157" y="12847"/>
                    <a:pt x="125567" y="18935"/>
                    <a:pt x="124532" y="25411"/>
                  </a:cubicBezTo>
                  <a:cubicBezTo>
                    <a:pt x="124453" y="25901"/>
                    <a:pt x="124345" y="26384"/>
                    <a:pt x="124206" y="26860"/>
                  </a:cubicBezTo>
                  <a:cubicBezTo>
                    <a:pt x="122569" y="31852"/>
                    <a:pt x="119860" y="36425"/>
                    <a:pt x="116268" y="40259"/>
                  </a:cubicBezTo>
                  <a:cubicBezTo>
                    <a:pt x="108445" y="47985"/>
                    <a:pt x="97635" y="51905"/>
                    <a:pt x="86677" y="50990"/>
                  </a:cubicBezTo>
                  <a:cubicBezTo>
                    <a:pt x="57594" y="53658"/>
                    <a:pt x="29083" y="56896"/>
                    <a:pt x="0" y="59563"/>
                  </a:cubicBezTo>
                  <a:close/>
                </a:path>
              </a:pathLst>
            </a:custGeom>
            <a:solidFill>
              <a:srgbClr val="F0BA8E"/>
            </a:solid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050" b="0" i="0" u="none" strike="noStrike" kern="0" cap="none" spc="0" normalizeH="0" baseline="0" noProof="0">
                <a:ln>
                  <a:noFill/>
                </a:ln>
                <a:solidFill>
                  <a:prstClr val="black"/>
                </a:solidFill>
                <a:effectLst/>
                <a:uLnTx/>
                <a:uFillTx/>
              </a:endParaRPr>
            </a:p>
          </p:txBody>
        </p:sp>
        <p:sp>
          <p:nvSpPr>
            <p:cNvPr id="104" name="Forma libre 160">
              <a:extLst>
                <a:ext uri="{FF2B5EF4-FFF2-40B4-BE49-F238E27FC236}">
                  <a16:creationId xmlns:a16="http://schemas.microsoft.com/office/drawing/2014/main" id="{8285D8FB-A178-E488-AEE6-BD5896A1BA08}"/>
                </a:ext>
              </a:extLst>
            </p:cNvPr>
            <p:cNvSpPr/>
            <p:nvPr/>
          </p:nvSpPr>
          <p:spPr>
            <a:xfrm>
              <a:off x="722605" y="4240475"/>
              <a:ext cx="195580" cy="243776"/>
            </a:xfrm>
            <a:custGeom>
              <a:avLst/>
              <a:gdLst>
                <a:gd name="connsiteX0" fmla="*/ 8509 w 195580"/>
                <a:gd name="connsiteY0" fmla="*/ 0 h 243776"/>
                <a:gd name="connsiteX1" fmla="*/ 0 w 195580"/>
                <a:gd name="connsiteY1" fmla="*/ 225108 h 243776"/>
                <a:gd name="connsiteX2" fmla="*/ 195580 w 195580"/>
                <a:gd name="connsiteY2" fmla="*/ 243777 h 243776"/>
                <a:gd name="connsiteX3" fmla="*/ 21780 w 195580"/>
                <a:gd name="connsiteY3" fmla="*/ 189293 h 243776"/>
                <a:gd name="connsiteX4" fmla="*/ 8509 w 195580"/>
                <a:gd name="connsiteY4" fmla="*/ 0 h 24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580" h="243776">
                  <a:moveTo>
                    <a:pt x="8509" y="0"/>
                  </a:moveTo>
                  <a:lnTo>
                    <a:pt x="0" y="225108"/>
                  </a:lnTo>
                  <a:lnTo>
                    <a:pt x="195580" y="243777"/>
                  </a:lnTo>
                  <a:lnTo>
                    <a:pt x="21780" y="189293"/>
                  </a:lnTo>
                  <a:lnTo>
                    <a:pt x="8509" y="0"/>
                  </a:lnTo>
                  <a:close/>
                </a:path>
              </a:pathLst>
            </a:custGeom>
            <a:solidFill>
              <a:srgbClr val="EF8359"/>
            </a:solid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050" b="0" i="0" u="none" strike="noStrike" kern="0" cap="none" spc="0" normalizeH="0" baseline="0" noProof="0">
                <a:ln>
                  <a:noFill/>
                </a:ln>
                <a:solidFill>
                  <a:prstClr val="black"/>
                </a:solidFill>
                <a:effectLst/>
                <a:uLnTx/>
                <a:uFillTx/>
              </a:endParaRPr>
            </a:p>
          </p:txBody>
        </p:sp>
        <p:sp>
          <p:nvSpPr>
            <p:cNvPr id="105" name="Forma libre 161">
              <a:extLst>
                <a:ext uri="{FF2B5EF4-FFF2-40B4-BE49-F238E27FC236}">
                  <a16:creationId xmlns:a16="http://schemas.microsoft.com/office/drawing/2014/main" id="{65489A6C-DC83-8582-BEBD-EA54251F2112}"/>
                </a:ext>
              </a:extLst>
            </p:cNvPr>
            <p:cNvSpPr/>
            <p:nvPr/>
          </p:nvSpPr>
          <p:spPr>
            <a:xfrm>
              <a:off x="4954943" y="4561087"/>
              <a:ext cx="192722" cy="124714"/>
            </a:xfrm>
            <a:custGeom>
              <a:avLst/>
              <a:gdLst>
                <a:gd name="connsiteX0" fmla="*/ 192722 w 192722"/>
                <a:gd name="connsiteY0" fmla="*/ 0 h 124714"/>
                <a:gd name="connsiteX1" fmla="*/ 158115 w 192722"/>
                <a:gd name="connsiteY1" fmla="*/ 124714 h 124714"/>
                <a:gd name="connsiteX2" fmla="*/ 0 w 192722"/>
                <a:gd name="connsiteY2" fmla="*/ 22479 h 124714"/>
              </a:gdLst>
              <a:ahLst/>
              <a:cxnLst>
                <a:cxn ang="0">
                  <a:pos x="connsiteX0" y="connsiteY0"/>
                </a:cxn>
                <a:cxn ang="0">
                  <a:pos x="connsiteX1" y="connsiteY1"/>
                </a:cxn>
                <a:cxn ang="0">
                  <a:pos x="connsiteX2" y="connsiteY2"/>
                </a:cxn>
              </a:cxnLst>
              <a:rect l="l" t="t" r="r" b="b"/>
              <a:pathLst>
                <a:path w="192722" h="124714">
                  <a:moveTo>
                    <a:pt x="192722" y="0"/>
                  </a:moveTo>
                  <a:cubicBezTo>
                    <a:pt x="181038" y="41720"/>
                    <a:pt x="169863" y="82931"/>
                    <a:pt x="158115" y="124714"/>
                  </a:cubicBezTo>
                  <a:cubicBezTo>
                    <a:pt x="105410" y="90424"/>
                    <a:pt x="52705" y="56705"/>
                    <a:pt x="0" y="22479"/>
                  </a:cubicBezTo>
                  <a:close/>
                </a:path>
              </a:pathLst>
            </a:custGeom>
            <a:solidFill>
              <a:srgbClr val="FF905F"/>
            </a:solid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050" b="0" i="0" u="none" strike="noStrike" kern="0" cap="none" spc="0" normalizeH="0" baseline="0" noProof="0">
                <a:ln>
                  <a:noFill/>
                </a:ln>
                <a:solidFill>
                  <a:prstClr val="black"/>
                </a:solidFill>
                <a:effectLst/>
                <a:uLnTx/>
                <a:uFillTx/>
              </a:endParaRPr>
            </a:p>
          </p:txBody>
        </p:sp>
        <p:sp>
          <p:nvSpPr>
            <p:cNvPr id="106" name="Forma libre 162">
              <a:extLst>
                <a:ext uri="{FF2B5EF4-FFF2-40B4-BE49-F238E27FC236}">
                  <a16:creationId xmlns:a16="http://schemas.microsoft.com/office/drawing/2014/main" id="{64D1ABA7-7AFA-2C21-8898-791070D42A4E}"/>
                </a:ext>
              </a:extLst>
            </p:cNvPr>
            <p:cNvSpPr/>
            <p:nvPr/>
          </p:nvSpPr>
          <p:spPr>
            <a:xfrm>
              <a:off x="4835865" y="4433071"/>
              <a:ext cx="141746" cy="39877"/>
            </a:xfrm>
            <a:custGeom>
              <a:avLst/>
              <a:gdLst>
                <a:gd name="connsiteX0" fmla="*/ 141747 w 141746"/>
                <a:gd name="connsiteY0" fmla="*/ 39878 h 39877"/>
                <a:gd name="connsiteX1" fmla="*/ 85041 w 141746"/>
                <a:gd name="connsiteY1" fmla="*/ 7366 h 39877"/>
                <a:gd name="connsiteX2" fmla="*/ 4206 w 141746"/>
                <a:gd name="connsiteY2" fmla="*/ 0 h 39877"/>
                <a:gd name="connsiteX3" fmla="*/ 15 w 141746"/>
                <a:gd name="connsiteY3" fmla="*/ 12700 h 39877"/>
                <a:gd name="connsiteX4" fmla="*/ 16779 w 141746"/>
                <a:gd name="connsiteY4" fmla="*/ 33718 h 39877"/>
                <a:gd name="connsiteX5" fmla="*/ 141747 w 141746"/>
                <a:gd name="connsiteY5" fmla="*/ 39878 h 39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746" h="39877">
                  <a:moveTo>
                    <a:pt x="141747" y="39878"/>
                  </a:moveTo>
                  <a:lnTo>
                    <a:pt x="85041" y="7366"/>
                  </a:lnTo>
                  <a:cubicBezTo>
                    <a:pt x="58245" y="5080"/>
                    <a:pt x="31511" y="2286"/>
                    <a:pt x="4206" y="0"/>
                  </a:cubicBezTo>
                  <a:cubicBezTo>
                    <a:pt x="1320" y="3588"/>
                    <a:pt x="-169" y="8099"/>
                    <a:pt x="15" y="12700"/>
                  </a:cubicBezTo>
                  <a:cubicBezTo>
                    <a:pt x="610" y="22541"/>
                    <a:pt x="7317" y="30950"/>
                    <a:pt x="16779" y="33718"/>
                  </a:cubicBezTo>
                  <a:cubicBezTo>
                    <a:pt x="58181" y="35877"/>
                    <a:pt x="100282" y="38163"/>
                    <a:pt x="141747" y="39878"/>
                  </a:cubicBezTo>
                  <a:close/>
                </a:path>
              </a:pathLst>
            </a:custGeom>
            <a:solidFill>
              <a:srgbClr val="A7654D"/>
            </a:solid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050" b="0" i="0" u="none" strike="noStrike" kern="0" cap="none" spc="0" normalizeH="0" baseline="0" noProof="0">
                <a:ln>
                  <a:noFill/>
                </a:ln>
                <a:solidFill>
                  <a:prstClr val="black"/>
                </a:solidFill>
                <a:effectLst/>
                <a:uLnTx/>
                <a:uFillTx/>
              </a:endParaRPr>
            </a:p>
          </p:txBody>
        </p:sp>
        <p:sp>
          <p:nvSpPr>
            <p:cNvPr id="107" name="Forma libre 163">
              <a:extLst>
                <a:ext uri="{FF2B5EF4-FFF2-40B4-BE49-F238E27FC236}">
                  <a16:creationId xmlns:a16="http://schemas.microsoft.com/office/drawing/2014/main" id="{231E7059-15DF-B798-4CAA-9457F400F1DF}"/>
                </a:ext>
              </a:extLst>
            </p:cNvPr>
            <p:cNvSpPr/>
            <p:nvPr/>
          </p:nvSpPr>
          <p:spPr>
            <a:xfrm>
              <a:off x="4864201" y="5224281"/>
              <a:ext cx="450696" cy="1008443"/>
            </a:xfrm>
            <a:custGeom>
              <a:avLst/>
              <a:gdLst>
                <a:gd name="connsiteX0" fmla="*/ 416687 w 450696"/>
                <a:gd name="connsiteY0" fmla="*/ 12700 h 1204658"/>
                <a:gd name="connsiteX1" fmla="*/ 422021 w 450696"/>
                <a:gd name="connsiteY1" fmla="*/ 188532 h 1204658"/>
                <a:gd name="connsiteX2" fmla="*/ 437515 w 450696"/>
                <a:gd name="connsiteY2" fmla="*/ 255905 h 1204658"/>
                <a:gd name="connsiteX3" fmla="*/ 446024 w 450696"/>
                <a:gd name="connsiteY3" fmla="*/ 444564 h 1204658"/>
                <a:gd name="connsiteX4" fmla="*/ 374523 w 450696"/>
                <a:gd name="connsiteY4" fmla="*/ 971614 h 1204658"/>
                <a:gd name="connsiteX5" fmla="*/ 377761 w 450696"/>
                <a:gd name="connsiteY5" fmla="*/ 1076389 h 1204658"/>
                <a:gd name="connsiteX6" fmla="*/ 265684 w 450696"/>
                <a:gd name="connsiteY6" fmla="*/ 1116457 h 1204658"/>
                <a:gd name="connsiteX7" fmla="*/ 159512 w 450696"/>
                <a:gd name="connsiteY7" fmla="*/ 1204659 h 1204658"/>
                <a:gd name="connsiteX8" fmla="*/ 0 w 450696"/>
                <a:gd name="connsiteY8" fmla="*/ 1191260 h 1204658"/>
                <a:gd name="connsiteX9" fmla="*/ 265176 w 450696"/>
                <a:gd name="connsiteY9" fmla="*/ 962660 h 1204658"/>
                <a:gd name="connsiteX10" fmla="*/ 230505 w 450696"/>
                <a:gd name="connsiteY10" fmla="*/ 0 h 1204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0696" h="1204658">
                  <a:moveTo>
                    <a:pt x="416687" y="12700"/>
                  </a:moveTo>
                  <a:lnTo>
                    <a:pt x="422021" y="188532"/>
                  </a:lnTo>
                  <a:lnTo>
                    <a:pt x="437515" y="255905"/>
                  </a:lnTo>
                  <a:cubicBezTo>
                    <a:pt x="451507" y="317790"/>
                    <a:pt x="454388" y="381670"/>
                    <a:pt x="446024" y="444564"/>
                  </a:cubicBezTo>
                  <a:lnTo>
                    <a:pt x="374523" y="971614"/>
                  </a:lnTo>
                  <a:cubicBezTo>
                    <a:pt x="375603" y="1006348"/>
                    <a:pt x="376682" y="1041464"/>
                    <a:pt x="377761" y="1076389"/>
                  </a:cubicBezTo>
                  <a:lnTo>
                    <a:pt x="265684" y="1116457"/>
                  </a:lnTo>
                  <a:lnTo>
                    <a:pt x="159512" y="1204659"/>
                  </a:lnTo>
                  <a:cubicBezTo>
                    <a:pt x="106172" y="1200404"/>
                    <a:pt x="53340" y="1195578"/>
                    <a:pt x="0" y="1191260"/>
                  </a:cubicBezTo>
                  <a:cubicBezTo>
                    <a:pt x="88900" y="1115060"/>
                    <a:pt x="176593" y="1038415"/>
                    <a:pt x="265176" y="962660"/>
                  </a:cubicBezTo>
                  <a:lnTo>
                    <a:pt x="230505" y="0"/>
                  </a:lnTo>
                  <a:close/>
                </a:path>
              </a:pathLst>
            </a:custGeom>
            <a:solidFill>
              <a:srgbClr val="A7654D"/>
            </a:solid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050" b="0" i="0" u="none" strike="noStrike" kern="0" cap="none" spc="0" normalizeH="0" baseline="0" noProof="0">
                <a:ln>
                  <a:noFill/>
                </a:ln>
                <a:solidFill>
                  <a:prstClr val="black"/>
                </a:solidFill>
                <a:effectLst/>
                <a:uLnTx/>
                <a:uFillTx/>
              </a:endParaRPr>
            </a:p>
          </p:txBody>
        </p:sp>
        <p:sp>
          <p:nvSpPr>
            <p:cNvPr id="108" name="Forma libre 165">
              <a:extLst>
                <a:ext uri="{FF2B5EF4-FFF2-40B4-BE49-F238E27FC236}">
                  <a16:creationId xmlns:a16="http://schemas.microsoft.com/office/drawing/2014/main" id="{8464B878-CADC-FA85-0632-560D60B14AB7}"/>
                </a:ext>
              </a:extLst>
            </p:cNvPr>
            <p:cNvSpPr/>
            <p:nvPr/>
          </p:nvSpPr>
          <p:spPr>
            <a:xfrm>
              <a:off x="5329212" y="5235521"/>
              <a:ext cx="218290" cy="1010888"/>
            </a:xfrm>
            <a:custGeom>
              <a:avLst/>
              <a:gdLst>
                <a:gd name="connsiteX0" fmla="*/ 174434 w 218290"/>
                <a:gd name="connsiteY0" fmla="*/ 15494 h 1207579"/>
                <a:gd name="connsiteX1" fmla="*/ 190055 w 218290"/>
                <a:gd name="connsiteY1" fmla="*/ 160972 h 1207579"/>
                <a:gd name="connsiteX2" fmla="*/ 210502 w 218290"/>
                <a:gd name="connsiteY2" fmla="*/ 276479 h 1207579"/>
                <a:gd name="connsiteX3" fmla="*/ 209931 w 218290"/>
                <a:gd name="connsiteY3" fmla="*/ 458279 h 1207579"/>
                <a:gd name="connsiteX4" fmla="*/ 122745 w 218290"/>
                <a:gd name="connsiteY4" fmla="*/ 932180 h 1207579"/>
                <a:gd name="connsiteX5" fmla="*/ 166370 w 218290"/>
                <a:gd name="connsiteY5" fmla="*/ 1140714 h 1207579"/>
                <a:gd name="connsiteX6" fmla="*/ 55435 w 218290"/>
                <a:gd name="connsiteY6" fmla="*/ 1207579 h 1207579"/>
                <a:gd name="connsiteX7" fmla="*/ 0 w 218290"/>
                <a:gd name="connsiteY7" fmla="*/ 1148778 h 1207579"/>
                <a:gd name="connsiteX8" fmla="*/ 35560 w 218290"/>
                <a:gd name="connsiteY8" fmla="*/ 904875 h 1207579"/>
                <a:gd name="connsiteX9" fmla="*/ 0 w 218290"/>
                <a:gd name="connsiteY9" fmla="*/ 0 h 1207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290" h="1207579">
                  <a:moveTo>
                    <a:pt x="174434" y="15494"/>
                  </a:moveTo>
                  <a:lnTo>
                    <a:pt x="190055" y="160972"/>
                  </a:lnTo>
                  <a:cubicBezTo>
                    <a:pt x="197040" y="199453"/>
                    <a:pt x="203517" y="237934"/>
                    <a:pt x="210502" y="276479"/>
                  </a:cubicBezTo>
                  <a:cubicBezTo>
                    <a:pt x="221076" y="336635"/>
                    <a:pt x="220882" y="398191"/>
                    <a:pt x="209931" y="458279"/>
                  </a:cubicBezTo>
                  <a:cubicBezTo>
                    <a:pt x="180911" y="616077"/>
                    <a:pt x="151828" y="774382"/>
                    <a:pt x="122745" y="932180"/>
                  </a:cubicBezTo>
                  <a:lnTo>
                    <a:pt x="166370" y="1140714"/>
                  </a:lnTo>
                  <a:lnTo>
                    <a:pt x="55435" y="1207579"/>
                  </a:lnTo>
                  <a:lnTo>
                    <a:pt x="0" y="1148778"/>
                  </a:lnTo>
                  <a:lnTo>
                    <a:pt x="35560" y="904875"/>
                  </a:lnTo>
                  <a:lnTo>
                    <a:pt x="0" y="0"/>
                  </a:lnTo>
                  <a:close/>
                </a:path>
              </a:pathLst>
            </a:custGeom>
            <a:solidFill>
              <a:srgbClr val="A7654D"/>
            </a:solid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050" b="0" i="0" u="none" strike="noStrike" kern="0" cap="none" spc="0" normalizeH="0" baseline="0" noProof="0">
                <a:ln>
                  <a:noFill/>
                </a:ln>
                <a:solidFill>
                  <a:prstClr val="black"/>
                </a:solidFill>
                <a:effectLst/>
                <a:uLnTx/>
                <a:uFillTx/>
              </a:endParaRPr>
            </a:p>
          </p:txBody>
        </p:sp>
        <p:sp>
          <p:nvSpPr>
            <p:cNvPr id="109" name="Forma libre 166">
              <a:extLst>
                <a:ext uri="{FF2B5EF4-FFF2-40B4-BE49-F238E27FC236}">
                  <a16:creationId xmlns:a16="http://schemas.microsoft.com/office/drawing/2014/main" id="{9322A64E-DDBB-A4A1-FD8F-613F881E876E}"/>
                </a:ext>
              </a:extLst>
            </p:cNvPr>
            <p:cNvSpPr/>
            <p:nvPr/>
          </p:nvSpPr>
          <p:spPr>
            <a:xfrm>
              <a:off x="5034318" y="4634492"/>
              <a:ext cx="541400" cy="694550"/>
            </a:xfrm>
            <a:custGeom>
              <a:avLst/>
              <a:gdLst>
                <a:gd name="connsiteX0" fmla="*/ 463550 w 541400"/>
                <a:gd name="connsiteY0" fmla="*/ 26734 h 694550"/>
                <a:gd name="connsiteX1" fmla="*/ 541401 w 541400"/>
                <a:gd name="connsiteY1" fmla="*/ 633222 h 694550"/>
                <a:gd name="connsiteX2" fmla="*/ 0 w 541400"/>
                <a:gd name="connsiteY2" fmla="*/ 593725 h 694550"/>
                <a:gd name="connsiteX3" fmla="*/ 80518 w 541400"/>
                <a:gd name="connsiteY3" fmla="*/ 0 h 694550"/>
              </a:gdLst>
              <a:ahLst/>
              <a:cxnLst>
                <a:cxn ang="0">
                  <a:pos x="connsiteX0" y="connsiteY0"/>
                </a:cxn>
                <a:cxn ang="0">
                  <a:pos x="connsiteX1" y="connsiteY1"/>
                </a:cxn>
                <a:cxn ang="0">
                  <a:pos x="connsiteX2" y="connsiteY2"/>
                </a:cxn>
                <a:cxn ang="0">
                  <a:pos x="connsiteX3" y="connsiteY3"/>
                </a:cxn>
              </a:cxnLst>
              <a:rect l="l" t="t" r="r" b="b"/>
              <a:pathLst>
                <a:path w="541400" h="694550">
                  <a:moveTo>
                    <a:pt x="463550" y="26734"/>
                  </a:moveTo>
                  <a:lnTo>
                    <a:pt x="541401" y="633222"/>
                  </a:lnTo>
                  <a:cubicBezTo>
                    <a:pt x="541401" y="633222"/>
                    <a:pt x="435229" y="794639"/>
                    <a:pt x="0" y="593725"/>
                  </a:cubicBezTo>
                  <a:lnTo>
                    <a:pt x="80518" y="0"/>
                  </a:lnTo>
                  <a:close/>
                </a:path>
              </a:pathLst>
            </a:custGeom>
            <a:solidFill>
              <a:srgbClr val="FF905F"/>
            </a:solid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050" b="0" i="0" u="none" strike="noStrike" kern="0" cap="none" spc="0" normalizeH="0" baseline="0" noProof="0">
                <a:ln>
                  <a:noFill/>
                </a:ln>
                <a:solidFill>
                  <a:prstClr val="black"/>
                </a:solidFill>
                <a:effectLst/>
                <a:uLnTx/>
                <a:uFillTx/>
              </a:endParaRPr>
            </a:p>
          </p:txBody>
        </p:sp>
        <p:sp>
          <p:nvSpPr>
            <p:cNvPr id="110" name="Forma libre 167">
              <a:extLst>
                <a:ext uri="{FF2B5EF4-FFF2-40B4-BE49-F238E27FC236}">
                  <a16:creationId xmlns:a16="http://schemas.microsoft.com/office/drawing/2014/main" id="{E0101810-409A-15FB-EE23-A1E1A7A20F1D}"/>
                </a:ext>
              </a:extLst>
            </p:cNvPr>
            <p:cNvSpPr/>
            <p:nvPr/>
          </p:nvSpPr>
          <p:spPr>
            <a:xfrm>
              <a:off x="5054542" y="4104415"/>
              <a:ext cx="141320" cy="436542"/>
            </a:xfrm>
            <a:custGeom>
              <a:avLst/>
              <a:gdLst>
                <a:gd name="connsiteX0" fmla="*/ 141321 w 141320"/>
                <a:gd name="connsiteY0" fmla="*/ 2202 h 436542"/>
                <a:gd name="connsiteX1" fmla="*/ 27021 w 141320"/>
                <a:gd name="connsiteY1" fmla="*/ 43414 h 436542"/>
                <a:gd name="connsiteX2" fmla="*/ 2002 w 141320"/>
                <a:gd name="connsiteY2" fmla="*/ 407650 h 436542"/>
                <a:gd name="connsiteX3" fmla="*/ 88361 w 141320"/>
                <a:gd name="connsiteY3" fmla="*/ 436542 h 436542"/>
                <a:gd name="connsiteX4" fmla="*/ 141321 w 141320"/>
                <a:gd name="connsiteY4" fmla="*/ 2202 h 436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320" h="436542">
                  <a:moveTo>
                    <a:pt x="141321" y="2202"/>
                  </a:moveTo>
                  <a:cubicBezTo>
                    <a:pt x="141321" y="2202"/>
                    <a:pt x="64549" y="-14371"/>
                    <a:pt x="27021" y="43414"/>
                  </a:cubicBezTo>
                  <a:cubicBezTo>
                    <a:pt x="-10508" y="101199"/>
                    <a:pt x="2002" y="407650"/>
                    <a:pt x="2002" y="407650"/>
                  </a:cubicBezTo>
                  <a:lnTo>
                    <a:pt x="88361" y="436542"/>
                  </a:lnTo>
                  <a:cubicBezTo>
                    <a:pt x="105760" y="291593"/>
                    <a:pt x="123414" y="146813"/>
                    <a:pt x="141321" y="2202"/>
                  </a:cubicBezTo>
                  <a:close/>
                </a:path>
              </a:pathLst>
            </a:custGeom>
            <a:solidFill>
              <a:srgbClr val="FF905F"/>
            </a:solid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050" b="0" i="0" u="none" strike="noStrike" kern="0" cap="none" spc="0" normalizeH="0" baseline="0" noProof="0">
                <a:ln>
                  <a:noFill/>
                </a:ln>
                <a:solidFill>
                  <a:prstClr val="black"/>
                </a:solidFill>
                <a:effectLst/>
                <a:uLnTx/>
                <a:uFillTx/>
              </a:endParaRPr>
            </a:p>
          </p:txBody>
        </p:sp>
        <p:sp>
          <p:nvSpPr>
            <p:cNvPr id="111" name="Forma libre 168">
              <a:extLst>
                <a:ext uri="{FF2B5EF4-FFF2-40B4-BE49-F238E27FC236}">
                  <a16:creationId xmlns:a16="http://schemas.microsoft.com/office/drawing/2014/main" id="{75F92D8A-AAD7-1E46-4EE0-36E061DC214E}"/>
                </a:ext>
              </a:extLst>
            </p:cNvPr>
            <p:cNvSpPr/>
            <p:nvPr/>
          </p:nvSpPr>
          <p:spPr>
            <a:xfrm>
              <a:off x="5349151" y="3868937"/>
              <a:ext cx="150158" cy="178537"/>
            </a:xfrm>
            <a:custGeom>
              <a:avLst/>
              <a:gdLst>
                <a:gd name="connsiteX0" fmla="*/ 78296 w 150158"/>
                <a:gd name="connsiteY0" fmla="*/ 0 h 178537"/>
                <a:gd name="connsiteX1" fmla="*/ 96012 w 150158"/>
                <a:gd name="connsiteY1" fmla="*/ 12192 h 178537"/>
                <a:gd name="connsiteX2" fmla="*/ 149670 w 150158"/>
                <a:gd name="connsiteY2" fmla="*/ 69342 h 178537"/>
                <a:gd name="connsiteX3" fmla="*/ 0 w 150158"/>
                <a:gd name="connsiteY3" fmla="*/ 175768 h 178537"/>
                <a:gd name="connsiteX4" fmla="*/ 0 w 150158"/>
                <a:gd name="connsiteY4" fmla="*/ 71184 h 178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158" h="178537">
                  <a:moveTo>
                    <a:pt x="78296" y="0"/>
                  </a:moveTo>
                  <a:cubicBezTo>
                    <a:pt x="80642" y="7693"/>
                    <a:pt x="87988" y="12749"/>
                    <a:pt x="96012" y="12192"/>
                  </a:cubicBezTo>
                  <a:cubicBezTo>
                    <a:pt x="109411" y="10604"/>
                    <a:pt x="144843" y="23304"/>
                    <a:pt x="149670" y="69342"/>
                  </a:cubicBezTo>
                  <a:cubicBezTo>
                    <a:pt x="154496" y="115379"/>
                    <a:pt x="124968" y="194310"/>
                    <a:pt x="0" y="175768"/>
                  </a:cubicBezTo>
                  <a:lnTo>
                    <a:pt x="0" y="71184"/>
                  </a:lnTo>
                  <a:close/>
                </a:path>
              </a:pathLst>
            </a:custGeom>
            <a:solidFill>
              <a:srgbClr val="191414"/>
            </a:solid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050" b="0" i="0" u="none" strike="noStrike" kern="0" cap="none" spc="0" normalizeH="0" baseline="0" noProof="0">
                <a:ln>
                  <a:noFill/>
                </a:ln>
                <a:solidFill>
                  <a:prstClr val="black"/>
                </a:solidFill>
                <a:effectLst/>
                <a:uLnTx/>
                <a:uFillTx/>
              </a:endParaRPr>
            </a:p>
          </p:txBody>
        </p:sp>
        <p:sp>
          <p:nvSpPr>
            <p:cNvPr id="112" name="Forma libre 169">
              <a:extLst>
                <a:ext uri="{FF2B5EF4-FFF2-40B4-BE49-F238E27FC236}">
                  <a16:creationId xmlns:a16="http://schemas.microsoft.com/office/drawing/2014/main" id="{4AACF8AA-20F0-DA4A-3303-7B3FA4A9C8A6}"/>
                </a:ext>
              </a:extLst>
            </p:cNvPr>
            <p:cNvSpPr/>
            <p:nvPr/>
          </p:nvSpPr>
          <p:spPr>
            <a:xfrm>
              <a:off x="5096863" y="3696215"/>
              <a:ext cx="192470" cy="334498"/>
            </a:xfrm>
            <a:custGeom>
              <a:avLst/>
              <a:gdLst>
                <a:gd name="connsiteX0" fmla="*/ 152212 w 192470"/>
                <a:gd name="connsiteY0" fmla="*/ 327026 h 334498"/>
                <a:gd name="connsiteX1" fmla="*/ 40643 w 192470"/>
                <a:gd name="connsiteY1" fmla="*/ 315279 h 334498"/>
                <a:gd name="connsiteX2" fmla="*/ 4702 w 192470"/>
                <a:gd name="connsiteY2" fmla="*/ 270257 h 334498"/>
                <a:gd name="connsiteX3" fmla="*/ 7369 w 192470"/>
                <a:gd name="connsiteY3" fmla="*/ 201233 h 334498"/>
                <a:gd name="connsiteX4" fmla="*/ 39563 w 192470"/>
                <a:gd name="connsiteY4" fmla="*/ 146051 h 334498"/>
                <a:gd name="connsiteX5" fmla="*/ 45913 w 192470"/>
                <a:gd name="connsiteY5" fmla="*/ 71629 h 334498"/>
                <a:gd name="connsiteX6" fmla="*/ 85601 w 192470"/>
                <a:gd name="connsiteY6" fmla="*/ 13781 h 334498"/>
                <a:gd name="connsiteX7" fmla="*/ 144656 w 192470"/>
                <a:gd name="connsiteY7" fmla="*/ 3621 h 334498"/>
                <a:gd name="connsiteX8" fmla="*/ 191265 w 192470"/>
                <a:gd name="connsiteY8" fmla="*/ 121413 h 334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2470" h="334498">
                  <a:moveTo>
                    <a:pt x="152212" y="327026"/>
                  </a:moveTo>
                  <a:cubicBezTo>
                    <a:pt x="144148" y="329693"/>
                    <a:pt x="86744" y="347918"/>
                    <a:pt x="40643" y="315279"/>
                  </a:cubicBezTo>
                  <a:cubicBezTo>
                    <a:pt x="24153" y="304506"/>
                    <a:pt x="11555" y="288725"/>
                    <a:pt x="4702" y="270257"/>
                  </a:cubicBezTo>
                  <a:cubicBezTo>
                    <a:pt x="-2381" y="247628"/>
                    <a:pt x="-1438" y="223248"/>
                    <a:pt x="7369" y="201233"/>
                  </a:cubicBezTo>
                  <a:cubicBezTo>
                    <a:pt x="18100" y="171198"/>
                    <a:pt x="29912" y="173928"/>
                    <a:pt x="39563" y="146051"/>
                  </a:cubicBezTo>
                  <a:cubicBezTo>
                    <a:pt x="50295" y="114301"/>
                    <a:pt x="34230" y="109095"/>
                    <a:pt x="45913" y="71629"/>
                  </a:cubicBezTo>
                  <a:cubicBezTo>
                    <a:pt x="50231" y="58231"/>
                    <a:pt x="58613" y="30418"/>
                    <a:pt x="85601" y="13781"/>
                  </a:cubicBezTo>
                  <a:cubicBezTo>
                    <a:pt x="90999" y="10606"/>
                    <a:pt x="119955" y="-7618"/>
                    <a:pt x="144656" y="3621"/>
                  </a:cubicBezTo>
                  <a:cubicBezTo>
                    <a:pt x="165039" y="12701"/>
                    <a:pt x="199330" y="156021"/>
                    <a:pt x="191265" y="121413"/>
                  </a:cubicBezTo>
                  <a:close/>
                </a:path>
              </a:pathLst>
            </a:custGeom>
            <a:solidFill>
              <a:srgbClr val="191414"/>
            </a:solid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050" b="0" i="0" u="none" strike="noStrike" kern="0" cap="none" spc="0" normalizeH="0" baseline="0" noProof="0">
                <a:ln>
                  <a:noFill/>
                </a:ln>
                <a:solidFill>
                  <a:prstClr val="black"/>
                </a:solidFill>
                <a:effectLst/>
                <a:uLnTx/>
                <a:uFillTx/>
              </a:endParaRPr>
            </a:p>
          </p:txBody>
        </p:sp>
        <p:sp>
          <p:nvSpPr>
            <p:cNvPr id="113" name="Forma libre 170">
              <a:extLst>
                <a:ext uri="{FF2B5EF4-FFF2-40B4-BE49-F238E27FC236}">
                  <a16:creationId xmlns:a16="http://schemas.microsoft.com/office/drawing/2014/main" id="{30244C5F-F302-37FE-E99F-2333FEDA747C}"/>
                </a:ext>
              </a:extLst>
            </p:cNvPr>
            <p:cNvSpPr/>
            <p:nvPr/>
          </p:nvSpPr>
          <p:spPr>
            <a:xfrm>
              <a:off x="5164721" y="3770004"/>
              <a:ext cx="243570" cy="490347"/>
            </a:xfrm>
            <a:custGeom>
              <a:avLst/>
              <a:gdLst>
                <a:gd name="connsiteX0" fmla="*/ 13615 w 243570"/>
                <a:gd name="connsiteY0" fmla="*/ 27813 h 490347"/>
                <a:gd name="connsiteX1" fmla="*/ 915 w 243570"/>
                <a:gd name="connsiteY1" fmla="*/ 138176 h 490347"/>
                <a:gd name="connsiteX2" fmla="*/ 13615 w 243570"/>
                <a:gd name="connsiteY2" fmla="*/ 203073 h 490347"/>
                <a:gd name="connsiteX3" fmla="*/ 62700 w 243570"/>
                <a:gd name="connsiteY3" fmla="*/ 249110 h 490347"/>
                <a:gd name="connsiteX4" fmla="*/ 81750 w 243570"/>
                <a:gd name="connsiteY4" fmla="*/ 253936 h 490347"/>
                <a:gd name="connsiteX5" fmla="*/ 61430 w 243570"/>
                <a:gd name="connsiteY5" fmla="*/ 356362 h 490347"/>
                <a:gd name="connsiteX6" fmla="*/ 100356 w 243570"/>
                <a:gd name="connsiteY6" fmla="*/ 490347 h 490347"/>
                <a:gd name="connsiteX7" fmla="*/ 226277 w 243570"/>
                <a:gd name="connsiteY7" fmla="*/ 349885 h 490347"/>
                <a:gd name="connsiteX8" fmla="*/ 191605 w 243570"/>
                <a:gd name="connsiteY8" fmla="*/ 252349 h 490347"/>
                <a:gd name="connsiteX9" fmla="*/ 188938 w 243570"/>
                <a:gd name="connsiteY9" fmla="*/ 192342 h 490347"/>
                <a:gd name="connsiteX10" fmla="*/ 205448 w 243570"/>
                <a:gd name="connsiteY10" fmla="*/ 196596 h 490347"/>
                <a:gd name="connsiteX11" fmla="*/ 229452 w 243570"/>
                <a:gd name="connsiteY11" fmla="*/ 185928 h 490347"/>
                <a:gd name="connsiteX12" fmla="*/ 241199 w 243570"/>
                <a:gd name="connsiteY12" fmla="*/ 141478 h 490347"/>
                <a:gd name="connsiteX13" fmla="*/ 227356 w 243570"/>
                <a:gd name="connsiteY13" fmla="*/ 125412 h 490347"/>
                <a:gd name="connsiteX14" fmla="*/ 208306 w 243570"/>
                <a:gd name="connsiteY14" fmla="*/ 120015 h 490347"/>
                <a:gd name="connsiteX15" fmla="*/ 205639 w 243570"/>
                <a:gd name="connsiteY15" fmla="*/ 70739 h 490347"/>
                <a:gd name="connsiteX16" fmla="*/ 183795 w 243570"/>
                <a:gd name="connsiteY16" fmla="*/ 115189 h 490347"/>
                <a:gd name="connsiteX17" fmla="*/ 119787 w 243570"/>
                <a:gd name="connsiteY17" fmla="*/ 0 h 490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3570" h="490347">
                  <a:moveTo>
                    <a:pt x="13615" y="27813"/>
                  </a:moveTo>
                  <a:cubicBezTo>
                    <a:pt x="2249" y="63425"/>
                    <a:pt x="-2065" y="100912"/>
                    <a:pt x="915" y="138176"/>
                  </a:cubicBezTo>
                  <a:cubicBezTo>
                    <a:pt x="2709" y="160215"/>
                    <a:pt x="6969" y="181983"/>
                    <a:pt x="13615" y="203073"/>
                  </a:cubicBezTo>
                  <a:cubicBezTo>
                    <a:pt x="21019" y="225809"/>
                    <a:pt x="39538" y="243177"/>
                    <a:pt x="62700" y="249110"/>
                  </a:cubicBezTo>
                  <a:lnTo>
                    <a:pt x="81750" y="253936"/>
                  </a:lnTo>
                  <a:lnTo>
                    <a:pt x="61430" y="356362"/>
                  </a:lnTo>
                  <a:cubicBezTo>
                    <a:pt x="74130" y="400812"/>
                    <a:pt x="86830" y="445833"/>
                    <a:pt x="100356" y="490347"/>
                  </a:cubicBezTo>
                  <a:cubicBezTo>
                    <a:pt x="142520" y="443674"/>
                    <a:pt x="184112" y="396557"/>
                    <a:pt x="226277" y="349885"/>
                  </a:cubicBezTo>
                  <a:cubicBezTo>
                    <a:pt x="208955" y="319719"/>
                    <a:pt x="197210" y="286680"/>
                    <a:pt x="191605" y="252349"/>
                  </a:cubicBezTo>
                  <a:cubicBezTo>
                    <a:pt x="188439" y="232513"/>
                    <a:pt x="187544" y="212381"/>
                    <a:pt x="188938" y="192342"/>
                  </a:cubicBezTo>
                  <a:cubicBezTo>
                    <a:pt x="194032" y="195034"/>
                    <a:pt x="199688" y="196491"/>
                    <a:pt x="205448" y="196596"/>
                  </a:cubicBezTo>
                  <a:cubicBezTo>
                    <a:pt x="214544" y="196346"/>
                    <a:pt x="223171" y="192512"/>
                    <a:pt x="229452" y="185928"/>
                  </a:cubicBezTo>
                  <a:cubicBezTo>
                    <a:pt x="240119" y="175705"/>
                    <a:pt x="247612" y="156972"/>
                    <a:pt x="241199" y="141478"/>
                  </a:cubicBezTo>
                  <a:cubicBezTo>
                    <a:pt x="238316" y="134846"/>
                    <a:pt x="233489" y="129244"/>
                    <a:pt x="227356" y="125412"/>
                  </a:cubicBezTo>
                  <a:cubicBezTo>
                    <a:pt x="221593" y="121966"/>
                    <a:pt x="215021" y="120104"/>
                    <a:pt x="208306" y="120015"/>
                  </a:cubicBezTo>
                  <a:cubicBezTo>
                    <a:pt x="207227" y="103442"/>
                    <a:pt x="206718" y="87312"/>
                    <a:pt x="205639" y="70739"/>
                  </a:cubicBezTo>
                  <a:cubicBezTo>
                    <a:pt x="198210" y="85725"/>
                    <a:pt x="190716" y="100203"/>
                    <a:pt x="183795" y="115189"/>
                  </a:cubicBezTo>
                  <a:lnTo>
                    <a:pt x="119787" y="0"/>
                  </a:lnTo>
                  <a:close/>
                </a:path>
              </a:pathLst>
            </a:custGeom>
            <a:solidFill>
              <a:srgbClr val="A7654D"/>
            </a:solid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050" b="0" i="0" u="none" strike="noStrike" kern="0" cap="none" spc="0" normalizeH="0" baseline="0" noProof="0">
                <a:ln>
                  <a:noFill/>
                </a:ln>
                <a:solidFill>
                  <a:prstClr val="black"/>
                </a:solidFill>
                <a:effectLst/>
                <a:uLnTx/>
                <a:uFillTx/>
              </a:endParaRPr>
            </a:p>
          </p:txBody>
        </p:sp>
        <p:sp>
          <p:nvSpPr>
            <p:cNvPr id="114" name="Forma libre 172">
              <a:extLst>
                <a:ext uri="{FF2B5EF4-FFF2-40B4-BE49-F238E27FC236}">
                  <a16:creationId xmlns:a16="http://schemas.microsoft.com/office/drawing/2014/main" id="{265A9BD5-E943-9131-285D-92EDF403CF1E}"/>
                </a:ext>
              </a:extLst>
            </p:cNvPr>
            <p:cNvSpPr/>
            <p:nvPr/>
          </p:nvSpPr>
          <p:spPr>
            <a:xfrm>
              <a:off x="5159350" y="3690378"/>
              <a:ext cx="271884" cy="218436"/>
            </a:xfrm>
            <a:custGeom>
              <a:avLst/>
              <a:gdLst>
                <a:gd name="connsiteX0" fmla="*/ 151892 w 271884"/>
                <a:gd name="connsiteY0" fmla="*/ 140458 h 218436"/>
                <a:gd name="connsiteX1" fmla="*/ 65913 w 271884"/>
                <a:gd name="connsiteY1" fmla="*/ 145792 h 218436"/>
                <a:gd name="connsiteX2" fmla="*/ 31750 w 271884"/>
                <a:gd name="connsiteY2" fmla="*/ 123948 h 218436"/>
                <a:gd name="connsiteX3" fmla="*/ 0 w 271884"/>
                <a:gd name="connsiteY3" fmla="*/ 183638 h 218436"/>
                <a:gd name="connsiteX4" fmla="*/ 25400 w 271884"/>
                <a:gd name="connsiteY4" fmla="*/ 30603 h 218436"/>
                <a:gd name="connsiteX5" fmla="*/ 79883 w 271884"/>
                <a:gd name="connsiteY5" fmla="*/ 11553 h 218436"/>
                <a:gd name="connsiteX6" fmla="*/ 181864 w 271884"/>
                <a:gd name="connsiteY6" fmla="*/ 11553 h 218436"/>
                <a:gd name="connsiteX7" fmla="*/ 270065 w 271884"/>
                <a:gd name="connsiteY7" fmla="*/ 183765 h 218436"/>
                <a:gd name="connsiteX8" fmla="*/ 246507 w 271884"/>
                <a:gd name="connsiteY8" fmla="*/ 218436 h 218436"/>
                <a:gd name="connsiteX9" fmla="*/ 208089 w 271884"/>
                <a:gd name="connsiteY9" fmla="*/ 200847 h 218436"/>
                <a:gd name="connsiteX10" fmla="*/ 188277 w 271884"/>
                <a:gd name="connsiteY10" fmla="*/ 216849 h 218436"/>
                <a:gd name="connsiteX11" fmla="*/ 160528 w 271884"/>
                <a:gd name="connsiteY11" fmla="*/ 185924 h 218436"/>
                <a:gd name="connsiteX12" fmla="*/ 151892 w 271884"/>
                <a:gd name="connsiteY12" fmla="*/ 140459 h 21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1884" h="218436">
                  <a:moveTo>
                    <a:pt x="151892" y="140458"/>
                  </a:moveTo>
                  <a:cubicBezTo>
                    <a:pt x="143383" y="144713"/>
                    <a:pt x="105981" y="161286"/>
                    <a:pt x="65913" y="145792"/>
                  </a:cubicBezTo>
                  <a:cubicBezTo>
                    <a:pt x="53201" y="140824"/>
                    <a:pt x="41593" y="133402"/>
                    <a:pt x="31750" y="123948"/>
                  </a:cubicBezTo>
                  <a:cubicBezTo>
                    <a:pt x="31750" y="123948"/>
                    <a:pt x="9842" y="127695"/>
                    <a:pt x="0" y="183638"/>
                  </a:cubicBezTo>
                  <a:lnTo>
                    <a:pt x="25400" y="30603"/>
                  </a:lnTo>
                  <a:lnTo>
                    <a:pt x="79883" y="11553"/>
                  </a:lnTo>
                  <a:cubicBezTo>
                    <a:pt x="112131" y="-3851"/>
                    <a:pt x="149615" y="-3851"/>
                    <a:pt x="181864" y="11553"/>
                  </a:cubicBezTo>
                  <a:cubicBezTo>
                    <a:pt x="239585" y="36953"/>
                    <a:pt x="281241" y="110740"/>
                    <a:pt x="270065" y="183765"/>
                  </a:cubicBezTo>
                  <a:cubicBezTo>
                    <a:pt x="262001" y="195513"/>
                    <a:pt x="254571" y="206689"/>
                    <a:pt x="246507" y="218436"/>
                  </a:cubicBezTo>
                  <a:cubicBezTo>
                    <a:pt x="238950" y="204776"/>
                    <a:pt x="223368" y="197641"/>
                    <a:pt x="208089" y="200847"/>
                  </a:cubicBezTo>
                  <a:cubicBezTo>
                    <a:pt x="199631" y="203355"/>
                    <a:pt x="192509" y="209107"/>
                    <a:pt x="188277" y="216849"/>
                  </a:cubicBezTo>
                  <a:cubicBezTo>
                    <a:pt x="176614" y="208992"/>
                    <a:pt x="167080" y="198367"/>
                    <a:pt x="160528" y="185924"/>
                  </a:cubicBezTo>
                  <a:cubicBezTo>
                    <a:pt x="153977" y="171702"/>
                    <a:pt x="151012" y="156092"/>
                    <a:pt x="151892" y="140459"/>
                  </a:cubicBezTo>
                  <a:close/>
                </a:path>
              </a:pathLst>
            </a:custGeom>
            <a:solidFill>
              <a:srgbClr val="191414"/>
            </a:solid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050" b="0" i="0" u="none" strike="noStrike" kern="0" cap="none" spc="0" normalizeH="0" baseline="0" noProof="0">
                <a:ln>
                  <a:noFill/>
                </a:ln>
                <a:solidFill>
                  <a:prstClr val="black"/>
                </a:solidFill>
                <a:effectLst/>
                <a:uLnTx/>
                <a:uFillTx/>
              </a:endParaRPr>
            </a:p>
          </p:txBody>
        </p:sp>
        <p:sp>
          <p:nvSpPr>
            <p:cNvPr id="115" name="Forma libre 173">
              <a:extLst>
                <a:ext uri="{FF2B5EF4-FFF2-40B4-BE49-F238E27FC236}">
                  <a16:creationId xmlns:a16="http://schemas.microsoft.com/office/drawing/2014/main" id="{A60C2C0C-BE96-9CF2-E12D-CC5F0E089BEA}"/>
                </a:ext>
              </a:extLst>
            </p:cNvPr>
            <p:cNvSpPr/>
            <p:nvPr/>
          </p:nvSpPr>
          <p:spPr>
            <a:xfrm>
              <a:off x="5184559" y="4104648"/>
              <a:ext cx="240920" cy="328866"/>
            </a:xfrm>
            <a:custGeom>
              <a:avLst/>
              <a:gdLst>
                <a:gd name="connsiteX0" fmla="*/ 240919 w 240920"/>
                <a:gd name="connsiteY0" fmla="*/ 13208 h 328866"/>
                <a:gd name="connsiteX1" fmla="*/ 195390 w 240920"/>
                <a:gd name="connsiteY1" fmla="*/ 13208 h 328866"/>
                <a:gd name="connsiteX2" fmla="*/ 93154 w 240920"/>
                <a:gd name="connsiteY2" fmla="*/ 102108 h 328866"/>
                <a:gd name="connsiteX3" fmla="*/ 47625 w 240920"/>
                <a:gd name="connsiteY3" fmla="*/ 0 h 328866"/>
                <a:gd name="connsiteX4" fmla="*/ 11747 w 240920"/>
                <a:gd name="connsiteY4" fmla="*/ 0 h 328866"/>
                <a:gd name="connsiteX5" fmla="*/ 0 w 240920"/>
                <a:gd name="connsiteY5" fmla="*/ 51626 h 328866"/>
                <a:gd name="connsiteX6" fmla="*/ 58865 w 240920"/>
                <a:gd name="connsiteY6" fmla="*/ 328866 h 328866"/>
                <a:gd name="connsiteX7" fmla="*/ 240919 w 240920"/>
                <a:gd name="connsiteY7" fmla="*/ 13208 h 328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0920" h="328866">
                  <a:moveTo>
                    <a:pt x="240919" y="13208"/>
                  </a:moveTo>
                  <a:lnTo>
                    <a:pt x="195390" y="13208"/>
                  </a:lnTo>
                  <a:lnTo>
                    <a:pt x="93154" y="102108"/>
                  </a:lnTo>
                  <a:lnTo>
                    <a:pt x="47625" y="0"/>
                  </a:lnTo>
                  <a:lnTo>
                    <a:pt x="11747" y="0"/>
                  </a:lnTo>
                  <a:cubicBezTo>
                    <a:pt x="8001" y="17209"/>
                    <a:pt x="3747" y="34417"/>
                    <a:pt x="0" y="51626"/>
                  </a:cubicBezTo>
                  <a:cubicBezTo>
                    <a:pt x="19812" y="144018"/>
                    <a:pt x="39624" y="236410"/>
                    <a:pt x="58865" y="328866"/>
                  </a:cubicBezTo>
                  <a:cubicBezTo>
                    <a:pt x="59436" y="328613"/>
                    <a:pt x="241491" y="72327"/>
                    <a:pt x="240919" y="13208"/>
                  </a:cubicBezTo>
                  <a:close/>
                </a:path>
              </a:pathLst>
            </a:custGeom>
            <a:solidFill>
              <a:srgbClr val="F6EDE4"/>
            </a:solid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050" b="0" i="0" u="none" strike="noStrike" kern="0" cap="none" spc="0" normalizeH="0" baseline="0" noProof="0">
                <a:ln>
                  <a:noFill/>
                </a:ln>
                <a:solidFill>
                  <a:prstClr val="black"/>
                </a:solidFill>
                <a:effectLst/>
                <a:uLnTx/>
                <a:uFillTx/>
              </a:endParaRPr>
            </a:p>
          </p:txBody>
        </p:sp>
        <p:sp>
          <p:nvSpPr>
            <p:cNvPr id="116" name="Forma libre 175">
              <a:extLst>
                <a:ext uri="{FF2B5EF4-FFF2-40B4-BE49-F238E27FC236}">
                  <a16:creationId xmlns:a16="http://schemas.microsoft.com/office/drawing/2014/main" id="{752ED5D7-F41A-1578-AABD-9CD22B038876}"/>
                </a:ext>
              </a:extLst>
            </p:cNvPr>
            <p:cNvSpPr/>
            <p:nvPr/>
          </p:nvSpPr>
          <p:spPr>
            <a:xfrm>
              <a:off x="5247106" y="3863668"/>
              <a:ext cx="56515" cy="11110"/>
            </a:xfrm>
            <a:custGeom>
              <a:avLst/>
              <a:gdLst>
                <a:gd name="connsiteX0" fmla="*/ 56515 w 56515"/>
                <a:gd name="connsiteY0" fmla="*/ 7364 h 11110"/>
                <a:gd name="connsiteX1" fmla="*/ 38100 w 56515"/>
                <a:gd name="connsiteY1" fmla="*/ 315 h 11110"/>
                <a:gd name="connsiteX2" fmla="*/ 0 w 56515"/>
                <a:gd name="connsiteY2" fmla="*/ 11111 h 11110"/>
                <a:gd name="connsiteX3" fmla="*/ 30734 w 56515"/>
                <a:gd name="connsiteY3" fmla="*/ 7364 h 11110"/>
                <a:gd name="connsiteX4" fmla="*/ 56515 w 56515"/>
                <a:gd name="connsiteY4" fmla="*/ 7364 h 11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515" h="11110">
                  <a:moveTo>
                    <a:pt x="56515" y="7364"/>
                  </a:moveTo>
                  <a:cubicBezTo>
                    <a:pt x="51017" y="3598"/>
                    <a:pt x="44707" y="1183"/>
                    <a:pt x="38100" y="315"/>
                  </a:cubicBezTo>
                  <a:cubicBezTo>
                    <a:pt x="24479" y="-1182"/>
                    <a:pt x="10811" y="2691"/>
                    <a:pt x="0" y="11111"/>
                  </a:cubicBezTo>
                  <a:cubicBezTo>
                    <a:pt x="10122" y="9008"/>
                    <a:pt x="20403" y="7755"/>
                    <a:pt x="30734" y="7364"/>
                  </a:cubicBezTo>
                  <a:cubicBezTo>
                    <a:pt x="39322" y="6924"/>
                    <a:pt x="47927" y="6924"/>
                    <a:pt x="56515" y="7364"/>
                  </a:cubicBezTo>
                  <a:close/>
                </a:path>
              </a:pathLst>
            </a:custGeom>
            <a:solidFill>
              <a:srgbClr val="191414"/>
            </a:solid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050" b="0" i="0" u="none" strike="noStrike" kern="0" cap="none" spc="0" normalizeH="0" baseline="0" noProof="0">
                <a:ln>
                  <a:noFill/>
                </a:ln>
                <a:solidFill>
                  <a:prstClr val="black"/>
                </a:solidFill>
                <a:effectLst/>
                <a:uLnTx/>
                <a:uFillTx/>
              </a:endParaRPr>
            </a:p>
          </p:txBody>
        </p:sp>
        <p:sp>
          <p:nvSpPr>
            <p:cNvPr id="117" name="Forma libre 176">
              <a:extLst>
                <a:ext uri="{FF2B5EF4-FFF2-40B4-BE49-F238E27FC236}">
                  <a16:creationId xmlns:a16="http://schemas.microsoft.com/office/drawing/2014/main" id="{83221868-8714-CD37-B72F-763D4C2818C5}"/>
                </a:ext>
              </a:extLst>
            </p:cNvPr>
            <p:cNvSpPr/>
            <p:nvPr/>
          </p:nvSpPr>
          <p:spPr>
            <a:xfrm>
              <a:off x="5164683" y="3866385"/>
              <a:ext cx="45339" cy="8393"/>
            </a:xfrm>
            <a:custGeom>
              <a:avLst/>
              <a:gdLst>
                <a:gd name="connsiteX0" fmla="*/ 45339 w 45339"/>
                <a:gd name="connsiteY0" fmla="*/ 8394 h 8393"/>
                <a:gd name="connsiteX1" fmla="*/ 33084 w 45339"/>
                <a:gd name="connsiteY1" fmla="*/ 1282 h 8393"/>
                <a:gd name="connsiteX2" fmla="*/ 0 w 45339"/>
                <a:gd name="connsiteY2" fmla="*/ 7632 h 8393"/>
                <a:gd name="connsiteX3" fmla="*/ 45339 w 45339"/>
                <a:gd name="connsiteY3" fmla="*/ 8394 h 8393"/>
              </a:gdLst>
              <a:ahLst/>
              <a:cxnLst>
                <a:cxn ang="0">
                  <a:pos x="connsiteX0" y="connsiteY0"/>
                </a:cxn>
                <a:cxn ang="0">
                  <a:pos x="connsiteX1" y="connsiteY1"/>
                </a:cxn>
                <a:cxn ang="0">
                  <a:pos x="connsiteX2" y="connsiteY2"/>
                </a:cxn>
                <a:cxn ang="0">
                  <a:pos x="connsiteX3" y="connsiteY3"/>
                </a:cxn>
              </a:cxnLst>
              <a:rect l="l" t="t" r="r" b="b"/>
              <a:pathLst>
                <a:path w="45339" h="8393">
                  <a:moveTo>
                    <a:pt x="45339" y="8394"/>
                  </a:moveTo>
                  <a:cubicBezTo>
                    <a:pt x="41682" y="5353"/>
                    <a:pt x="37539" y="2948"/>
                    <a:pt x="33084" y="1282"/>
                  </a:cubicBezTo>
                  <a:cubicBezTo>
                    <a:pt x="21663" y="-1721"/>
                    <a:pt x="9497" y="614"/>
                    <a:pt x="0" y="7632"/>
                  </a:cubicBezTo>
                  <a:cubicBezTo>
                    <a:pt x="15113" y="7822"/>
                    <a:pt x="30416" y="7822"/>
                    <a:pt x="45339" y="8394"/>
                  </a:cubicBezTo>
                  <a:close/>
                </a:path>
              </a:pathLst>
            </a:custGeom>
            <a:solidFill>
              <a:srgbClr val="191414"/>
            </a:solid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050" b="0" i="0" u="none" strike="noStrike" kern="0" cap="none" spc="0" normalizeH="0" baseline="0" noProof="0">
                <a:ln>
                  <a:noFill/>
                </a:ln>
                <a:solidFill>
                  <a:prstClr val="black"/>
                </a:solidFill>
                <a:effectLst/>
                <a:uLnTx/>
                <a:uFillTx/>
              </a:endParaRPr>
            </a:p>
          </p:txBody>
        </p:sp>
        <p:sp>
          <p:nvSpPr>
            <p:cNvPr id="118" name="Forma libre 178">
              <a:extLst>
                <a:ext uri="{FF2B5EF4-FFF2-40B4-BE49-F238E27FC236}">
                  <a16:creationId xmlns:a16="http://schemas.microsoft.com/office/drawing/2014/main" id="{B4C1C1BE-F0FB-36DC-6082-22B2CE81F34A}"/>
                </a:ext>
              </a:extLst>
            </p:cNvPr>
            <p:cNvSpPr/>
            <p:nvPr/>
          </p:nvSpPr>
          <p:spPr>
            <a:xfrm>
              <a:off x="5215737" y="3891796"/>
              <a:ext cx="22669" cy="56705"/>
            </a:xfrm>
            <a:custGeom>
              <a:avLst/>
              <a:gdLst>
                <a:gd name="connsiteX0" fmla="*/ 0 w 22669"/>
                <a:gd name="connsiteY0" fmla="*/ 0 h 56705"/>
                <a:gd name="connsiteX1" fmla="*/ 0 w 22669"/>
                <a:gd name="connsiteY1" fmla="*/ 56706 h 56705"/>
                <a:gd name="connsiteX2" fmla="*/ 22670 w 22669"/>
                <a:gd name="connsiteY2" fmla="*/ 56706 h 56705"/>
              </a:gdLst>
              <a:ahLst/>
              <a:cxnLst>
                <a:cxn ang="0">
                  <a:pos x="connsiteX0" y="connsiteY0"/>
                </a:cxn>
                <a:cxn ang="0">
                  <a:pos x="connsiteX1" y="connsiteY1"/>
                </a:cxn>
                <a:cxn ang="0">
                  <a:pos x="connsiteX2" y="connsiteY2"/>
                </a:cxn>
              </a:cxnLst>
              <a:rect l="l" t="t" r="r" b="b"/>
              <a:pathLst>
                <a:path w="22669" h="56705">
                  <a:moveTo>
                    <a:pt x="0" y="0"/>
                  </a:moveTo>
                  <a:lnTo>
                    <a:pt x="0" y="56706"/>
                  </a:lnTo>
                  <a:lnTo>
                    <a:pt x="22670" y="56706"/>
                  </a:lnTo>
                </a:path>
              </a:pathLst>
            </a:custGeom>
            <a:noFill/>
            <a:ln w="5969" cap="flat">
              <a:solidFill>
                <a:srgbClr val="191414"/>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050" b="0" i="0" u="none" strike="noStrike" kern="0" cap="none" spc="0" normalizeH="0" baseline="0" noProof="0">
                <a:ln>
                  <a:noFill/>
                </a:ln>
                <a:solidFill>
                  <a:prstClr val="black"/>
                </a:solidFill>
                <a:effectLst/>
                <a:uLnTx/>
                <a:uFillTx/>
              </a:endParaRPr>
            </a:p>
          </p:txBody>
        </p:sp>
        <p:sp>
          <p:nvSpPr>
            <p:cNvPr id="119" name="Forma libre 179">
              <a:extLst>
                <a:ext uri="{FF2B5EF4-FFF2-40B4-BE49-F238E27FC236}">
                  <a16:creationId xmlns:a16="http://schemas.microsoft.com/office/drawing/2014/main" id="{CFE754CA-1070-CC50-D6D2-7D4769723D19}"/>
                </a:ext>
              </a:extLst>
            </p:cNvPr>
            <p:cNvSpPr/>
            <p:nvPr/>
          </p:nvSpPr>
          <p:spPr>
            <a:xfrm>
              <a:off x="5218722" y="3959869"/>
              <a:ext cx="36703" cy="11258"/>
            </a:xfrm>
            <a:custGeom>
              <a:avLst/>
              <a:gdLst>
                <a:gd name="connsiteX0" fmla="*/ 36703 w 36703"/>
                <a:gd name="connsiteY0" fmla="*/ 0 h 11258"/>
                <a:gd name="connsiteX1" fmla="*/ 19050 w 36703"/>
                <a:gd name="connsiteY1" fmla="*/ 10351 h 11258"/>
                <a:gd name="connsiteX2" fmla="*/ 0 w 36703"/>
                <a:gd name="connsiteY2" fmla="*/ 9271 h 11258"/>
              </a:gdLst>
              <a:ahLst/>
              <a:cxnLst>
                <a:cxn ang="0">
                  <a:pos x="connsiteX0" y="connsiteY0"/>
                </a:cxn>
                <a:cxn ang="0">
                  <a:pos x="connsiteX1" y="connsiteY1"/>
                </a:cxn>
                <a:cxn ang="0">
                  <a:pos x="connsiteX2" y="connsiteY2"/>
                </a:cxn>
              </a:cxnLst>
              <a:rect l="l" t="t" r="r" b="b"/>
              <a:pathLst>
                <a:path w="36703" h="11258">
                  <a:moveTo>
                    <a:pt x="36703" y="0"/>
                  </a:moveTo>
                  <a:cubicBezTo>
                    <a:pt x="31948" y="5091"/>
                    <a:pt x="25815" y="8687"/>
                    <a:pt x="19050" y="10351"/>
                  </a:cubicBezTo>
                  <a:cubicBezTo>
                    <a:pt x="12731" y="11858"/>
                    <a:pt x="6109" y="11483"/>
                    <a:pt x="0" y="9271"/>
                  </a:cubicBezTo>
                </a:path>
              </a:pathLst>
            </a:custGeom>
            <a:noFill/>
            <a:ln w="5969" cap="flat">
              <a:solidFill>
                <a:srgbClr val="191414"/>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050" b="0" i="0" u="none" strike="noStrike" kern="0" cap="none" spc="0" normalizeH="0" baseline="0" noProof="0">
                <a:ln>
                  <a:noFill/>
                </a:ln>
                <a:solidFill>
                  <a:prstClr val="black"/>
                </a:solidFill>
                <a:effectLst/>
                <a:uLnTx/>
                <a:uFillTx/>
              </a:endParaRPr>
            </a:p>
          </p:txBody>
        </p:sp>
        <p:sp>
          <p:nvSpPr>
            <p:cNvPr id="120" name="Forma libre 186">
              <a:extLst>
                <a:ext uri="{FF2B5EF4-FFF2-40B4-BE49-F238E27FC236}">
                  <a16:creationId xmlns:a16="http://schemas.microsoft.com/office/drawing/2014/main" id="{D1416E2C-EC43-4002-8319-2F49BFCCC3A9}"/>
                </a:ext>
              </a:extLst>
            </p:cNvPr>
            <p:cNvSpPr/>
            <p:nvPr/>
          </p:nvSpPr>
          <p:spPr>
            <a:xfrm>
              <a:off x="5261076" y="3903163"/>
              <a:ext cx="11303" cy="11303"/>
            </a:xfrm>
            <a:custGeom>
              <a:avLst/>
              <a:gdLst>
                <a:gd name="connsiteX0" fmla="*/ 11303 w 11303"/>
                <a:gd name="connsiteY0" fmla="*/ 5652 h 11303"/>
                <a:gd name="connsiteX1" fmla="*/ 5652 w 11303"/>
                <a:gd name="connsiteY1" fmla="*/ 11303 h 11303"/>
                <a:gd name="connsiteX2" fmla="*/ 0 w 11303"/>
                <a:gd name="connsiteY2" fmla="*/ 5652 h 11303"/>
                <a:gd name="connsiteX3" fmla="*/ 5652 w 11303"/>
                <a:gd name="connsiteY3" fmla="*/ 0 h 11303"/>
                <a:gd name="connsiteX4" fmla="*/ 11303 w 11303"/>
                <a:gd name="connsiteY4" fmla="*/ 5652 h 11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3" h="11303">
                  <a:moveTo>
                    <a:pt x="11303" y="5652"/>
                  </a:moveTo>
                  <a:cubicBezTo>
                    <a:pt x="11303" y="8773"/>
                    <a:pt x="8773" y="11303"/>
                    <a:pt x="5652" y="11303"/>
                  </a:cubicBezTo>
                  <a:cubicBezTo>
                    <a:pt x="2530" y="11303"/>
                    <a:pt x="0" y="8773"/>
                    <a:pt x="0" y="5652"/>
                  </a:cubicBezTo>
                  <a:cubicBezTo>
                    <a:pt x="0" y="2530"/>
                    <a:pt x="2530" y="0"/>
                    <a:pt x="5652" y="0"/>
                  </a:cubicBezTo>
                  <a:cubicBezTo>
                    <a:pt x="8773" y="0"/>
                    <a:pt x="11303" y="2530"/>
                    <a:pt x="11303" y="5652"/>
                  </a:cubicBezTo>
                  <a:close/>
                </a:path>
              </a:pathLst>
            </a:custGeom>
            <a:solidFill>
              <a:srgbClr val="191414"/>
            </a:solid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050" b="0" i="0" u="none" strike="noStrike" kern="0" cap="none" spc="0" normalizeH="0" baseline="0" noProof="0">
                <a:ln>
                  <a:noFill/>
                </a:ln>
                <a:solidFill>
                  <a:prstClr val="black"/>
                </a:solidFill>
                <a:effectLst/>
                <a:uLnTx/>
                <a:uFillTx/>
              </a:endParaRPr>
            </a:p>
          </p:txBody>
        </p:sp>
        <p:sp>
          <p:nvSpPr>
            <p:cNvPr id="121" name="Forma libre 189">
              <a:extLst>
                <a:ext uri="{FF2B5EF4-FFF2-40B4-BE49-F238E27FC236}">
                  <a16:creationId xmlns:a16="http://schemas.microsoft.com/office/drawing/2014/main" id="{07A6B967-D73A-0A8A-14A9-BEADAD3B85D2}"/>
                </a:ext>
              </a:extLst>
            </p:cNvPr>
            <p:cNvSpPr/>
            <p:nvPr/>
          </p:nvSpPr>
          <p:spPr>
            <a:xfrm>
              <a:off x="5187301" y="3906274"/>
              <a:ext cx="11596" cy="11685"/>
            </a:xfrm>
            <a:custGeom>
              <a:avLst/>
              <a:gdLst>
                <a:gd name="connsiteX0" fmla="*/ 11545 w 11596"/>
                <a:gd name="connsiteY0" fmla="*/ 7112 h 11685"/>
                <a:gd name="connsiteX1" fmla="*/ 4573 w 11596"/>
                <a:gd name="connsiteY1" fmla="*/ 11544 h 11685"/>
                <a:gd name="connsiteX2" fmla="*/ 141 w 11596"/>
                <a:gd name="connsiteY2" fmla="*/ 4572 h 11685"/>
                <a:gd name="connsiteX3" fmla="*/ 5894 w 11596"/>
                <a:gd name="connsiteY3" fmla="*/ 0 h 11685"/>
                <a:gd name="connsiteX4" fmla="*/ 11562 w 11596"/>
                <a:gd name="connsiteY4" fmla="*/ 6966 h 11685"/>
                <a:gd name="connsiteX5" fmla="*/ 11546 w 11596"/>
                <a:gd name="connsiteY5" fmla="*/ 7112 h 11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96" h="11685">
                  <a:moveTo>
                    <a:pt x="11545" y="7112"/>
                  </a:moveTo>
                  <a:cubicBezTo>
                    <a:pt x="10844" y="10262"/>
                    <a:pt x="7722" y="12246"/>
                    <a:pt x="4573" y="11544"/>
                  </a:cubicBezTo>
                  <a:cubicBezTo>
                    <a:pt x="1424" y="10843"/>
                    <a:pt x="-560" y="7721"/>
                    <a:pt x="141" y="4572"/>
                  </a:cubicBezTo>
                  <a:cubicBezTo>
                    <a:pt x="740" y="1882"/>
                    <a:pt x="3138" y="-24"/>
                    <a:pt x="5894" y="0"/>
                  </a:cubicBezTo>
                  <a:cubicBezTo>
                    <a:pt x="9383" y="358"/>
                    <a:pt x="11921" y="3477"/>
                    <a:pt x="11562" y="6966"/>
                  </a:cubicBezTo>
                  <a:cubicBezTo>
                    <a:pt x="11557" y="7015"/>
                    <a:pt x="11552" y="7063"/>
                    <a:pt x="11546" y="7112"/>
                  </a:cubicBezTo>
                  <a:close/>
                </a:path>
              </a:pathLst>
            </a:custGeom>
            <a:solidFill>
              <a:srgbClr val="191414"/>
            </a:solid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050" b="0" i="0" u="none" strike="noStrike" kern="0" cap="none" spc="0" normalizeH="0" baseline="0" noProof="0">
                <a:ln>
                  <a:noFill/>
                </a:ln>
                <a:solidFill>
                  <a:prstClr val="black"/>
                </a:solidFill>
                <a:effectLst/>
                <a:uLnTx/>
                <a:uFillTx/>
              </a:endParaRPr>
            </a:p>
          </p:txBody>
        </p:sp>
        <p:sp>
          <p:nvSpPr>
            <p:cNvPr id="122" name="Forma libre 192">
              <a:extLst>
                <a:ext uri="{FF2B5EF4-FFF2-40B4-BE49-F238E27FC236}">
                  <a16:creationId xmlns:a16="http://schemas.microsoft.com/office/drawing/2014/main" id="{0EA35537-2617-40D1-713B-557CD37DA542}"/>
                </a:ext>
              </a:extLst>
            </p:cNvPr>
            <p:cNvSpPr/>
            <p:nvPr/>
          </p:nvSpPr>
          <p:spPr>
            <a:xfrm>
              <a:off x="5244058" y="4025020"/>
              <a:ext cx="59563" cy="22732"/>
            </a:xfrm>
            <a:custGeom>
              <a:avLst/>
              <a:gdLst>
                <a:gd name="connsiteX0" fmla="*/ 4763 w 59563"/>
                <a:gd name="connsiteY0" fmla="*/ 0 h 22732"/>
                <a:gd name="connsiteX1" fmla="*/ 59563 w 59563"/>
                <a:gd name="connsiteY1" fmla="*/ 7557 h 22732"/>
                <a:gd name="connsiteX2" fmla="*/ 0 w 59563"/>
                <a:gd name="connsiteY2" fmla="*/ 22733 h 22732"/>
                <a:gd name="connsiteX3" fmla="*/ 4763 w 59563"/>
                <a:gd name="connsiteY3" fmla="*/ 0 h 22732"/>
              </a:gdLst>
              <a:ahLst/>
              <a:cxnLst>
                <a:cxn ang="0">
                  <a:pos x="connsiteX0" y="connsiteY0"/>
                </a:cxn>
                <a:cxn ang="0">
                  <a:pos x="connsiteX1" y="connsiteY1"/>
                </a:cxn>
                <a:cxn ang="0">
                  <a:pos x="connsiteX2" y="connsiteY2"/>
                </a:cxn>
                <a:cxn ang="0">
                  <a:pos x="connsiteX3" y="connsiteY3"/>
                </a:cxn>
              </a:cxnLst>
              <a:rect l="l" t="t" r="r" b="b"/>
              <a:pathLst>
                <a:path w="59563" h="22732">
                  <a:moveTo>
                    <a:pt x="4763" y="0"/>
                  </a:moveTo>
                  <a:lnTo>
                    <a:pt x="59563" y="7557"/>
                  </a:lnTo>
                  <a:lnTo>
                    <a:pt x="0" y="22733"/>
                  </a:lnTo>
                  <a:lnTo>
                    <a:pt x="4763" y="0"/>
                  </a:lnTo>
                  <a:close/>
                </a:path>
              </a:pathLst>
            </a:custGeom>
            <a:solidFill>
              <a:srgbClr val="7C4231"/>
            </a:solid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050" b="0" i="0" u="none" strike="noStrike" kern="0" cap="none" spc="0" normalizeH="0" baseline="0" noProof="0">
                <a:ln>
                  <a:noFill/>
                </a:ln>
                <a:solidFill>
                  <a:prstClr val="black"/>
                </a:solidFill>
                <a:effectLst/>
                <a:uLnTx/>
                <a:uFillTx/>
              </a:endParaRPr>
            </a:p>
          </p:txBody>
        </p:sp>
        <p:sp>
          <p:nvSpPr>
            <p:cNvPr id="123" name="Forma libre 193">
              <a:extLst>
                <a:ext uri="{FF2B5EF4-FFF2-40B4-BE49-F238E27FC236}">
                  <a16:creationId xmlns:a16="http://schemas.microsoft.com/office/drawing/2014/main" id="{03FA977A-D7FA-2D22-3D94-F849D1C5F9E5}"/>
                </a:ext>
              </a:extLst>
            </p:cNvPr>
            <p:cNvSpPr/>
            <p:nvPr/>
          </p:nvSpPr>
          <p:spPr>
            <a:xfrm>
              <a:off x="5082472" y="4107125"/>
              <a:ext cx="527383" cy="603897"/>
            </a:xfrm>
            <a:custGeom>
              <a:avLst/>
              <a:gdLst>
                <a:gd name="connsiteX0" fmla="*/ 328338 w 527383"/>
                <a:gd name="connsiteY0" fmla="*/ 12446 h 603897"/>
                <a:gd name="connsiteX1" fmla="*/ 377423 w 527383"/>
                <a:gd name="connsiteY1" fmla="*/ 20955 h 603897"/>
                <a:gd name="connsiteX2" fmla="*/ 417492 w 527383"/>
                <a:gd name="connsiteY2" fmla="*/ 49339 h 603897"/>
                <a:gd name="connsiteX3" fmla="*/ 508805 w 527383"/>
                <a:gd name="connsiteY3" fmla="*/ 290004 h 603897"/>
                <a:gd name="connsiteX4" fmla="*/ 511472 w 527383"/>
                <a:gd name="connsiteY4" fmla="*/ 540766 h 603897"/>
                <a:gd name="connsiteX5" fmla="*/ 506646 w 527383"/>
                <a:gd name="connsiteY5" fmla="*/ 546163 h 603897"/>
                <a:gd name="connsiteX6" fmla="*/ 430446 w 527383"/>
                <a:gd name="connsiteY6" fmla="*/ 590614 h 603897"/>
                <a:gd name="connsiteX7" fmla="*/ 328465 w 527383"/>
                <a:gd name="connsiteY7" fmla="*/ 603314 h 603897"/>
                <a:gd name="connsiteX8" fmla="*/ 334307 w 527383"/>
                <a:gd name="connsiteY8" fmla="*/ 521462 h 603897"/>
                <a:gd name="connsiteX9" fmla="*/ 318305 w 527383"/>
                <a:gd name="connsiteY9" fmla="*/ 469583 h 603897"/>
                <a:gd name="connsiteX10" fmla="*/ 159174 w 527383"/>
                <a:gd name="connsiteY10" fmla="*/ 488633 h 603897"/>
                <a:gd name="connsiteX11" fmla="*/ 34269 w 527383"/>
                <a:gd name="connsiteY11" fmla="*/ 478472 h 603897"/>
                <a:gd name="connsiteX12" fmla="*/ 1567 w 527383"/>
                <a:gd name="connsiteY12" fmla="*/ 447611 h 603897"/>
                <a:gd name="connsiteX13" fmla="*/ 22395 w 527383"/>
                <a:gd name="connsiteY13" fmla="*/ 346011 h 603897"/>
                <a:gd name="connsiteX14" fmla="*/ 1567 w 527383"/>
                <a:gd name="connsiteY14" fmla="*/ 262065 h 603897"/>
                <a:gd name="connsiteX15" fmla="*/ 114787 w 527383"/>
                <a:gd name="connsiteY15" fmla="*/ 0 h 603897"/>
                <a:gd name="connsiteX16" fmla="*/ 160698 w 527383"/>
                <a:gd name="connsiteY16" fmla="*/ 284480 h 60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27383" h="603897">
                  <a:moveTo>
                    <a:pt x="328338" y="12446"/>
                  </a:moveTo>
                  <a:cubicBezTo>
                    <a:pt x="345136" y="11474"/>
                    <a:pt x="361932" y="14386"/>
                    <a:pt x="377423" y="20955"/>
                  </a:cubicBezTo>
                  <a:cubicBezTo>
                    <a:pt x="392442" y="27818"/>
                    <a:pt x="406035" y="37447"/>
                    <a:pt x="417492" y="49339"/>
                  </a:cubicBezTo>
                  <a:cubicBezTo>
                    <a:pt x="479404" y="114554"/>
                    <a:pt x="508805" y="290004"/>
                    <a:pt x="508805" y="290004"/>
                  </a:cubicBezTo>
                  <a:cubicBezTo>
                    <a:pt x="540555" y="478219"/>
                    <a:pt x="524807" y="523684"/>
                    <a:pt x="511472" y="540766"/>
                  </a:cubicBezTo>
                  <a:cubicBezTo>
                    <a:pt x="509954" y="542644"/>
                    <a:pt x="508344" y="544446"/>
                    <a:pt x="506646" y="546163"/>
                  </a:cubicBezTo>
                  <a:cubicBezTo>
                    <a:pt x="480484" y="573405"/>
                    <a:pt x="450067" y="583565"/>
                    <a:pt x="430446" y="590614"/>
                  </a:cubicBezTo>
                  <a:cubicBezTo>
                    <a:pt x="397563" y="601264"/>
                    <a:pt x="362956" y="605573"/>
                    <a:pt x="328465" y="603314"/>
                  </a:cubicBezTo>
                  <a:cubicBezTo>
                    <a:pt x="336297" y="576771"/>
                    <a:pt x="338290" y="548848"/>
                    <a:pt x="334307" y="521462"/>
                  </a:cubicBezTo>
                  <a:cubicBezTo>
                    <a:pt x="331548" y="503477"/>
                    <a:pt x="326156" y="485996"/>
                    <a:pt x="318305" y="469583"/>
                  </a:cubicBezTo>
                  <a:cubicBezTo>
                    <a:pt x="266115" y="481719"/>
                    <a:pt x="212753" y="488107"/>
                    <a:pt x="159174" y="488633"/>
                  </a:cubicBezTo>
                  <a:lnTo>
                    <a:pt x="34269" y="478472"/>
                  </a:lnTo>
                  <a:lnTo>
                    <a:pt x="1567" y="447611"/>
                  </a:lnTo>
                  <a:lnTo>
                    <a:pt x="22395" y="346011"/>
                  </a:lnTo>
                  <a:cubicBezTo>
                    <a:pt x="22395" y="346011"/>
                    <a:pt x="-7006" y="324104"/>
                    <a:pt x="1567" y="262065"/>
                  </a:cubicBezTo>
                  <a:cubicBezTo>
                    <a:pt x="10139" y="200025"/>
                    <a:pt x="114787" y="0"/>
                    <a:pt x="114787" y="0"/>
                  </a:cubicBezTo>
                  <a:lnTo>
                    <a:pt x="160698" y="284480"/>
                  </a:lnTo>
                  <a:close/>
                </a:path>
              </a:pathLst>
            </a:custGeom>
            <a:solidFill>
              <a:srgbClr val="FF905F"/>
            </a:solid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050" b="0" i="0" u="none" strike="noStrike" kern="0" cap="none" spc="0" normalizeH="0" baseline="0" noProof="0">
                <a:ln>
                  <a:noFill/>
                </a:ln>
                <a:solidFill>
                  <a:prstClr val="black"/>
                </a:solidFill>
                <a:effectLst/>
                <a:uLnTx/>
                <a:uFillTx/>
              </a:endParaRPr>
            </a:p>
          </p:txBody>
        </p:sp>
        <p:sp>
          <p:nvSpPr>
            <p:cNvPr id="124" name="Forma libre 194">
              <a:extLst>
                <a:ext uri="{FF2B5EF4-FFF2-40B4-BE49-F238E27FC236}">
                  <a16:creationId xmlns:a16="http://schemas.microsoft.com/office/drawing/2014/main" id="{8C5DABDC-00BF-85E2-3024-8251078C9BF1}"/>
                </a:ext>
              </a:extLst>
            </p:cNvPr>
            <p:cNvSpPr/>
            <p:nvPr/>
          </p:nvSpPr>
          <p:spPr>
            <a:xfrm>
              <a:off x="5238407" y="3852173"/>
              <a:ext cx="79375" cy="82169"/>
            </a:xfrm>
            <a:custGeom>
              <a:avLst/>
              <a:gdLst>
                <a:gd name="connsiteX0" fmla="*/ 79375 w 79375"/>
                <a:gd name="connsiteY0" fmla="*/ 41085 h 82169"/>
                <a:gd name="connsiteX1" fmla="*/ 39687 w 79375"/>
                <a:gd name="connsiteY1" fmla="*/ 82169 h 82169"/>
                <a:gd name="connsiteX2" fmla="*/ 0 w 79375"/>
                <a:gd name="connsiteY2" fmla="*/ 41085 h 82169"/>
                <a:gd name="connsiteX3" fmla="*/ 39687 w 79375"/>
                <a:gd name="connsiteY3" fmla="*/ 0 h 82169"/>
                <a:gd name="connsiteX4" fmla="*/ 79375 w 79375"/>
                <a:gd name="connsiteY4" fmla="*/ 41085 h 82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375" h="82169">
                  <a:moveTo>
                    <a:pt x="79375" y="41085"/>
                  </a:moveTo>
                  <a:cubicBezTo>
                    <a:pt x="79375" y="63775"/>
                    <a:pt x="61606" y="82169"/>
                    <a:pt x="39687" y="82169"/>
                  </a:cubicBezTo>
                  <a:cubicBezTo>
                    <a:pt x="17769" y="82169"/>
                    <a:pt x="0" y="63775"/>
                    <a:pt x="0" y="41085"/>
                  </a:cubicBezTo>
                  <a:cubicBezTo>
                    <a:pt x="0" y="18394"/>
                    <a:pt x="17769" y="0"/>
                    <a:pt x="39687" y="0"/>
                  </a:cubicBezTo>
                  <a:cubicBezTo>
                    <a:pt x="61606" y="0"/>
                    <a:pt x="79375" y="18395"/>
                    <a:pt x="79375" y="41085"/>
                  </a:cubicBezTo>
                  <a:close/>
                </a:path>
              </a:pathLst>
            </a:custGeom>
            <a:noFill/>
            <a:ln w="5969" cap="flat">
              <a:solidFill>
                <a:srgbClr val="FFD586"/>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050" b="0" i="0" u="none" strike="noStrike" kern="0" cap="none" spc="0" normalizeH="0" baseline="0" noProof="0">
                <a:ln>
                  <a:noFill/>
                </a:ln>
                <a:solidFill>
                  <a:prstClr val="black"/>
                </a:solidFill>
                <a:effectLst/>
                <a:uLnTx/>
                <a:uFillTx/>
              </a:endParaRPr>
            </a:p>
          </p:txBody>
        </p:sp>
        <p:sp>
          <p:nvSpPr>
            <p:cNvPr id="125" name="Forma libre 195">
              <a:extLst>
                <a:ext uri="{FF2B5EF4-FFF2-40B4-BE49-F238E27FC236}">
                  <a16:creationId xmlns:a16="http://schemas.microsoft.com/office/drawing/2014/main" id="{BDEC8B30-20DC-11AA-E73E-0E1B59E94DDB}"/>
                </a:ext>
              </a:extLst>
            </p:cNvPr>
            <p:cNvSpPr/>
            <p:nvPr/>
          </p:nvSpPr>
          <p:spPr>
            <a:xfrm>
              <a:off x="5133505" y="3854966"/>
              <a:ext cx="82169" cy="79375"/>
            </a:xfrm>
            <a:custGeom>
              <a:avLst/>
              <a:gdLst>
                <a:gd name="connsiteX0" fmla="*/ 82169 w 82169"/>
                <a:gd name="connsiteY0" fmla="*/ 39687 h 79375"/>
                <a:gd name="connsiteX1" fmla="*/ 41085 w 82169"/>
                <a:gd name="connsiteY1" fmla="*/ 79375 h 79375"/>
                <a:gd name="connsiteX2" fmla="*/ 1 w 82169"/>
                <a:gd name="connsiteY2" fmla="*/ 39687 h 79375"/>
                <a:gd name="connsiteX3" fmla="*/ 41085 w 82169"/>
                <a:gd name="connsiteY3" fmla="*/ 0 h 79375"/>
                <a:gd name="connsiteX4" fmla="*/ 82169 w 82169"/>
                <a:gd name="connsiteY4" fmla="*/ 39687 h 79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69" h="79375">
                  <a:moveTo>
                    <a:pt x="82169" y="39687"/>
                  </a:moveTo>
                  <a:cubicBezTo>
                    <a:pt x="82169" y="61606"/>
                    <a:pt x="63775" y="79375"/>
                    <a:pt x="41085" y="79375"/>
                  </a:cubicBezTo>
                  <a:cubicBezTo>
                    <a:pt x="18394" y="79375"/>
                    <a:pt x="1" y="61606"/>
                    <a:pt x="1" y="39687"/>
                  </a:cubicBezTo>
                  <a:cubicBezTo>
                    <a:pt x="1" y="17769"/>
                    <a:pt x="18395" y="0"/>
                    <a:pt x="41085" y="0"/>
                  </a:cubicBezTo>
                  <a:cubicBezTo>
                    <a:pt x="63775" y="0"/>
                    <a:pt x="82169" y="17769"/>
                    <a:pt x="82169" y="39687"/>
                  </a:cubicBezTo>
                  <a:close/>
                </a:path>
              </a:pathLst>
            </a:custGeom>
            <a:noFill/>
            <a:ln w="5969" cap="flat">
              <a:solidFill>
                <a:srgbClr val="FFD586"/>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050" b="0" i="0" u="none" strike="noStrike" kern="0" cap="none" spc="0" normalizeH="0" baseline="0" noProof="0">
                <a:ln>
                  <a:noFill/>
                </a:ln>
                <a:solidFill>
                  <a:prstClr val="black"/>
                </a:solidFill>
                <a:effectLst/>
                <a:uLnTx/>
                <a:uFillTx/>
              </a:endParaRPr>
            </a:p>
          </p:txBody>
        </p:sp>
        <p:sp>
          <p:nvSpPr>
            <p:cNvPr id="126" name="Forma libre 196">
              <a:extLst>
                <a:ext uri="{FF2B5EF4-FFF2-40B4-BE49-F238E27FC236}">
                  <a16:creationId xmlns:a16="http://schemas.microsoft.com/office/drawing/2014/main" id="{5F120F5B-5308-AB31-28EB-0785EE0B9B69}"/>
                </a:ext>
              </a:extLst>
            </p:cNvPr>
            <p:cNvSpPr/>
            <p:nvPr/>
          </p:nvSpPr>
          <p:spPr>
            <a:xfrm>
              <a:off x="5215738" y="3891797"/>
              <a:ext cx="22669" cy="2857"/>
            </a:xfrm>
            <a:custGeom>
              <a:avLst/>
              <a:gdLst>
                <a:gd name="connsiteX0" fmla="*/ 22669 w 22669"/>
                <a:gd name="connsiteY0" fmla="*/ 0 h 2857"/>
                <a:gd name="connsiteX1" fmla="*/ 0 w 22669"/>
                <a:gd name="connsiteY1" fmla="*/ 2857 h 2857"/>
              </a:gdLst>
              <a:ahLst/>
              <a:cxnLst>
                <a:cxn ang="0">
                  <a:pos x="connsiteX0" y="connsiteY0"/>
                </a:cxn>
                <a:cxn ang="0">
                  <a:pos x="connsiteX1" y="connsiteY1"/>
                </a:cxn>
              </a:cxnLst>
              <a:rect l="l" t="t" r="r" b="b"/>
              <a:pathLst>
                <a:path w="22669" h="2857">
                  <a:moveTo>
                    <a:pt x="22669" y="0"/>
                  </a:moveTo>
                  <a:lnTo>
                    <a:pt x="0" y="2857"/>
                  </a:lnTo>
                </a:path>
              </a:pathLst>
            </a:custGeom>
            <a:ln w="5969" cap="flat">
              <a:solidFill>
                <a:srgbClr val="EF607C"/>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050" b="0" i="0" u="none" strike="noStrike" kern="0" cap="none" spc="0" normalizeH="0" baseline="0" noProof="0">
                <a:ln>
                  <a:noFill/>
                </a:ln>
                <a:solidFill>
                  <a:prstClr val="black"/>
                </a:solidFill>
                <a:effectLst/>
                <a:uLnTx/>
                <a:uFillTx/>
              </a:endParaRPr>
            </a:p>
          </p:txBody>
        </p:sp>
        <p:sp>
          <p:nvSpPr>
            <p:cNvPr id="127" name="Forma libre 197">
              <a:extLst>
                <a:ext uri="{FF2B5EF4-FFF2-40B4-BE49-F238E27FC236}">
                  <a16:creationId xmlns:a16="http://schemas.microsoft.com/office/drawing/2014/main" id="{A1203477-54A9-0F2B-DCBB-5DCDAD2B06CF}"/>
                </a:ext>
              </a:extLst>
            </p:cNvPr>
            <p:cNvSpPr/>
            <p:nvPr/>
          </p:nvSpPr>
          <p:spPr>
            <a:xfrm>
              <a:off x="5317782" y="3891797"/>
              <a:ext cx="33972" cy="11366"/>
            </a:xfrm>
            <a:custGeom>
              <a:avLst/>
              <a:gdLst>
                <a:gd name="connsiteX0" fmla="*/ 33973 w 33972"/>
                <a:gd name="connsiteY0" fmla="*/ 11367 h 11366"/>
                <a:gd name="connsiteX1" fmla="*/ 0 w 33972"/>
                <a:gd name="connsiteY1" fmla="*/ 0 h 11366"/>
              </a:gdLst>
              <a:ahLst/>
              <a:cxnLst>
                <a:cxn ang="0">
                  <a:pos x="connsiteX0" y="connsiteY0"/>
                </a:cxn>
                <a:cxn ang="0">
                  <a:pos x="connsiteX1" y="connsiteY1"/>
                </a:cxn>
              </a:cxnLst>
              <a:rect l="l" t="t" r="r" b="b"/>
              <a:pathLst>
                <a:path w="33972" h="11366">
                  <a:moveTo>
                    <a:pt x="33973" y="11367"/>
                  </a:moveTo>
                  <a:lnTo>
                    <a:pt x="0" y="0"/>
                  </a:lnTo>
                </a:path>
              </a:pathLst>
            </a:custGeom>
            <a:ln w="5969" cap="flat">
              <a:solidFill>
                <a:srgbClr val="FFD586"/>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050" b="0" i="0" u="none" strike="noStrike" kern="0" cap="none" spc="0" normalizeH="0" baseline="0" noProof="0">
                <a:ln>
                  <a:noFill/>
                </a:ln>
                <a:solidFill>
                  <a:prstClr val="black"/>
                </a:solidFill>
                <a:effectLst/>
                <a:uLnTx/>
                <a:uFillTx/>
              </a:endParaRPr>
            </a:p>
          </p:txBody>
        </p:sp>
        <p:sp>
          <p:nvSpPr>
            <p:cNvPr id="128" name="Forma libre 198">
              <a:extLst>
                <a:ext uri="{FF2B5EF4-FFF2-40B4-BE49-F238E27FC236}">
                  <a16:creationId xmlns:a16="http://schemas.microsoft.com/office/drawing/2014/main" id="{F7A0E2E3-2955-1B64-5984-35F22E505175}"/>
                </a:ext>
              </a:extLst>
            </p:cNvPr>
            <p:cNvSpPr/>
            <p:nvPr/>
          </p:nvSpPr>
          <p:spPr>
            <a:xfrm>
              <a:off x="5133505" y="3894654"/>
              <a:ext cx="31178" cy="5651"/>
            </a:xfrm>
            <a:custGeom>
              <a:avLst/>
              <a:gdLst>
                <a:gd name="connsiteX0" fmla="*/ 0 w 31178"/>
                <a:gd name="connsiteY0" fmla="*/ 0 h 5651"/>
                <a:gd name="connsiteX1" fmla="*/ 31178 w 31178"/>
                <a:gd name="connsiteY1" fmla="*/ 5652 h 5651"/>
              </a:gdLst>
              <a:ahLst/>
              <a:cxnLst>
                <a:cxn ang="0">
                  <a:pos x="connsiteX0" y="connsiteY0"/>
                </a:cxn>
                <a:cxn ang="0">
                  <a:pos x="connsiteX1" y="connsiteY1"/>
                </a:cxn>
              </a:cxnLst>
              <a:rect l="l" t="t" r="r" b="b"/>
              <a:pathLst>
                <a:path w="31178" h="5651">
                  <a:moveTo>
                    <a:pt x="0" y="0"/>
                  </a:moveTo>
                  <a:lnTo>
                    <a:pt x="31178" y="5652"/>
                  </a:lnTo>
                </a:path>
              </a:pathLst>
            </a:custGeom>
            <a:ln w="5969" cap="flat">
              <a:solidFill>
                <a:srgbClr val="FFD586"/>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050" b="0" i="0" u="none" strike="noStrike" kern="0" cap="none" spc="0" normalizeH="0" baseline="0" noProof="0">
                <a:ln>
                  <a:noFill/>
                </a:ln>
                <a:solidFill>
                  <a:prstClr val="black"/>
                </a:solidFill>
                <a:effectLst/>
                <a:uLnTx/>
                <a:uFillTx/>
              </a:endParaRPr>
            </a:p>
          </p:txBody>
        </p:sp>
        <p:sp>
          <p:nvSpPr>
            <p:cNvPr id="129" name="Forma libre 199">
              <a:extLst>
                <a:ext uri="{FF2B5EF4-FFF2-40B4-BE49-F238E27FC236}">
                  <a16:creationId xmlns:a16="http://schemas.microsoft.com/office/drawing/2014/main" id="{4B25F20E-71D5-2B8F-6430-4AC480B0525A}"/>
                </a:ext>
              </a:extLst>
            </p:cNvPr>
            <p:cNvSpPr/>
            <p:nvPr/>
          </p:nvSpPr>
          <p:spPr>
            <a:xfrm>
              <a:off x="5399951" y="4368046"/>
              <a:ext cx="68072" cy="206946"/>
            </a:xfrm>
            <a:custGeom>
              <a:avLst/>
              <a:gdLst>
                <a:gd name="connsiteX0" fmla="*/ 40005 w 68072"/>
                <a:gd name="connsiteY0" fmla="*/ 0 h 206946"/>
                <a:gd name="connsiteX1" fmla="*/ 68072 w 68072"/>
                <a:gd name="connsiteY1" fmla="*/ 176974 h 206946"/>
                <a:gd name="connsiteX2" fmla="*/ 0 w 68072"/>
                <a:gd name="connsiteY2" fmla="*/ 206947 h 206946"/>
                <a:gd name="connsiteX3" fmla="*/ 40005 w 68072"/>
                <a:gd name="connsiteY3" fmla="*/ 166815 h 206946"/>
                <a:gd name="connsiteX4" fmla="*/ 40005 w 68072"/>
                <a:gd name="connsiteY4" fmla="*/ 0 h 2069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72" h="206946">
                  <a:moveTo>
                    <a:pt x="40005" y="0"/>
                  </a:moveTo>
                  <a:lnTo>
                    <a:pt x="68072" y="176974"/>
                  </a:lnTo>
                  <a:lnTo>
                    <a:pt x="0" y="206947"/>
                  </a:lnTo>
                  <a:lnTo>
                    <a:pt x="40005" y="166815"/>
                  </a:lnTo>
                  <a:lnTo>
                    <a:pt x="40005" y="0"/>
                  </a:lnTo>
                  <a:close/>
                </a:path>
              </a:pathLst>
            </a:custGeom>
            <a:solidFill>
              <a:srgbClr val="E0703F"/>
            </a:solid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050" b="0" i="0" u="none" strike="noStrike" kern="0" cap="none" spc="0" normalizeH="0" baseline="0" noProof="0">
                <a:ln>
                  <a:noFill/>
                </a:ln>
                <a:solidFill>
                  <a:prstClr val="black"/>
                </a:solidFill>
                <a:effectLst/>
                <a:uLnTx/>
                <a:uFillTx/>
              </a:endParaRPr>
            </a:p>
          </p:txBody>
        </p:sp>
        <p:sp>
          <p:nvSpPr>
            <p:cNvPr id="130" name="Forma libre 200">
              <a:extLst>
                <a:ext uri="{FF2B5EF4-FFF2-40B4-BE49-F238E27FC236}">
                  <a16:creationId xmlns:a16="http://schemas.microsoft.com/office/drawing/2014/main" id="{6A71BB67-BEE1-04A8-983B-67DD824288E4}"/>
                </a:ext>
              </a:extLst>
            </p:cNvPr>
            <p:cNvSpPr/>
            <p:nvPr/>
          </p:nvSpPr>
          <p:spPr>
            <a:xfrm>
              <a:off x="5099501" y="4305690"/>
              <a:ext cx="36861" cy="167259"/>
            </a:xfrm>
            <a:custGeom>
              <a:avLst/>
              <a:gdLst>
                <a:gd name="connsiteX0" fmla="*/ 36861 w 36861"/>
                <a:gd name="connsiteY0" fmla="*/ 0 h 167259"/>
                <a:gd name="connsiteX1" fmla="*/ 24669 w 36861"/>
                <a:gd name="connsiteY1" fmla="*/ 167259 h 167259"/>
                <a:gd name="connsiteX2" fmla="*/ 222 w 36861"/>
                <a:gd name="connsiteY2" fmla="*/ 83058 h 167259"/>
                <a:gd name="connsiteX3" fmla="*/ 36861 w 36861"/>
                <a:gd name="connsiteY3" fmla="*/ 0 h 167259"/>
              </a:gdLst>
              <a:ahLst/>
              <a:cxnLst>
                <a:cxn ang="0">
                  <a:pos x="connsiteX0" y="connsiteY0"/>
                </a:cxn>
                <a:cxn ang="0">
                  <a:pos x="connsiteX1" y="connsiteY1"/>
                </a:cxn>
                <a:cxn ang="0">
                  <a:pos x="connsiteX2" y="connsiteY2"/>
                </a:cxn>
                <a:cxn ang="0">
                  <a:pos x="connsiteX3" y="connsiteY3"/>
                </a:cxn>
              </a:cxnLst>
              <a:rect l="l" t="t" r="r" b="b"/>
              <a:pathLst>
                <a:path w="36861" h="167259">
                  <a:moveTo>
                    <a:pt x="36861" y="0"/>
                  </a:moveTo>
                  <a:cubicBezTo>
                    <a:pt x="10684" y="51905"/>
                    <a:pt x="6296" y="112107"/>
                    <a:pt x="24669" y="167259"/>
                  </a:cubicBezTo>
                  <a:cubicBezTo>
                    <a:pt x="7105" y="142827"/>
                    <a:pt x="-1527" y="113098"/>
                    <a:pt x="222" y="83058"/>
                  </a:cubicBezTo>
                  <a:cubicBezTo>
                    <a:pt x="2491" y="51975"/>
                    <a:pt x="15436" y="22632"/>
                    <a:pt x="36861" y="0"/>
                  </a:cubicBezTo>
                  <a:close/>
                </a:path>
              </a:pathLst>
            </a:custGeom>
            <a:solidFill>
              <a:srgbClr val="E0703F"/>
            </a:solid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050" b="0" i="0" u="none" strike="noStrike" kern="0" cap="none" spc="0" normalizeH="0" baseline="0" noProof="0">
                <a:ln>
                  <a:noFill/>
                </a:ln>
                <a:solidFill>
                  <a:prstClr val="black"/>
                </a:solidFill>
                <a:effectLst/>
                <a:uLnTx/>
                <a:uFillTx/>
              </a:endParaRPr>
            </a:p>
          </p:txBody>
        </p:sp>
        <p:sp>
          <p:nvSpPr>
            <p:cNvPr id="131" name="Forma libre 201">
              <a:extLst>
                <a:ext uri="{FF2B5EF4-FFF2-40B4-BE49-F238E27FC236}">
                  <a16:creationId xmlns:a16="http://schemas.microsoft.com/office/drawing/2014/main" id="{C2AFEE6D-4E10-7355-5597-E4AFB51C16F4}"/>
                </a:ext>
              </a:extLst>
            </p:cNvPr>
            <p:cNvSpPr/>
            <p:nvPr/>
          </p:nvSpPr>
          <p:spPr>
            <a:xfrm>
              <a:off x="5312067" y="6136069"/>
              <a:ext cx="189928" cy="198373"/>
            </a:xfrm>
            <a:custGeom>
              <a:avLst/>
              <a:gdLst>
                <a:gd name="connsiteX0" fmla="*/ 167640 w 189928"/>
                <a:gd name="connsiteY0" fmla="*/ 0 h 198373"/>
                <a:gd name="connsiteX1" fmla="*/ 189929 w 189928"/>
                <a:gd name="connsiteY1" fmla="*/ 102108 h 198373"/>
                <a:gd name="connsiteX2" fmla="*/ 162814 w 189928"/>
                <a:gd name="connsiteY2" fmla="*/ 158814 h 198373"/>
                <a:gd name="connsiteX3" fmla="*/ 76136 w 189928"/>
                <a:gd name="connsiteY3" fmla="*/ 198374 h 198373"/>
                <a:gd name="connsiteX4" fmla="*/ 16002 w 189928"/>
                <a:gd name="connsiteY4" fmla="*/ 152400 h 198373"/>
                <a:gd name="connsiteX5" fmla="*/ 0 w 189928"/>
                <a:gd name="connsiteY5" fmla="*/ 106934 h 198373"/>
                <a:gd name="connsiteX6" fmla="*/ 26099 w 189928"/>
                <a:gd name="connsiteY6" fmla="*/ 8509 h 198373"/>
                <a:gd name="connsiteX7" fmla="*/ 55880 w 189928"/>
                <a:gd name="connsiteY7" fmla="*/ 59309 h 198373"/>
                <a:gd name="connsiteX8" fmla="*/ 92075 w 189928"/>
                <a:gd name="connsiteY8" fmla="*/ 71120 h 198373"/>
                <a:gd name="connsiteX9" fmla="*/ 141034 w 189928"/>
                <a:gd name="connsiteY9" fmla="*/ 53467 h 198373"/>
                <a:gd name="connsiteX10" fmla="*/ 167641 w 189928"/>
                <a:gd name="connsiteY10" fmla="*/ 0 h 198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9928" h="198373">
                  <a:moveTo>
                    <a:pt x="167640" y="0"/>
                  </a:moveTo>
                  <a:cubicBezTo>
                    <a:pt x="175070" y="34227"/>
                    <a:pt x="182499" y="67882"/>
                    <a:pt x="189929" y="102108"/>
                  </a:cubicBezTo>
                  <a:cubicBezTo>
                    <a:pt x="186341" y="123164"/>
                    <a:pt x="176951" y="142802"/>
                    <a:pt x="162814" y="158814"/>
                  </a:cubicBezTo>
                  <a:cubicBezTo>
                    <a:pt x="140501" y="183236"/>
                    <a:pt x="109206" y="197519"/>
                    <a:pt x="76136" y="198374"/>
                  </a:cubicBezTo>
                  <a:cubicBezTo>
                    <a:pt x="51306" y="190603"/>
                    <a:pt x="30013" y="174323"/>
                    <a:pt x="16002" y="152400"/>
                  </a:cubicBezTo>
                  <a:cubicBezTo>
                    <a:pt x="7249" y="138674"/>
                    <a:pt x="1774" y="123117"/>
                    <a:pt x="0" y="106934"/>
                  </a:cubicBezTo>
                  <a:cubicBezTo>
                    <a:pt x="8509" y="74295"/>
                    <a:pt x="17082" y="41720"/>
                    <a:pt x="26099" y="8509"/>
                  </a:cubicBezTo>
                  <a:cubicBezTo>
                    <a:pt x="28677" y="28797"/>
                    <a:pt x="39436" y="47150"/>
                    <a:pt x="55880" y="59309"/>
                  </a:cubicBezTo>
                  <a:cubicBezTo>
                    <a:pt x="66468" y="66827"/>
                    <a:pt x="79092" y="70946"/>
                    <a:pt x="92075" y="71120"/>
                  </a:cubicBezTo>
                  <a:cubicBezTo>
                    <a:pt x="110025" y="71545"/>
                    <a:pt x="127486" y="65249"/>
                    <a:pt x="141034" y="53467"/>
                  </a:cubicBezTo>
                  <a:cubicBezTo>
                    <a:pt x="156856" y="40044"/>
                    <a:pt x="166475" y="20715"/>
                    <a:pt x="167641" y="0"/>
                  </a:cubicBezTo>
                  <a:close/>
                </a:path>
              </a:pathLst>
            </a:custGeom>
            <a:solidFill>
              <a:srgbClr val="26509B"/>
            </a:solid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050" b="0" i="0" u="none" strike="noStrike" kern="0" cap="none" spc="0" normalizeH="0" baseline="0" noProof="0">
                <a:ln>
                  <a:noFill/>
                </a:ln>
                <a:solidFill>
                  <a:prstClr val="black"/>
                </a:solidFill>
                <a:effectLst/>
                <a:uLnTx/>
                <a:uFillTx/>
              </a:endParaRPr>
            </a:p>
          </p:txBody>
        </p:sp>
        <p:sp>
          <p:nvSpPr>
            <p:cNvPr id="132" name="Forma libre 202">
              <a:extLst>
                <a:ext uri="{FF2B5EF4-FFF2-40B4-BE49-F238E27FC236}">
                  <a16:creationId xmlns:a16="http://schemas.microsoft.com/office/drawing/2014/main" id="{A1A90D55-696D-65DC-034F-C3BCE66F09D0}"/>
                </a:ext>
              </a:extLst>
            </p:cNvPr>
            <p:cNvSpPr/>
            <p:nvPr/>
          </p:nvSpPr>
          <p:spPr>
            <a:xfrm>
              <a:off x="4864240" y="6019800"/>
              <a:ext cx="382645" cy="246606"/>
            </a:xfrm>
            <a:custGeom>
              <a:avLst/>
              <a:gdLst>
                <a:gd name="connsiteX0" fmla="*/ 374357 w 382645"/>
                <a:gd name="connsiteY0" fmla="*/ 0 h 246606"/>
                <a:gd name="connsiteX1" fmla="*/ 382358 w 382645"/>
                <a:gd name="connsiteY1" fmla="*/ 78105 h 246606"/>
                <a:gd name="connsiteX2" fmla="*/ 341782 w 382645"/>
                <a:gd name="connsiteY2" fmla="*/ 133287 h 246606"/>
                <a:gd name="connsiteX3" fmla="*/ 276123 w 382645"/>
                <a:gd name="connsiteY3" fmla="*/ 147130 h 246606"/>
                <a:gd name="connsiteX4" fmla="*/ 185826 w 382645"/>
                <a:gd name="connsiteY4" fmla="*/ 225171 h 246606"/>
                <a:gd name="connsiteX5" fmla="*/ 122834 w 382645"/>
                <a:gd name="connsiteY5" fmla="*/ 246443 h 246606"/>
                <a:gd name="connsiteX6" fmla="*/ 19773 w 382645"/>
                <a:gd name="connsiteY6" fmla="*/ 241110 h 246606"/>
                <a:gd name="connsiteX7" fmla="*/ 14 w 382645"/>
                <a:gd name="connsiteY7" fmla="*/ 219875 h 246606"/>
                <a:gd name="connsiteX8" fmla="*/ 8534 w 382645"/>
                <a:gd name="connsiteY8" fmla="*/ 203962 h 246606"/>
                <a:gd name="connsiteX9" fmla="*/ 83845 w 382645"/>
                <a:gd name="connsiteY9" fmla="*/ 147130 h 246606"/>
                <a:gd name="connsiteX10" fmla="*/ 86512 w 382645"/>
                <a:gd name="connsiteY10" fmla="*/ 168910 h 246606"/>
                <a:gd name="connsiteX11" fmla="*/ 136677 w 382645"/>
                <a:gd name="connsiteY11" fmla="*/ 190119 h 246606"/>
                <a:gd name="connsiteX12" fmla="*/ 260057 w 382645"/>
                <a:gd name="connsiteY12" fmla="*/ 111570 h 246606"/>
                <a:gd name="connsiteX13" fmla="*/ 326859 w 382645"/>
                <a:gd name="connsiteY13" fmla="*/ 65341 h 246606"/>
                <a:gd name="connsiteX14" fmla="*/ 374357 w 382645"/>
                <a:gd name="connsiteY14" fmla="*/ 0 h 24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645" h="246606">
                  <a:moveTo>
                    <a:pt x="374357" y="0"/>
                  </a:moveTo>
                  <a:lnTo>
                    <a:pt x="382358" y="78105"/>
                  </a:lnTo>
                  <a:cubicBezTo>
                    <a:pt x="385132" y="104223"/>
                    <a:pt x="367538" y="128148"/>
                    <a:pt x="341782" y="133287"/>
                  </a:cubicBezTo>
                  <a:lnTo>
                    <a:pt x="276123" y="147130"/>
                  </a:lnTo>
                  <a:lnTo>
                    <a:pt x="185826" y="225171"/>
                  </a:lnTo>
                  <a:cubicBezTo>
                    <a:pt x="168407" y="240207"/>
                    <a:pt x="145802" y="247841"/>
                    <a:pt x="122834" y="246443"/>
                  </a:cubicBezTo>
                  <a:lnTo>
                    <a:pt x="19773" y="241110"/>
                  </a:lnTo>
                  <a:cubicBezTo>
                    <a:pt x="8453" y="240702"/>
                    <a:pt x="-394" y="231195"/>
                    <a:pt x="14" y="219875"/>
                  </a:cubicBezTo>
                  <a:cubicBezTo>
                    <a:pt x="241" y="213539"/>
                    <a:pt x="3387" y="207664"/>
                    <a:pt x="8534" y="203962"/>
                  </a:cubicBezTo>
                  <a:lnTo>
                    <a:pt x="83845" y="147130"/>
                  </a:lnTo>
                  <a:cubicBezTo>
                    <a:pt x="82209" y="154481"/>
                    <a:pt x="83151" y="162171"/>
                    <a:pt x="86512" y="168910"/>
                  </a:cubicBezTo>
                  <a:cubicBezTo>
                    <a:pt x="94005" y="184277"/>
                    <a:pt x="114261" y="193358"/>
                    <a:pt x="136677" y="190119"/>
                  </a:cubicBezTo>
                  <a:cubicBezTo>
                    <a:pt x="177825" y="164148"/>
                    <a:pt x="219227" y="138113"/>
                    <a:pt x="260057" y="111570"/>
                  </a:cubicBezTo>
                  <a:cubicBezTo>
                    <a:pt x="284732" y="99968"/>
                    <a:pt x="307307" y="84346"/>
                    <a:pt x="326859" y="65341"/>
                  </a:cubicBezTo>
                  <a:cubicBezTo>
                    <a:pt x="346092" y="46248"/>
                    <a:pt x="362130" y="24186"/>
                    <a:pt x="374357" y="0"/>
                  </a:cubicBezTo>
                  <a:close/>
                </a:path>
              </a:pathLst>
            </a:custGeom>
            <a:solidFill>
              <a:srgbClr val="26509B"/>
            </a:solid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050" b="0" i="0" u="none" strike="noStrike" kern="0" cap="none" spc="0" normalizeH="0" baseline="0" noProof="0">
                <a:ln>
                  <a:noFill/>
                </a:ln>
                <a:solidFill>
                  <a:prstClr val="black"/>
                </a:solidFill>
                <a:effectLst/>
                <a:uLnTx/>
                <a:uFillTx/>
              </a:endParaRPr>
            </a:p>
          </p:txBody>
        </p:sp>
        <p:sp>
          <p:nvSpPr>
            <p:cNvPr id="133" name="Forma libre 203">
              <a:extLst>
                <a:ext uri="{FF2B5EF4-FFF2-40B4-BE49-F238E27FC236}">
                  <a16:creationId xmlns:a16="http://schemas.microsoft.com/office/drawing/2014/main" id="{0BA7A7C6-8937-F0C1-56F2-5DBDFCFBE80B}"/>
                </a:ext>
              </a:extLst>
            </p:cNvPr>
            <p:cNvSpPr/>
            <p:nvPr/>
          </p:nvSpPr>
          <p:spPr>
            <a:xfrm>
              <a:off x="5173193" y="6110542"/>
              <a:ext cx="59499" cy="138874"/>
            </a:xfrm>
            <a:custGeom>
              <a:avLst/>
              <a:gdLst>
                <a:gd name="connsiteX0" fmla="*/ 14351 w 59499"/>
                <a:gd name="connsiteY0" fmla="*/ 138874 h 138874"/>
                <a:gd name="connsiteX1" fmla="*/ 50482 w 59499"/>
                <a:gd name="connsiteY1" fmla="*/ 136779 h 138874"/>
                <a:gd name="connsiteX2" fmla="*/ 59499 w 59499"/>
                <a:gd name="connsiteY2" fmla="*/ 0 h 138874"/>
                <a:gd name="connsiteX3" fmla="*/ 0 w 59499"/>
                <a:gd name="connsiteY3" fmla="*/ 17082 h 138874"/>
                <a:gd name="connsiteX4" fmla="*/ 14351 w 59499"/>
                <a:gd name="connsiteY4" fmla="*/ 138874 h 138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99" h="138874">
                  <a:moveTo>
                    <a:pt x="14351" y="138874"/>
                  </a:moveTo>
                  <a:cubicBezTo>
                    <a:pt x="26607" y="138366"/>
                    <a:pt x="38290" y="137287"/>
                    <a:pt x="50482" y="136779"/>
                  </a:cubicBezTo>
                  <a:cubicBezTo>
                    <a:pt x="53657" y="91313"/>
                    <a:pt x="56324" y="45910"/>
                    <a:pt x="59499" y="0"/>
                  </a:cubicBezTo>
                  <a:cubicBezTo>
                    <a:pt x="39878" y="5842"/>
                    <a:pt x="20193" y="11176"/>
                    <a:pt x="0" y="17082"/>
                  </a:cubicBezTo>
                  <a:cubicBezTo>
                    <a:pt x="4763" y="58229"/>
                    <a:pt x="9588" y="98298"/>
                    <a:pt x="14351" y="138874"/>
                  </a:cubicBezTo>
                  <a:close/>
                </a:path>
              </a:pathLst>
            </a:custGeom>
            <a:solidFill>
              <a:srgbClr val="26509B"/>
            </a:solid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050" b="0" i="0" u="none" strike="noStrike" kern="0" cap="none" spc="0" normalizeH="0" baseline="0" noProof="0">
                <a:ln>
                  <a:noFill/>
                </a:ln>
                <a:solidFill>
                  <a:prstClr val="black"/>
                </a:solidFill>
                <a:effectLst/>
                <a:uLnTx/>
                <a:uFillTx/>
              </a:endParaRPr>
            </a:p>
          </p:txBody>
        </p:sp>
        <p:sp>
          <p:nvSpPr>
            <p:cNvPr id="134" name="Forma libre 204">
              <a:extLst>
                <a:ext uri="{FF2B5EF4-FFF2-40B4-BE49-F238E27FC236}">
                  <a16:creationId xmlns:a16="http://schemas.microsoft.com/office/drawing/2014/main" id="{A5DD5210-9C40-67DF-4999-14168C77746E}"/>
                </a:ext>
              </a:extLst>
            </p:cNvPr>
            <p:cNvSpPr/>
            <p:nvPr/>
          </p:nvSpPr>
          <p:spPr>
            <a:xfrm>
              <a:off x="4731189" y="4447421"/>
              <a:ext cx="467026" cy="147066"/>
            </a:xfrm>
            <a:custGeom>
              <a:avLst/>
              <a:gdLst>
                <a:gd name="connsiteX0" fmla="*/ 464292 w 467026"/>
                <a:gd name="connsiteY0" fmla="*/ 130875 h 147066"/>
                <a:gd name="connsiteX1" fmla="*/ 284968 w 467026"/>
                <a:gd name="connsiteY1" fmla="*/ 18733 h 147066"/>
                <a:gd name="connsiteX2" fmla="*/ 281729 w 467026"/>
                <a:gd name="connsiteY2" fmla="*/ 17654 h 147066"/>
                <a:gd name="connsiteX3" fmla="*/ 7155 w 467026"/>
                <a:gd name="connsiteY3" fmla="*/ 1 h 147066"/>
                <a:gd name="connsiteX4" fmla="*/ 1 w 467026"/>
                <a:gd name="connsiteY4" fmla="*/ 6941 h 147066"/>
                <a:gd name="connsiteX5" fmla="*/ 2837 w 467026"/>
                <a:gd name="connsiteY5" fmla="*/ 12701 h 147066"/>
                <a:gd name="connsiteX6" fmla="*/ 214292 w 467026"/>
                <a:gd name="connsiteY6" fmla="*/ 146051 h 147066"/>
                <a:gd name="connsiteX7" fmla="*/ 218039 w 467026"/>
                <a:gd name="connsiteY7" fmla="*/ 147067 h 147066"/>
                <a:gd name="connsiteX8" fmla="*/ 460546 w 467026"/>
                <a:gd name="connsiteY8" fmla="*/ 143384 h 147066"/>
                <a:gd name="connsiteX9" fmla="*/ 467008 w 467026"/>
                <a:gd name="connsiteY9" fmla="*/ 135913 h 147066"/>
                <a:gd name="connsiteX10" fmla="*/ 464292 w 467026"/>
                <a:gd name="connsiteY10" fmla="*/ 130875 h 147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026" h="147066">
                  <a:moveTo>
                    <a:pt x="464292" y="130875"/>
                  </a:moveTo>
                  <a:cubicBezTo>
                    <a:pt x="404348" y="93473"/>
                    <a:pt x="344341" y="56071"/>
                    <a:pt x="284968" y="18733"/>
                  </a:cubicBezTo>
                  <a:cubicBezTo>
                    <a:pt x="283990" y="18121"/>
                    <a:pt x="282880" y="17751"/>
                    <a:pt x="281729" y="17654"/>
                  </a:cubicBezTo>
                  <a:lnTo>
                    <a:pt x="7155" y="1"/>
                  </a:lnTo>
                  <a:cubicBezTo>
                    <a:pt x="3263" y="-58"/>
                    <a:pt x="60" y="3049"/>
                    <a:pt x="1" y="6941"/>
                  </a:cubicBezTo>
                  <a:cubicBezTo>
                    <a:pt x="-34" y="9205"/>
                    <a:pt x="1022" y="11348"/>
                    <a:pt x="2837" y="12701"/>
                  </a:cubicBezTo>
                  <a:cubicBezTo>
                    <a:pt x="73513" y="57151"/>
                    <a:pt x="144189" y="101601"/>
                    <a:pt x="214292" y="146051"/>
                  </a:cubicBezTo>
                  <a:cubicBezTo>
                    <a:pt x="215466" y="146623"/>
                    <a:pt x="216737" y="146967"/>
                    <a:pt x="218039" y="147067"/>
                  </a:cubicBezTo>
                  <a:cubicBezTo>
                    <a:pt x="298874" y="146051"/>
                    <a:pt x="379710" y="144971"/>
                    <a:pt x="460546" y="143384"/>
                  </a:cubicBezTo>
                  <a:cubicBezTo>
                    <a:pt x="464393" y="143106"/>
                    <a:pt x="467287" y="139761"/>
                    <a:pt x="467008" y="135913"/>
                  </a:cubicBezTo>
                  <a:cubicBezTo>
                    <a:pt x="466864" y="133923"/>
                    <a:pt x="465876" y="132089"/>
                    <a:pt x="464292" y="130875"/>
                  </a:cubicBezTo>
                  <a:close/>
                </a:path>
              </a:pathLst>
            </a:custGeom>
            <a:solidFill>
              <a:srgbClr val="FFD586"/>
            </a:solid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050" b="0" i="0" u="none" strike="noStrike" kern="0" cap="none" spc="0" normalizeH="0" baseline="0" noProof="0">
                <a:ln>
                  <a:noFill/>
                </a:ln>
                <a:solidFill>
                  <a:prstClr val="black"/>
                </a:solidFill>
                <a:effectLst/>
                <a:uLnTx/>
                <a:uFillTx/>
              </a:endParaRPr>
            </a:p>
          </p:txBody>
        </p:sp>
        <p:sp>
          <p:nvSpPr>
            <p:cNvPr id="135" name="Forma libre 205">
              <a:extLst>
                <a:ext uri="{FF2B5EF4-FFF2-40B4-BE49-F238E27FC236}">
                  <a16:creationId xmlns:a16="http://schemas.microsoft.com/office/drawing/2014/main" id="{CEA95DD0-599A-B489-0D99-16A3F0931D14}"/>
                </a:ext>
              </a:extLst>
            </p:cNvPr>
            <p:cNvSpPr/>
            <p:nvPr/>
          </p:nvSpPr>
          <p:spPr>
            <a:xfrm>
              <a:off x="4798987" y="4461582"/>
              <a:ext cx="354393" cy="104901"/>
            </a:xfrm>
            <a:custGeom>
              <a:avLst/>
              <a:gdLst>
                <a:gd name="connsiteX0" fmla="*/ 354394 w 354393"/>
                <a:gd name="connsiteY0" fmla="*/ 101727 h 104901"/>
                <a:gd name="connsiteX1" fmla="*/ 213931 w 354393"/>
                <a:gd name="connsiteY1" fmla="*/ 14859 h 104901"/>
                <a:gd name="connsiteX2" fmla="*/ 0 w 354393"/>
                <a:gd name="connsiteY2" fmla="*/ 0 h 104901"/>
                <a:gd name="connsiteX3" fmla="*/ 171005 w 354393"/>
                <a:gd name="connsiteY3" fmla="*/ 104902 h 104901"/>
              </a:gdLst>
              <a:ahLst/>
              <a:cxnLst>
                <a:cxn ang="0">
                  <a:pos x="connsiteX0" y="connsiteY0"/>
                </a:cxn>
                <a:cxn ang="0">
                  <a:pos x="connsiteX1" y="connsiteY1"/>
                </a:cxn>
                <a:cxn ang="0">
                  <a:pos x="connsiteX2" y="connsiteY2"/>
                </a:cxn>
                <a:cxn ang="0">
                  <a:pos x="connsiteX3" y="connsiteY3"/>
                </a:cxn>
              </a:cxnLst>
              <a:rect l="l" t="t" r="r" b="b"/>
              <a:pathLst>
                <a:path w="354393" h="104901">
                  <a:moveTo>
                    <a:pt x="354394" y="101727"/>
                  </a:moveTo>
                  <a:cubicBezTo>
                    <a:pt x="307721" y="72580"/>
                    <a:pt x="261112" y="44005"/>
                    <a:pt x="213931" y="14859"/>
                  </a:cubicBezTo>
                  <a:cubicBezTo>
                    <a:pt x="142621" y="10096"/>
                    <a:pt x="71310" y="4763"/>
                    <a:pt x="0" y="0"/>
                  </a:cubicBezTo>
                  <a:cubicBezTo>
                    <a:pt x="57150" y="34989"/>
                    <a:pt x="113665" y="69850"/>
                    <a:pt x="171005" y="104902"/>
                  </a:cubicBezTo>
                  <a:close/>
                </a:path>
              </a:pathLst>
            </a:custGeom>
            <a:solidFill>
              <a:srgbClr val="FFFFFF"/>
            </a:solid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050" b="0" i="0" u="none" strike="noStrike" kern="0" cap="none" spc="0" normalizeH="0" baseline="0" noProof="0">
                <a:ln>
                  <a:noFill/>
                </a:ln>
                <a:solidFill>
                  <a:prstClr val="black"/>
                </a:solidFill>
                <a:effectLst/>
                <a:uLnTx/>
                <a:uFillTx/>
              </a:endParaRPr>
            </a:p>
          </p:txBody>
        </p:sp>
        <p:sp>
          <p:nvSpPr>
            <p:cNvPr id="136" name="Forma libre 206">
              <a:extLst>
                <a:ext uri="{FF2B5EF4-FFF2-40B4-BE49-F238E27FC236}">
                  <a16:creationId xmlns:a16="http://schemas.microsoft.com/office/drawing/2014/main" id="{A9FACC2C-922C-D34E-1E98-2F856579BC05}"/>
                </a:ext>
              </a:extLst>
            </p:cNvPr>
            <p:cNvSpPr/>
            <p:nvPr/>
          </p:nvSpPr>
          <p:spPr>
            <a:xfrm>
              <a:off x="5056879" y="4521145"/>
              <a:ext cx="368392" cy="187070"/>
            </a:xfrm>
            <a:custGeom>
              <a:avLst/>
              <a:gdLst>
                <a:gd name="connsiteX0" fmla="*/ 354629 w 368392"/>
                <a:gd name="connsiteY0" fmla="*/ 187071 h 187070"/>
                <a:gd name="connsiteX1" fmla="*/ 155811 w 368392"/>
                <a:gd name="connsiteY1" fmla="*/ 173291 h 187070"/>
                <a:gd name="connsiteX2" fmla="*/ 68244 w 368392"/>
                <a:gd name="connsiteY2" fmla="*/ 165354 h 187070"/>
                <a:gd name="connsiteX3" fmla="*/ 41892 w 368392"/>
                <a:gd name="connsiteY3" fmla="*/ 154749 h 187070"/>
                <a:gd name="connsiteX4" fmla="*/ 35986 w 368392"/>
                <a:gd name="connsiteY4" fmla="*/ 139383 h 187070"/>
                <a:gd name="connsiteX5" fmla="*/ 60180 w 368392"/>
                <a:gd name="connsiteY5" fmla="*/ 134048 h 187070"/>
                <a:gd name="connsiteX6" fmla="*/ 28430 w 368392"/>
                <a:gd name="connsiteY6" fmla="*/ 116586 h 187070"/>
                <a:gd name="connsiteX7" fmla="*/ 20873 w 368392"/>
                <a:gd name="connsiteY7" fmla="*/ 97536 h 187070"/>
                <a:gd name="connsiteX8" fmla="*/ 52052 w 368392"/>
                <a:gd name="connsiteY8" fmla="*/ 94297 h 187070"/>
                <a:gd name="connsiteX9" fmla="*/ 9062 w 368392"/>
                <a:gd name="connsiteY9" fmla="*/ 72072 h 187070"/>
                <a:gd name="connsiteX10" fmla="*/ 1569 w 368392"/>
                <a:gd name="connsiteY10" fmla="*/ 48768 h 187070"/>
                <a:gd name="connsiteX11" fmla="*/ 38082 w 368392"/>
                <a:gd name="connsiteY11" fmla="*/ 51371 h 187070"/>
                <a:gd name="connsiteX12" fmla="*/ 2077 w 368392"/>
                <a:gd name="connsiteY12" fmla="*/ 20638 h 187070"/>
                <a:gd name="connsiteX13" fmla="*/ 489 w 368392"/>
                <a:gd name="connsiteY13" fmla="*/ 0 h 187070"/>
                <a:gd name="connsiteX14" fmla="*/ 51289 w 368392"/>
                <a:gd name="connsiteY14" fmla="*/ 5842 h 187070"/>
                <a:gd name="connsiteX15" fmla="*/ 144825 w 368392"/>
                <a:gd name="connsiteY15" fmla="*/ 19621 h 187070"/>
                <a:gd name="connsiteX16" fmla="*/ 170606 w 368392"/>
                <a:gd name="connsiteY16" fmla="*/ 72072 h 187070"/>
                <a:gd name="connsiteX17" fmla="*/ 343644 w 368392"/>
                <a:gd name="connsiteY17" fmla="*/ 54038 h 187070"/>
                <a:gd name="connsiteX18" fmla="*/ 354375 w 368392"/>
                <a:gd name="connsiteY18" fmla="*/ 187071 h 18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8392" h="187070">
                  <a:moveTo>
                    <a:pt x="354629" y="187071"/>
                  </a:moveTo>
                  <a:cubicBezTo>
                    <a:pt x="288526" y="182308"/>
                    <a:pt x="222422" y="178054"/>
                    <a:pt x="155811" y="173291"/>
                  </a:cubicBezTo>
                  <a:lnTo>
                    <a:pt x="68244" y="165354"/>
                  </a:lnTo>
                  <a:cubicBezTo>
                    <a:pt x="58293" y="166085"/>
                    <a:pt x="48563" y="162170"/>
                    <a:pt x="41892" y="154749"/>
                  </a:cubicBezTo>
                  <a:cubicBezTo>
                    <a:pt x="38272" y="150425"/>
                    <a:pt x="36194" y="145018"/>
                    <a:pt x="35986" y="139383"/>
                  </a:cubicBezTo>
                  <a:cubicBezTo>
                    <a:pt x="44051" y="137795"/>
                    <a:pt x="52115" y="135699"/>
                    <a:pt x="60180" y="134048"/>
                  </a:cubicBezTo>
                  <a:cubicBezTo>
                    <a:pt x="47596" y="133001"/>
                    <a:pt x="36052" y="126652"/>
                    <a:pt x="28430" y="116586"/>
                  </a:cubicBezTo>
                  <a:cubicBezTo>
                    <a:pt x="24373" y="110959"/>
                    <a:pt x="21777" y="104413"/>
                    <a:pt x="20873" y="97536"/>
                  </a:cubicBezTo>
                  <a:lnTo>
                    <a:pt x="52052" y="94297"/>
                  </a:lnTo>
                  <a:cubicBezTo>
                    <a:pt x="48813" y="94297"/>
                    <a:pt x="23032" y="92710"/>
                    <a:pt x="9062" y="72072"/>
                  </a:cubicBezTo>
                  <a:cubicBezTo>
                    <a:pt x="4654" y="65053"/>
                    <a:pt x="2078" y="57041"/>
                    <a:pt x="1569" y="48768"/>
                  </a:cubicBezTo>
                  <a:cubicBezTo>
                    <a:pt x="13888" y="49784"/>
                    <a:pt x="26271" y="50863"/>
                    <a:pt x="38082" y="51371"/>
                  </a:cubicBezTo>
                  <a:cubicBezTo>
                    <a:pt x="35414" y="50863"/>
                    <a:pt x="9570" y="43434"/>
                    <a:pt x="2077" y="20638"/>
                  </a:cubicBezTo>
                  <a:cubicBezTo>
                    <a:pt x="29" y="13960"/>
                    <a:pt x="-513" y="6912"/>
                    <a:pt x="489" y="0"/>
                  </a:cubicBezTo>
                  <a:cubicBezTo>
                    <a:pt x="17635" y="2095"/>
                    <a:pt x="34335" y="3683"/>
                    <a:pt x="51289" y="5842"/>
                  </a:cubicBezTo>
                  <a:cubicBezTo>
                    <a:pt x="82468" y="10604"/>
                    <a:pt x="113647" y="14795"/>
                    <a:pt x="144825" y="19621"/>
                  </a:cubicBezTo>
                  <a:cubicBezTo>
                    <a:pt x="153292" y="37105"/>
                    <a:pt x="161885" y="54589"/>
                    <a:pt x="170606" y="72072"/>
                  </a:cubicBezTo>
                  <a:lnTo>
                    <a:pt x="343644" y="54038"/>
                  </a:lnTo>
                  <a:cubicBezTo>
                    <a:pt x="372228" y="92733"/>
                    <a:pt x="376387" y="144294"/>
                    <a:pt x="354375" y="187071"/>
                  </a:cubicBezTo>
                  <a:close/>
                </a:path>
              </a:pathLst>
            </a:custGeom>
            <a:solidFill>
              <a:srgbClr val="A7654D"/>
            </a:solid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050" b="0" i="0" u="none" strike="noStrike" kern="0" cap="none" spc="0" normalizeH="0" baseline="0" noProof="0">
                <a:ln>
                  <a:noFill/>
                </a:ln>
                <a:solidFill>
                  <a:prstClr val="black"/>
                </a:solidFill>
                <a:effectLst/>
                <a:uLnTx/>
                <a:uFillTx/>
              </a:endParaRPr>
            </a:p>
          </p:txBody>
        </p:sp>
        <p:sp>
          <p:nvSpPr>
            <p:cNvPr id="137" name="Forma libre 207">
              <a:extLst>
                <a:ext uri="{FF2B5EF4-FFF2-40B4-BE49-F238E27FC236}">
                  <a16:creationId xmlns:a16="http://schemas.microsoft.com/office/drawing/2014/main" id="{FDD4A803-6060-CE64-06DD-FB3236E0D5AC}"/>
                </a:ext>
              </a:extLst>
            </p:cNvPr>
            <p:cNvSpPr/>
            <p:nvPr/>
          </p:nvSpPr>
          <p:spPr>
            <a:xfrm>
              <a:off x="5096675" y="4572135"/>
              <a:ext cx="87884" cy="5715"/>
            </a:xfrm>
            <a:custGeom>
              <a:avLst/>
              <a:gdLst>
                <a:gd name="connsiteX0" fmla="*/ 0 w 87884"/>
                <a:gd name="connsiteY0" fmla="*/ 0 h 5715"/>
                <a:gd name="connsiteX1" fmla="*/ 87884 w 87884"/>
                <a:gd name="connsiteY1" fmla="*/ 5715 h 5715"/>
              </a:gdLst>
              <a:ahLst/>
              <a:cxnLst>
                <a:cxn ang="0">
                  <a:pos x="connsiteX0" y="connsiteY0"/>
                </a:cxn>
                <a:cxn ang="0">
                  <a:pos x="connsiteX1" y="connsiteY1"/>
                </a:cxn>
              </a:cxnLst>
              <a:rect l="l" t="t" r="r" b="b"/>
              <a:pathLst>
                <a:path w="87884" h="5715">
                  <a:moveTo>
                    <a:pt x="0" y="0"/>
                  </a:moveTo>
                  <a:cubicBezTo>
                    <a:pt x="29083" y="2159"/>
                    <a:pt x="58738" y="4254"/>
                    <a:pt x="87884" y="5715"/>
                  </a:cubicBezTo>
                </a:path>
              </a:pathLst>
            </a:custGeom>
            <a:noFill/>
            <a:ln w="5969" cap="flat">
              <a:solidFill>
                <a:srgbClr val="7C4231"/>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050" b="0" i="0" u="none" strike="noStrike" kern="0" cap="none" spc="0" normalizeH="0" baseline="0" noProof="0">
                <a:ln>
                  <a:noFill/>
                </a:ln>
                <a:solidFill>
                  <a:prstClr val="black"/>
                </a:solidFill>
                <a:effectLst/>
                <a:uLnTx/>
                <a:uFillTx/>
              </a:endParaRPr>
            </a:p>
          </p:txBody>
        </p:sp>
        <p:sp>
          <p:nvSpPr>
            <p:cNvPr id="138" name="Forma libre 208">
              <a:extLst>
                <a:ext uri="{FF2B5EF4-FFF2-40B4-BE49-F238E27FC236}">
                  <a16:creationId xmlns:a16="http://schemas.microsoft.com/office/drawing/2014/main" id="{2D28E273-796A-45B4-6653-D83B51EDEE1F}"/>
                </a:ext>
              </a:extLst>
            </p:cNvPr>
            <p:cNvSpPr/>
            <p:nvPr/>
          </p:nvSpPr>
          <p:spPr>
            <a:xfrm>
              <a:off x="5107978" y="4614681"/>
              <a:ext cx="79375" cy="2857"/>
            </a:xfrm>
            <a:custGeom>
              <a:avLst/>
              <a:gdLst>
                <a:gd name="connsiteX0" fmla="*/ 0 w 79375"/>
                <a:gd name="connsiteY0" fmla="*/ 0 h 2857"/>
                <a:gd name="connsiteX1" fmla="*/ 79375 w 79375"/>
                <a:gd name="connsiteY1" fmla="*/ 2858 h 2857"/>
              </a:gdLst>
              <a:ahLst/>
              <a:cxnLst>
                <a:cxn ang="0">
                  <a:pos x="connsiteX0" y="connsiteY0"/>
                </a:cxn>
                <a:cxn ang="0">
                  <a:pos x="connsiteX1" y="connsiteY1"/>
                </a:cxn>
              </a:cxnLst>
              <a:rect l="l" t="t" r="r" b="b"/>
              <a:pathLst>
                <a:path w="79375" h="2857">
                  <a:moveTo>
                    <a:pt x="0" y="0"/>
                  </a:moveTo>
                  <a:cubicBezTo>
                    <a:pt x="26670" y="1143"/>
                    <a:pt x="53277" y="1715"/>
                    <a:pt x="79375" y="2858"/>
                  </a:cubicBezTo>
                </a:path>
              </a:pathLst>
            </a:custGeom>
            <a:noFill/>
            <a:ln w="5969" cap="flat">
              <a:solidFill>
                <a:srgbClr val="7C4231"/>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050" b="0" i="0" u="none" strike="noStrike" kern="0" cap="none" spc="0" normalizeH="0" baseline="0" noProof="0">
                <a:ln>
                  <a:noFill/>
                </a:ln>
                <a:solidFill>
                  <a:prstClr val="black"/>
                </a:solidFill>
                <a:effectLst/>
                <a:uLnTx/>
                <a:uFillTx/>
              </a:endParaRPr>
            </a:p>
          </p:txBody>
        </p:sp>
        <p:sp>
          <p:nvSpPr>
            <p:cNvPr id="139" name="Forma libre 209">
              <a:extLst>
                <a:ext uri="{FF2B5EF4-FFF2-40B4-BE49-F238E27FC236}">
                  <a16:creationId xmlns:a16="http://schemas.microsoft.com/office/drawing/2014/main" id="{B5E36C73-F5FF-5C85-4602-E2D67A3115D7}"/>
                </a:ext>
              </a:extLst>
            </p:cNvPr>
            <p:cNvSpPr/>
            <p:nvPr/>
          </p:nvSpPr>
          <p:spPr>
            <a:xfrm>
              <a:off x="5113693" y="4657226"/>
              <a:ext cx="79311" cy="2794"/>
            </a:xfrm>
            <a:custGeom>
              <a:avLst/>
              <a:gdLst>
                <a:gd name="connsiteX0" fmla="*/ 0 w 79311"/>
                <a:gd name="connsiteY0" fmla="*/ 0 h 2794"/>
                <a:gd name="connsiteX1" fmla="*/ 79311 w 79311"/>
                <a:gd name="connsiteY1" fmla="*/ 2794 h 2794"/>
              </a:gdLst>
              <a:ahLst/>
              <a:cxnLst>
                <a:cxn ang="0">
                  <a:pos x="connsiteX0" y="connsiteY0"/>
                </a:cxn>
                <a:cxn ang="0">
                  <a:pos x="connsiteX1" y="connsiteY1"/>
                </a:cxn>
              </a:cxnLst>
              <a:rect l="l" t="t" r="r" b="b"/>
              <a:pathLst>
                <a:path w="79311" h="2794">
                  <a:moveTo>
                    <a:pt x="0" y="0"/>
                  </a:moveTo>
                  <a:cubicBezTo>
                    <a:pt x="26607" y="1079"/>
                    <a:pt x="53276" y="1651"/>
                    <a:pt x="79311" y="2794"/>
                  </a:cubicBezTo>
                </a:path>
              </a:pathLst>
            </a:custGeom>
            <a:noFill/>
            <a:ln w="5969" cap="flat">
              <a:solidFill>
                <a:srgbClr val="7C4231"/>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050" b="0" i="0" u="none" strike="noStrike" kern="0" cap="none" spc="0" normalizeH="0" baseline="0" noProof="0">
                <a:ln>
                  <a:noFill/>
                </a:ln>
                <a:solidFill>
                  <a:prstClr val="black"/>
                </a:solidFill>
                <a:effectLst/>
                <a:uLnTx/>
                <a:uFillTx/>
              </a:endParaRPr>
            </a:p>
          </p:txBody>
        </p:sp>
        <p:sp>
          <p:nvSpPr>
            <p:cNvPr id="140" name="Forma libre 210">
              <a:extLst>
                <a:ext uri="{FF2B5EF4-FFF2-40B4-BE49-F238E27FC236}">
                  <a16:creationId xmlns:a16="http://schemas.microsoft.com/office/drawing/2014/main" id="{1B7522EC-2A2F-7EC8-88AC-99FA80D16391}"/>
                </a:ext>
              </a:extLst>
            </p:cNvPr>
            <p:cNvSpPr/>
            <p:nvPr/>
          </p:nvSpPr>
          <p:spPr>
            <a:xfrm>
              <a:off x="4926550" y="4489916"/>
              <a:ext cx="119078" cy="51031"/>
            </a:xfrm>
            <a:custGeom>
              <a:avLst/>
              <a:gdLst>
                <a:gd name="connsiteX0" fmla="*/ 20963 w 119078"/>
                <a:gd name="connsiteY0" fmla="*/ 16688 h 51031"/>
                <a:gd name="connsiteX1" fmla="*/ 63000 w 119078"/>
                <a:gd name="connsiteY1" fmla="*/ 11354 h 51031"/>
                <a:gd name="connsiteX2" fmla="*/ 98687 w 119078"/>
                <a:gd name="connsiteY2" fmla="*/ 34277 h 51031"/>
                <a:gd name="connsiteX3" fmla="*/ 56650 w 119078"/>
                <a:gd name="connsiteY3" fmla="*/ 39612 h 51031"/>
                <a:gd name="connsiteX4" fmla="*/ 20963 w 119078"/>
                <a:gd name="connsiteY4" fmla="*/ 16688 h 51031"/>
                <a:gd name="connsiteX5" fmla="*/ 199 w 119078"/>
                <a:gd name="connsiteY5" fmla="*/ 11862 h 51031"/>
                <a:gd name="connsiteX6" fmla="*/ 54491 w 119078"/>
                <a:gd name="connsiteY6" fmla="*/ 47041 h 51031"/>
                <a:gd name="connsiteX7" fmla="*/ 118880 w 119078"/>
                <a:gd name="connsiteY7" fmla="*/ 39103 h 51031"/>
                <a:gd name="connsiteX8" fmla="*/ 64587 w 119078"/>
                <a:gd name="connsiteY8" fmla="*/ 3861 h 51031"/>
                <a:gd name="connsiteX9" fmla="*/ 199 w 119078"/>
                <a:gd name="connsiteY9" fmla="*/ 11862 h 5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078" h="51031">
                  <a:moveTo>
                    <a:pt x="20963" y="16688"/>
                  </a:moveTo>
                  <a:cubicBezTo>
                    <a:pt x="22550" y="8687"/>
                    <a:pt x="41728" y="6528"/>
                    <a:pt x="63000" y="11354"/>
                  </a:cubicBezTo>
                  <a:cubicBezTo>
                    <a:pt x="84273" y="16180"/>
                    <a:pt x="100274" y="26784"/>
                    <a:pt x="98687" y="34277"/>
                  </a:cubicBezTo>
                  <a:cubicBezTo>
                    <a:pt x="97099" y="41770"/>
                    <a:pt x="77923" y="44374"/>
                    <a:pt x="56650" y="39612"/>
                  </a:cubicBezTo>
                  <a:cubicBezTo>
                    <a:pt x="35378" y="34849"/>
                    <a:pt x="19375" y="24689"/>
                    <a:pt x="20963" y="16688"/>
                  </a:cubicBezTo>
                  <a:close/>
                  <a:moveTo>
                    <a:pt x="199" y="11862"/>
                  </a:moveTo>
                  <a:cubicBezTo>
                    <a:pt x="-2469" y="23609"/>
                    <a:pt x="22043" y="39612"/>
                    <a:pt x="54491" y="47041"/>
                  </a:cubicBezTo>
                  <a:cubicBezTo>
                    <a:pt x="86939" y="54470"/>
                    <a:pt x="116213" y="51359"/>
                    <a:pt x="118880" y="39103"/>
                  </a:cubicBezTo>
                  <a:cubicBezTo>
                    <a:pt x="121547" y="26848"/>
                    <a:pt x="97036" y="11354"/>
                    <a:pt x="64587" y="3861"/>
                  </a:cubicBezTo>
                  <a:cubicBezTo>
                    <a:pt x="32139" y="-3632"/>
                    <a:pt x="2866" y="178"/>
                    <a:pt x="199" y="11862"/>
                  </a:cubicBezTo>
                  <a:close/>
                </a:path>
              </a:pathLst>
            </a:custGeom>
            <a:solidFill>
              <a:srgbClr val="FF905F"/>
            </a:solid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050" b="0" i="0" u="none" strike="noStrike" kern="0" cap="none" spc="0" normalizeH="0" baseline="0" noProof="0">
                <a:ln>
                  <a:noFill/>
                </a:ln>
                <a:solidFill>
                  <a:prstClr val="black"/>
                </a:solidFill>
                <a:effectLst/>
                <a:uLnTx/>
                <a:uFillTx/>
              </a:endParaRPr>
            </a:p>
          </p:txBody>
        </p:sp>
        <p:sp>
          <p:nvSpPr>
            <p:cNvPr id="141" name="Forma libre 211">
              <a:extLst>
                <a:ext uri="{FF2B5EF4-FFF2-40B4-BE49-F238E27FC236}">
                  <a16:creationId xmlns:a16="http://schemas.microsoft.com/office/drawing/2014/main" id="{049A5429-2C9C-64D3-3F51-AFDF2B035A9F}"/>
                </a:ext>
              </a:extLst>
            </p:cNvPr>
            <p:cNvSpPr/>
            <p:nvPr/>
          </p:nvSpPr>
          <p:spPr>
            <a:xfrm>
              <a:off x="4980406" y="4492760"/>
              <a:ext cx="65221" cy="48198"/>
            </a:xfrm>
            <a:custGeom>
              <a:avLst/>
              <a:gdLst>
                <a:gd name="connsiteX0" fmla="*/ 9716 w 65221"/>
                <a:gd name="connsiteY0" fmla="*/ 0 h 48198"/>
                <a:gd name="connsiteX1" fmla="*/ 8065 w 65221"/>
                <a:gd name="connsiteY1" fmla="*/ 7684 h 48198"/>
                <a:gd name="connsiteX2" fmla="*/ 44069 w 65221"/>
                <a:gd name="connsiteY2" fmla="*/ 31179 h 48198"/>
                <a:gd name="connsiteX3" fmla="*/ 1651 w 65221"/>
                <a:gd name="connsiteY3" fmla="*/ 36640 h 48198"/>
                <a:gd name="connsiteX4" fmla="*/ 0 w 65221"/>
                <a:gd name="connsiteY4" fmla="*/ 44260 h 48198"/>
                <a:gd name="connsiteX5" fmla="*/ 65024 w 65221"/>
                <a:gd name="connsiteY5" fmla="*/ 36068 h 48198"/>
                <a:gd name="connsiteX6" fmla="*/ 9716 w 65221"/>
                <a:gd name="connsiteY6" fmla="*/ 0 h 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221" h="48198">
                  <a:moveTo>
                    <a:pt x="9716" y="0"/>
                  </a:moveTo>
                  <a:lnTo>
                    <a:pt x="8065" y="7684"/>
                  </a:lnTo>
                  <a:cubicBezTo>
                    <a:pt x="29591" y="12573"/>
                    <a:pt x="45657" y="23495"/>
                    <a:pt x="44069" y="31179"/>
                  </a:cubicBezTo>
                  <a:cubicBezTo>
                    <a:pt x="42482" y="38862"/>
                    <a:pt x="23114" y="41529"/>
                    <a:pt x="1651" y="36640"/>
                  </a:cubicBezTo>
                  <a:lnTo>
                    <a:pt x="0" y="44260"/>
                  </a:lnTo>
                  <a:cubicBezTo>
                    <a:pt x="32766" y="51879"/>
                    <a:pt x="62357" y="48070"/>
                    <a:pt x="65024" y="36068"/>
                  </a:cubicBezTo>
                  <a:cubicBezTo>
                    <a:pt x="67691" y="24067"/>
                    <a:pt x="42990" y="7684"/>
                    <a:pt x="9716" y="0"/>
                  </a:cubicBezTo>
                  <a:close/>
                </a:path>
              </a:pathLst>
            </a:custGeom>
            <a:solidFill>
              <a:srgbClr val="FFD586"/>
            </a:solid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050" b="0" i="0" u="none" strike="noStrike" kern="0" cap="none" spc="0" normalizeH="0" baseline="0" noProof="0">
                <a:ln>
                  <a:noFill/>
                </a:ln>
                <a:solidFill>
                  <a:prstClr val="black"/>
                </a:solidFill>
                <a:effectLst/>
                <a:uLnTx/>
                <a:uFillTx/>
              </a:endParaRPr>
            </a:p>
          </p:txBody>
        </p:sp>
      </p:grpSp>
      <p:sp>
        <p:nvSpPr>
          <p:cNvPr id="149" name="ZoneTexte 148">
            <a:extLst>
              <a:ext uri="{FF2B5EF4-FFF2-40B4-BE49-F238E27FC236}">
                <a16:creationId xmlns:a16="http://schemas.microsoft.com/office/drawing/2014/main" id="{38FEB7F6-8055-95F8-2560-1224A0D6DCE4}"/>
              </a:ext>
            </a:extLst>
          </p:cNvPr>
          <p:cNvSpPr txBox="1"/>
          <p:nvPr/>
        </p:nvSpPr>
        <p:spPr>
          <a:xfrm>
            <a:off x="20886" y="3184657"/>
            <a:ext cx="2064613" cy="923330"/>
          </a:xfrm>
          <a:prstGeom prst="rect">
            <a:avLst/>
          </a:prstGeom>
          <a:noFill/>
        </p:spPr>
        <p:txBody>
          <a:bodyPr wrap="square" rtlCol="0">
            <a:spAutoFit/>
          </a:bodyPr>
          <a:lstStyle/>
          <a:p>
            <a:pPr algn="ctr"/>
            <a:r>
              <a:rPr lang="fr-FR" b="1" i="1" dirty="0">
                <a:solidFill>
                  <a:srgbClr val="002060"/>
                </a:solidFill>
                <a:latin typeface="Aptos" panose="020B0004020202020204" pitchFamily="34" charset="0"/>
                <a:cs typeface="Aparajita" panose="02020603050405020304" pitchFamily="18" charset="0"/>
              </a:rPr>
              <a:t>Extraits des commentaires des </a:t>
            </a:r>
            <a:r>
              <a:rPr lang="fr-FR" b="1" i="1" dirty="0" err="1">
                <a:solidFill>
                  <a:srgbClr val="002060"/>
                </a:solidFill>
                <a:latin typeface="Aptos" panose="020B0004020202020204" pitchFamily="34" charset="0"/>
                <a:cs typeface="Aparajita" panose="02020603050405020304" pitchFamily="18" charset="0"/>
              </a:rPr>
              <a:t>Positiveurs</a:t>
            </a:r>
            <a:r>
              <a:rPr lang="fr-FR" b="1" i="1" dirty="0">
                <a:solidFill>
                  <a:srgbClr val="002060"/>
                </a:solidFill>
                <a:latin typeface="Aptos" panose="020B0004020202020204" pitchFamily="34" charset="0"/>
                <a:cs typeface="Aparajita" panose="02020603050405020304" pitchFamily="18" charset="0"/>
              </a:rPr>
              <a:t> </a:t>
            </a:r>
          </a:p>
        </p:txBody>
      </p:sp>
      <p:pic>
        <p:nvPicPr>
          <p:cNvPr id="154" name="Graphique 153" descr="Main ouverte avec une plante contour">
            <a:extLst>
              <a:ext uri="{FF2B5EF4-FFF2-40B4-BE49-F238E27FC236}">
                <a16:creationId xmlns:a16="http://schemas.microsoft.com/office/drawing/2014/main" id="{252338C1-7174-8FD0-F68D-674B8C9FD76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721411" y="2553020"/>
            <a:ext cx="1577766" cy="1577766"/>
          </a:xfrm>
          <a:prstGeom prst="rect">
            <a:avLst/>
          </a:prstGeom>
        </p:spPr>
      </p:pic>
    </p:spTree>
    <p:extLst>
      <p:ext uri="{BB962C8B-B14F-4D97-AF65-F5344CB8AC3E}">
        <p14:creationId xmlns:p14="http://schemas.microsoft.com/office/powerpoint/2010/main" val="1962030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aphique 7">
            <a:extLst>
              <a:ext uri="{FF2B5EF4-FFF2-40B4-BE49-F238E27FC236}">
                <a16:creationId xmlns:a16="http://schemas.microsoft.com/office/drawing/2014/main" id="{A7B0A9F9-024E-EF64-69BC-DBEB4E3E6BE4}"/>
              </a:ext>
            </a:extLst>
          </p:cNvPr>
          <p:cNvGraphicFramePr>
            <a:graphicFrameLocks/>
          </p:cNvGraphicFramePr>
          <p:nvPr>
            <p:extLst>
              <p:ext uri="{D42A27DB-BD31-4B8C-83A1-F6EECF244321}">
                <p14:modId xmlns:p14="http://schemas.microsoft.com/office/powerpoint/2010/main" val="3516985694"/>
              </p:ext>
            </p:extLst>
          </p:nvPr>
        </p:nvGraphicFramePr>
        <p:xfrm>
          <a:off x="195525" y="2592581"/>
          <a:ext cx="6671999" cy="4666539"/>
        </p:xfrm>
        <a:graphic>
          <a:graphicData uri="http://schemas.openxmlformats.org/drawingml/2006/chart">
            <c:chart xmlns:c="http://schemas.openxmlformats.org/drawingml/2006/chart" xmlns:r="http://schemas.openxmlformats.org/officeDocument/2006/relationships" r:id="rId2"/>
          </a:graphicData>
        </a:graphic>
      </p:graphicFrame>
      <p:sp>
        <p:nvSpPr>
          <p:cNvPr id="14" name="ZoneTexte 13">
            <a:extLst>
              <a:ext uri="{FF2B5EF4-FFF2-40B4-BE49-F238E27FC236}">
                <a16:creationId xmlns:a16="http://schemas.microsoft.com/office/drawing/2014/main" id="{D08F6FDB-CB02-481B-2047-67BD1F414366}"/>
              </a:ext>
            </a:extLst>
          </p:cNvPr>
          <p:cNvSpPr txBox="1"/>
          <p:nvPr/>
        </p:nvSpPr>
        <p:spPr>
          <a:xfrm>
            <a:off x="276761" y="-850489"/>
            <a:ext cx="13048713" cy="615553"/>
          </a:xfrm>
          <a:prstGeom prst="rect">
            <a:avLst/>
          </a:prstGeom>
          <a:noFill/>
        </p:spPr>
        <p:txBody>
          <a:bodyPr wrap="square">
            <a:spAutoFit/>
          </a:bodyPr>
          <a:lstStyle/>
          <a:p>
            <a:r>
              <a:rPr lang="fr-FR" sz="3400" b="1" spc="-150" dirty="0">
                <a:ln w="9525" cmpd="sng">
                  <a:noFill/>
                  <a:prstDash val="solid"/>
                </a:ln>
                <a:solidFill>
                  <a:srgbClr val="09456D"/>
                </a:solidFill>
                <a:latin typeface="Aptos" panose="02110004020202020204"/>
              </a:rPr>
              <a:t>Les principaux enseignements</a:t>
            </a:r>
            <a:endParaRPr lang="fr-FR" sz="900" b="1" spc="-300" dirty="0">
              <a:ln w="9525" cmpd="sng">
                <a:noFill/>
                <a:prstDash val="solid"/>
              </a:ln>
              <a:solidFill>
                <a:srgbClr val="09456D"/>
              </a:solidFill>
            </a:endParaRPr>
          </a:p>
        </p:txBody>
      </p:sp>
      <p:sp>
        <p:nvSpPr>
          <p:cNvPr id="18" name="Rectangle 56">
            <a:extLst>
              <a:ext uri="{FF2B5EF4-FFF2-40B4-BE49-F238E27FC236}">
                <a16:creationId xmlns:a16="http://schemas.microsoft.com/office/drawing/2014/main" id="{42DACE60-7F15-ED7A-D002-C69B9A921CE5}"/>
              </a:ext>
            </a:extLst>
          </p:cNvPr>
          <p:cNvSpPr/>
          <p:nvPr/>
        </p:nvSpPr>
        <p:spPr>
          <a:xfrm>
            <a:off x="517346" y="1322704"/>
            <a:ext cx="7217944" cy="877163"/>
          </a:xfrm>
          <a:prstGeom prst="rect">
            <a:avLst/>
          </a:prstGeom>
          <a:solidFill>
            <a:srgbClr val="FFF0E1"/>
          </a:solidFill>
        </p:spPr>
        <p:txBody>
          <a:bodyPr wrap="square">
            <a:spAutoFit/>
          </a:bodyPr>
          <a:lstStyle/>
          <a:p>
            <a:pPr marR="0" algn="just">
              <a:spcBef>
                <a:spcPts val="600"/>
              </a:spcBef>
              <a:spcAft>
                <a:spcPts val="600"/>
              </a:spcAft>
            </a:pPr>
            <a:r>
              <a:rPr lang="fr-FR" sz="1700" dirty="0">
                <a:latin typeface="Aptos" panose="020B0004020202020204" pitchFamily="34" charset="0"/>
              </a:rPr>
              <a:t>La création d’entreprise prend du temps et n’aboutit pas toujours. Néanmoins, cela ne signifie pas que l’accompagnement n’a pas été utile et que le bénéficiaire n’a pas avancé dans sa situation professionnelle. </a:t>
            </a:r>
            <a:endParaRPr lang="fr-FR" sz="1700" dirty="0">
              <a:solidFill>
                <a:srgbClr val="09456D"/>
              </a:solidFill>
              <a:effectLst/>
              <a:latin typeface="Aptos" panose="020B0004020202020204" pitchFamily="34" charset="0"/>
            </a:endParaRPr>
          </a:p>
        </p:txBody>
      </p:sp>
      <p:sp>
        <p:nvSpPr>
          <p:cNvPr id="6" name="Forma libre 8">
            <a:extLst>
              <a:ext uri="{FF2B5EF4-FFF2-40B4-BE49-F238E27FC236}">
                <a16:creationId xmlns:a16="http://schemas.microsoft.com/office/drawing/2014/main" id="{79218B7A-4EBA-0C88-6C3B-0EED2E7671C5}"/>
              </a:ext>
            </a:extLst>
          </p:cNvPr>
          <p:cNvSpPr/>
          <p:nvPr/>
        </p:nvSpPr>
        <p:spPr>
          <a:xfrm>
            <a:off x="7866332" y="3332829"/>
            <a:ext cx="5011902" cy="946656"/>
          </a:xfrm>
          <a:custGeom>
            <a:avLst/>
            <a:gdLst>
              <a:gd name="connsiteX0" fmla="*/ 1036634 w 7098584"/>
              <a:gd name="connsiteY0" fmla="*/ 0 h 2073266"/>
              <a:gd name="connsiteX1" fmla="*/ 6971593 w 7098584"/>
              <a:gd name="connsiteY1" fmla="*/ 0 h 2073266"/>
              <a:gd name="connsiteX2" fmla="*/ 7098584 w 7098584"/>
              <a:gd name="connsiteY2" fmla="*/ 126992 h 2073266"/>
              <a:gd name="connsiteX3" fmla="*/ 7098584 w 7098584"/>
              <a:gd name="connsiteY3" fmla="*/ 1946275 h 2073266"/>
              <a:gd name="connsiteX4" fmla="*/ 6971593 w 7098584"/>
              <a:gd name="connsiteY4" fmla="*/ 2073267 h 2073266"/>
              <a:gd name="connsiteX5" fmla="*/ 1036634 w 7098584"/>
              <a:gd name="connsiteY5" fmla="*/ 2073267 h 2073266"/>
              <a:gd name="connsiteX6" fmla="*/ 0 w 7098584"/>
              <a:gd name="connsiteY6" fmla="*/ 1036633 h 2073266"/>
              <a:gd name="connsiteX7" fmla="*/ 0 w 7098584"/>
              <a:gd name="connsiteY7" fmla="*/ 1036633 h 2073266"/>
              <a:gd name="connsiteX8" fmla="*/ 1036634 w 7098584"/>
              <a:gd name="connsiteY8" fmla="*/ 0 h 2073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98584" h="2073266">
                <a:moveTo>
                  <a:pt x="1036634" y="0"/>
                </a:moveTo>
                <a:lnTo>
                  <a:pt x="6971593" y="0"/>
                </a:lnTo>
                <a:cubicBezTo>
                  <a:pt x="7041692" y="0"/>
                  <a:pt x="7098584" y="56892"/>
                  <a:pt x="7098584" y="126992"/>
                </a:cubicBezTo>
                <a:lnTo>
                  <a:pt x="7098584" y="1946275"/>
                </a:lnTo>
                <a:cubicBezTo>
                  <a:pt x="7098584" y="2016375"/>
                  <a:pt x="7041692" y="2073267"/>
                  <a:pt x="6971593" y="2073267"/>
                </a:cubicBezTo>
                <a:lnTo>
                  <a:pt x="1036634" y="2073267"/>
                </a:lnTo>
                <a:cubicBezTo>
                  <a:pt x="464536" y="2073267"/>
                  <a:pt x="0" y="1608731"/>
                  <a:pt x="0" y="1036633"/>
                </a:cubicBezTo>
                <a:lnTo>
                  <a:pt x="0" y="1036633"/>
                </a:lnTo>
                <a:cubicBezTo>
                  <a:pt x="0" y="464536"/>
                  <a:pt x="464536" y="0"/>
                  <a:pt x="1036634" y="0"/>
                </a:cubicBezTo>
                <a:close/>
              </a:path>
            </a:pathLst>
          </a:custGeom>
          <a:solidFill>
            <a:srgbClr val="D7E1F1"/>
          </a:solidFill>
          <a:ln w="12695" cap="flat">
            <a:noFill/>
            <a:prstDash val="solid"/>
            <a:miter/>
          </a:ln>
        </p:spPr>
        <p:txBody>
          <a:bodyPr rtlCol="0" anchor="ctr"/>
          <a:lstStyle/>
          <a:p>
            <a:pPr lvl="1"/>
            <a:r>
              <a:rPr lang="fr-FR" dirty="0">
                <a:latin typeface="Aptos" panose="020B0004020202020204" pitchFamily="34" charset="0"/>
              </a:rPr>
              <a:t>de </a:t>
            </a:r>
            <a:r>
              <a:rPr lang="fr-FR" b="1" dirty="0">
                <a:latin typeface="Aptos" panose="020B0004020202020204" pitchFamily="34" charset="0"/>
              </a:rPr>
              <a:t>sorties positives </a:t>
            </a:r>
            <a:r>
              <a:rPr lang="fr-FR" dirty="0">
                <a:latin typeface="Aptos" panose="020B0004020202020204" pitchFamily="34" charset="0"/>
              </a:rPr>
              <a:t>à 6 mois</a:t>
            </a:r>
            <a:endParaRPr lang="es-MX" dirty="0">
              <a:latin typeface="Aptos" panose="020B0004020202020204" pitchFamily="34" charset="0"/>
            </a:endParaRPr>
          </a:p>
        </p:txBody>
      </p:sp>
      <p:sp>
        <p:nvSpPr>
          <p:cNvPr id="7" name="Forma libre 120">
            <a:extLst>
              <a:ext uri="{FF2B5EF4-FFF2-40B4-BE49-F238E27FC236}">
                <a16:creationId xmlns:a16="http://schemas.microsoft.com/office/drawing/2014/main" id="{1E78541C-5EF8-3EC5-C76F-A86F49077792}"/>
              </a:ext>
            </a:extLst>
          </p:cNvPr>
          <p:cNvSpPr/>
          <p:nvPr/>
        </p:nvSpPr>
        <p:spPr>
          <a:xfrm>
            <a:off x="7262617" y="3332828"/>
            <a:ext cx="946654" cy="946656"/>
          </a:xfrm>
          <a:custGeom>
            <a:avLst/>
            <a:gdLst>
              <a:gd name="connsiteX0" fmla="*/ 1599588 w 1599587"/>
              <a:gd name="connsiteY0" fmla="*/ 799794 h 1599587"/>
              <a:gd name="connsiteX1" fmla="*/ 799794 w 1599587"/>
              <a:gd name="connsiteY1" fmla="*/ 1599588 h 1599587"/>
              <a:gd name="connsiteX2" fmla="*/ 0 w 1599587"/>
              <a:gd name="connsiteY2" fmla="*/ 799794 h 1599587"/>
              <a:gd name="connsiteX3" fmla="*/ 799794 w 1599587"/>
              <a:gd name="connsiteY3" fmla="*/ -1 h 1599587"/>
              <a:gd name="connsiteX4" fmla="*/ 1599588 w 1599587"/>
              <a:gd name="connsiteY4" fmla="*/ 799794 h 1599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9587" h="1599587">
                <a:moveTo>
                  <a:pt x="1599588" y="799794"/>
                </a:moveTo>
                <a:cubicBezTo>
                  <a:pt x="1599588" y="1241508"/>
                  <a:pt x="1241508" y="1599588"/>
                  <a:pt x="799794" y="1599588"/>
                </a:cubicBezTo>
                <a:cubicBezTo>
                  <a:pt x="358080" y="1599588"/>
                  <a:pt x="0" y="1241508"/>
                  <a:pt x="0" y="799794"/>
                </a:cubicBezTo>
                <a:cubicBezTo>
                  <a:pt x="0" y="358080"/>
                  <a:pt x="358080" y="-1"/>
                  <a:pt x="799794" y="-1"/>
                </a:cubicBezTo>
                <a:cubicBezTo>
                  <a:pt x="1241508" y="-1"/>
                  <a:pt x="1599588" y="358080"/>
                  <a:pt x="1599588" y="799794"/>
                </a:cubicBezTo>
                <a:close/>
              </a:path>
            </a:pathLst>
          </a:custGeom>
          <a:solidFill>
            <a:srgbClr val="FB9B51"/>
          </a:solidFill>
          <a:ln w="12695" cap="flat">
            <a:noFill/>
            <a:prstDash val="solid"/>
            <a:miter/>
          </a:ln>
        </p:spPr>
        <p:txBody>
          <a:bodyPr rtlCol="0" anchor="ctr"/>
          <a:lstStyle/>
          <a:p>
            <a:endParaRPr lang="es-MX" sz="2400"/>
          </a:p>
        </p:txBody>
      </p:sp>
      <p:sp>
        <p:nvSpPr>
          <p:cNvPr id="12" name="CuadroTexto 277">
            <a:extLst>
              <a:ext uri="{FF2B5EF4-FFF2-40B4-BE49-F238E27FC236}">
                <a16:creationId xmlns:a16="http://schemas.microsoft.com/office/drawing/2014/main" id="{16EC4893-7BD5-183B-3AB4-8A4D3ACA9D27}"/>
              </a:ext>
            </a:extLst>
          </p:cNvPr>
          <p:cNvSpPr txBox="1"/>
          <p:nvPr/>
        </p:nvSpPr>
        <p:spPr>
          <a:xfrm>
            <a:off x="7262617" y="3574260"/>
            <a:ext cx="946654" cy="461665"/>
          </a:xfrm>
          <a:prstGeom prst="rect">
            <a:avLst/>
          </a:prstGeom>
          <a:noFill/>
        </p:spPr>
        <p:txBody>
          <a:bodyPr wrap="square" rtlCol="0">
            <a:spAutoFit/>
          </a:bodyPr>
          <a:lstStyle/>
          <a:p>
            <a:pPr algn="ctr"/>
            <a:r>
              <a:rPr lang="es-MX" sz="2400" b="1" dirty="0">
                <a:ln/>
                <a:solidFill>
                  <a:srgbClr val="FFFFFF"/>
                </a:solidFill>
                <a:latin typeface="Raleway" panose="020B0503030101060003" pitchFamily="34" charset="77"/>
                <a:cs typeface="Arial"/>
                <a:sym typeface="Arial"/>
                <a:rtl val="0"/>
              </a:rPr>
              <a:t>72%</a:t>
            </a:r>
            <a:endParaRPr lang="es-MX" sz="2400" b="1" spc="0" baseline="0" dirty="0">
              <a:ln/>
              <a:solidFill>
                <a:srgbClr val="FFFFFF"/>
              </a:solidFill>
              <a:latin typeface="Raleway" panose="020B0503030101060003" pitchFamily="34" charset="77"/>
              <a:cs typeface="Arial"/>
              <a:sym typeface="Arial"/>
              <a:rtl val="0"/>
            </a:endParaRPr>
          </a:p>
        </p:txBody>
      </p:sp>
      <p:sp>
        <p:nvSpPr>
          <p:cNvPr id="25" name="Forma libre 8">
            <a:extLst>
              <a:ext uri="{FF2B5EF4-FFF2-40B4-BE49-F238E27FC236}">
                <a16:creationId xmlns:a16="http://schemas.microsoft.com/office/drawing/2014/main" id="{05ACBD2C-7EE8-FAE4-2215-09BCF1BCF76B}"/>
              </a:ext>
            </a:extLst>
          </p:cNvPr>
          <p:cNvSpPr/>
          <p:nvPr/>
        </p:nvSpPr>
        <p:spPr>
          <a:xfrm>
            <a:off x="7866332" y="4559832"/>
            <a:ext cx="5011902" cy="946656"/>
          </a:xfrm>
          <a:custGeom>
            <a:avLst/>
            <a:gdLst>
              <a:gd name="connsiteX0" fmla="*/ 1036634 w 7098584"/>
              <a:gd name="connsiteY0" fmla="*/ 0 h 2073266"/>
              <a:gd name="connsiteX1" fmla="*/ 6971593 w 7098584"/>
              <a:gd name="connsiteY1" fmla="*/ 0 h 2073266"/>
              <a:gd name="connsiteX2" fmla="*/ 7098584 w 7098584"/>
              <a:gd name="connsiteY2" fmla="*/ 126992 h 2073266"/>
              <a:gd name="connsiteX3" fmla="*/ 7098584 w 7098584"/>
              <a:gd name="connsiteY3" fmla="*/ 1946275 h 2073266"/>
              <a:gd name="connsiteX4" fmla="*/ 6971593 w 7098584"/>
              <a:gd name="connsiteY4" fmla="*/ 2073267 h 2073266"/>
              <a:gd name="connsiteX5" fmla="*/ 1036634 w 7098584"/>
              <a:gd name="connsiteY5" fmla="*/ 2073267 h 2073266"/>
              <a:gd name="connsiteX6" fmla="*/ 0 w 7098584"/>
              <a:gd name="connsiteY6" fmla="*/ 1036633 h 2073266"/>
              <a:gd name="connsiteX7" fmla="*/ 0 w 7098584"/>
              <a:gd name="connsiteY7" fmla="*/ 1036633 h 2073266"/>
              <a:gd name="connsiteX8" fmla="*/ 1036634 w 7098584"/>
              <a:gd name="connsiteY8" fmla="*/ 0 h 2073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98584" h="2073266">
                <a:moveTo>
                  <a:pt x="1036634" y="0"/>
                </a:moveTo>
                <a:lnTo>
                  <a:pt x="6971593" y="0"/>
                </a:lnTo>
                <a:cubicBezTo>
                  <a:pt x="7041692" y="0"/>
                  <a:pt x="7098584" y="56892"/>
                  <a:pt x="7098584" y="126992"/>
                </a:cubicBezTo>
                <a:lnTo>
                  <a:pt x="7098584" y="1946275"/>
                </a:lnTo>
                <a:cubicBezTo>
                  <a:pt x="7098584" y="2016375"/>
                  <a:pt x="7041692" y="2073267"/>
                  <a:pt x="6971593" y="2073267"/>
                </a:cubicBezTo>
                <a:lnTo>
                  <a:pt x="1036634" y="2073267"/>
                </a:lnTo>
                <a:cubicBezTo>
                  <a:pt x="464536" y="2073267"/>
                  <a:pt x="0" y="1608731"/>
                  <a:pt x="0" y="1036633"/>
                </a:cubicBezTo>
                <a:lnTo>
                  <a:pt x="0" y="1036633"/>
                </a:lnTo>
                <a:cubicBezTo>
                  <a:pt x="0" y="464536"/>
                  <a:pt x="464536" y="0"/>
                  <a:pt x="1036634" y="0"/>
                </a:cubicBezTo>
                <a:close/>
              </a:path>
            </a:pathLst>
          </a:custGeom>
          <a:solidFill>
            <a:srgbClr val="D7E1F1"/>
          </a:solidFill>
          <a:ln w="12695" cap="flat">
            <a:noFill/>
            <a:prstDash val="solid"/>
            <a:miter/>
          </a:ln>
        </p:spPr>
        <p:txBody>
          <a:bodyPr rtlCol="0" anchor="ctr"/>
          <a:lstStyle/>
          <a:p>
            <a:pPr lvl="1"/>
            <a:r>
              <a:rPr lang="fr-FR" dirty="0">
                <a:latin typeface="Aptos" panose="020B0004020202020204" pitchFamily="34" charset="0"/>
              </a:rPr>
              <a:t>Plus de chances d’être </a:t>
            </a:r>
            <a:r>
              <a:rPr lang="fr-FR" b="1" dirty="0">
                <a:latin typeface="Aptos" panose="020B0004020202020204" pitchFamily="34" charset="0"/>
              </a:rPr>
              <a:t>en emploi </a:t>
            </a:r>
            <a:r>
              <a:rPr lang="fr-FR" dirty="0">
                <a:latin typeface="Aptos" panose="020B0004020202020204" pitchFamily="34" charset="0"/>
              </a:rPr>
              <a:t>ou</a:t>
            </a:r>
            <a:r>
              <a:rPr lang="fr-FR" b="1" dirty="0">
                <a:latin typeface="Aptos" panose="020B0004020202020204" pitchFamily="34" charset="0"/>
              </a:rPr>
              <a:t> gérant </a:t>
            </a:r>
            <a:r>
              <a:rPr lang="fr-FR" dirty="0">
                <a:latin typeface="Aptos" panose="020B0004020202020204" pitchFamily="34" charset="0"/>
              </a:rPr>
              <a:t>après 6 mois qu’avant l’accompagnement</a:t>
            </a:r>
            <a:endParaRPr lang="es-MX" dirty="0">
              <a:latin typeface="Aptos" panose="020B0004020202020204" pitchFamily="34" charset="0"/>
            </a:endParaRPr>
          </a:p>
        </p:txBody>
      </p:sp>
      <p:sp>
        <p:nvSpPr>
          <p:cNvPr id="26" name="Forma libre 120">
            <a:extLst>
              <a:ext uri="{FF2B5EF4-FFF2-40B4-BE49-F238E27FC236}">
                <a16:creationId xmlns:a16="http://schemas.microsoft.com/office/drawing/2014/main" id="{32DDF877-23B5-60B8-D44B-538E60D32EFB}"/>
              </a:ext>
            </a:extLst>
          </p:cNvPr>
          <p:cNvSpPr/>
          <p:nvPr/>
        </p:nvSpPr>
        <p:spPr>
          <a:xfrm>
            <a:off x="7262617" y="4559831"/>
            <a:ext cx="946654" cy="946656"/>
          </a:xfrm>
          <a:custGeom>
            <a:avLst/>
            <a:gdLst>
              <a:gd name="connsiteX0" fmla="*/ 1599588 w 1599587"/>
              <a:gd name="connsiteY0" fmla="*/ 799794 h 1599587"/>
              <a:gd name="connsiteX1" fmla="*/ 799794 w 1599587"/>
              <a:gd name="connsiteY1" fmla="*/ 1599588 h 1599587"/>
              <a:gd name="connsiteX2" fmla="*/ 0 w 1599587"/>
              <a:gd name="connsiteY2" fmla="*/ 799794 h 1599587"/>
              <a:gd name="connsiteX3" fmla="*/ 799794 w 1599587"/>
              <a:gd name="connsiteY3" fmla="*/ -1 h 1599587"/>
              <a:gd name="connsiteX4" fmla="*/ 1599588 w 1599587"/>
              <a:gd name="connsiteY4" fmla="*/ 799794 h 1599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9587" h="1599587">
                <a:moveTo>
                  <a:pt x="1599588" y="799794"/>
                </a:moveTo>
                <a:cubicBezTo>
                  <a:pt x="1599588" y="1241508"/>
                  <a:pt x="1241508" y="1599588"/>
                  <a:pt x="799794" y="1599588"/>
                </a:cubicBezTo>
                <a:cubicBezTo>
                  <a:pt x="358080" y="1599588"/>
                  <a:pt x="0" y="1241508"/>
                  <a:pt x="0" y="799794"/>
                </a:cubicBezTo>
                <a:cubicBezTo>
                  <a:pt x="0" y="358080"/>
                  <a:pt x="358080" y="-1"/>
                  <a:pt x="799794" y="-1"/>
                </a:cubicBezTo>
                <a:cubicBezTo>
                  <a:pt x="1241508" y="-1"/>
                  <a:pt x="1599588" y="358080"/>
                  <a:pt x="1599588" y="799794"/>
                </a:cubicBezTo>
                <a:close/>
              </a:path>
            </a:pathLst>
          </a:custGeom>
          <a:solidFill>
            <a:srgbClr val="FB9B51"/>
          </a:solidFill>
          <a:ln w="12695" cap="flat">
            <a:noFill/>
            <a:prstDash val="solid"/>
            <a:miter/>
          </a:ln>
        </p:spPr>
        <p:txBody>
          <a:bodyPr rtlCol="0" anchor="ctr"/>
          <a:lstStyle/>
          <a:p>
            <a:endParaRPr lang="es-MX" sz="2400"/>
          </a:p>
        </p:txBody>
      </p:sp>
      <p:sp>
        <p:nvSpPr>
          <p:cNvPr id="28" name="CuadroTexto 277">
            <a:extLst>
              <a:ext uri="{FF2B5EF4-FFF2-40B4-BE49-F238E27FC236}">
                <a16:creationId xmlns:a16="http://schemas.microsoft.com/office/drawing/2014/main" id="{F092CD69-1D36-3B8B-3C3E-9436C8FA66DB}"/>
              </a:ext>
            </a:extLst>
          </p:cNvPr>
          <p:cNvSpPr txBox="1"/>
          <p:nvPr/>
        </p:nvSpPr>
        <p:spPr>
          <a:xfrm>
            <a:off x="7262617" y="4801263"/>
            <a:ext cx="946654" cy="461665"/>
          </a:xfrm>
          <a:prstGeom prst="rect">
            <a:avLst/>
          </a:prstGeom>
          <a:noFill/>
        </p:spPr>
        <p:txBody>
          <a:bodyPr wrap="square" rtlCol="0">
            <a:spAutoFit/>
          </a:bodyPr>
          <a:lstStyle/>
          <a:p>
            <a:pPr algn="ctr"/>
            <a:r>
              <a:rPr lang="es-MX" sz="2400" b="1" dirty="0">
                <a:ln/>
                <a:solidFill>
                  <a:srgbClr val="FFFFFF"/>
                </a:solidFill>
                <a:latin typeface="Raleway" panose="020B0503030101060003" pitchFamily="34" charset="77"/>
                <a:cs typeface="Arial"/>
                <a:sym typeface="Arial"/>
                <a:rtl val="0"/>
              </a:rPr>
              <a:t>3x</a:t>
            </a:r>
            <a:endParaRPr lang="es-MX" sz="2400" b="1" spc="0" baseline="0" dirty="0">
              <a:ln/>
              <a:solidFill>
                <a:srgbClr val="FFFFFF"/>
              </a:solidFill>
              <a:latin typeface="Raleway" panose="020B0503030101060003" pitchFamily="34" charset="77"/>
              <a:cs typeface="Arial"/>
              <a:sym typeface="Arial"/>
              <a:rtl val="0"/>
            </a:endParaRPr>
          </a:p>
        </p:txBody>
      </p:sp>
      <p:sp>
        <p:nvSpPr>
          <p:cNvPr id="11" name="Rectangle : coins arrondis 10">
            <a:extLst>
              <a:ext uri="{FF2B5EF4-FFF2-40B4-BE49-F238E27FC236}">
                <a16:creationId xmlns:a16="http://schemas.microsoft.com/office/drawing/2014/main" id="{21BDDF9E-BE05-46B1-50AC-6369D76DBB5D}"/>
              </a:ext>
            </a:extLst>
          </p:cNvPr>
          <p:cNvSpPr/>
          <p:nvPr/>
        </p:nvSpPr>
        <p:spPr>
          <a:xfrm>
            <a:off x="733494" y="300554"/>
            <a:ext cx="8772456" cy="629435"/>
          </a:xfrm>
          <a:prstGeom prst="roundRect">
            <a:avLst/>
          </a:prstGeom>
          <a:solidFill>
            <a:srgbClr val="003366"/>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r"/>
            <a:r>
              <a:rPr lang="fr-FR" sz="2400" b="1" dirty="0"/>
              <a:t>L’impact de l’accompagnement sur la situation professionnelle</a:t>
            </a:r>
          </a:p>
        </p:txBody>
      </p:sp>
      <p:grpSp>
        <p:nvGrpSpPr>
          <p:cNvPr id="13" name="Groupe 12">
            <a:extLst>
              <a:ext uri="{FF2B5EF4-FFF2-40B4-BE49-F238E27FC236}">
                <a16:creationId xmlns:a16="http://schemas.microsoft.com/office/drawing/2014/main" id="{B2791D41-ADB7-79C4-68F8-ADCEAE05D1AC}"/>
              </a:ext>
            </a:extLst>
          </p:cNvPr>
          <p:cNvGrpSpPr/>
          <p:nvPr/>
        </p:nvGrpSpPr>
        <p:grpSpPr>
          <a:xfrm>
            <a:off x="195525" y="75357"/>
            <a:ext cx="1058769" cy="1059711"/>
            <a:chOff x="133327" y="2010859"/>
            <a:chExt cx="2020824" cy="2022623"/>
          </a:xfrm>
        </p:grpSpPr>
        <p:sp>
          <p:nvSpPr>
            <p:cNvPr id="15" name="Forma libre 5">
              <a:extLst>
                <a:ext uri="{FF2B5EF4-FFF2-40B4-BE49-F238E27FC236}">
                  <a16:creationId xmlns:a16="http://schemas.microsoft.com/office/drawing/2014/main" id="{88FD825A-21B6-BC2D-ECED-BB5AC0EF5B23}"/>
                </a:ext>
              </a:extLst>
            </p:cNvPr>
            <p:cNvSpPr/>
            <p:nvPr/>
          </p:nvSpPr>
          <p:spPr>
            <a:xfrm>
              <a:off x="372729" y="2250474"/>
              <a:ext cx="1548424" cy="1549802"/>
            </a:xfrm>
            <a:custGeom>
              <a:avLst/>
              <a:gdLst>
                <a:gd name="connsiteX0" fmla="*/ 16390 w 851217"/>
                <a:gd name="connsiteY0" fmla="*/ 429973 h 851975"/>
                <a:gd name="connsiteX1" fmla="*/ 429591 w 851217"/>
                <a:gd name="connsiteY1" fmla="*/ 843542 h 851975"/>
                <a:gd name="connsiteX2" fmla="*/ 842792 w 851217"/>
                <a:gd name="connsiteY2" fmla="*/ 429973 h 851975"/>
                <a:gd name="connsiteX3" fmla="*/ 429591 w 851217"/>
                <a:gd name="connsiteY3" fmla="*/ 16404 h 851975"/>
                <a:gd name="connsiteX4" fmla="*/ 16390 w 851217"/>
                <a:gd name="connsiteY4" fmla="*/ 429973 h 851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217" h="851975">
                  <a:moveTo>
                    <a:pt x="16390" y="429973"/>
                  </a:moveTo>
                  <a:cubicBezTo>
                    <a:pt x="16390" y="658381"/>
                    <a:pt x="201386" y="843542"/>
                    <a:pt x="429591" y="843542"/>
                  </a:cubicBezTo>
                  <a:cubicBezTo>
                    <a:pt x="657796" y="843542"/>
                    <a:pt x="842792" y="658381"/>
                    <a:pt x="842792" y="429973"/>
                  </a:cubicBezTo>
                  <a:cubicBezTo>
                    <a:pt x="842792" y="201565"/>
                    <a:pt x="657796" y="16404"/>
                    <a:pt x="429591" y="16404"/>
                  </a:cubicBezTo>
                  <a:cubicBezTo>
                    <a:pt x="201386" y="16404"/>
                    <a:pt x="16390" y="201565"/>
                    <a:pt x="16390" y="429973"/>
                  </a:cubicBezTo>
                  <a:close/>
                </a:path>
              </a:pathLst>
            </a:custGeom>
            <a:solidFill>
              <a:schemeClr val="accent4"/>
            </a:solidFill>
            <a:ln w="14427" cap="flat">
              <a:noFill/>
              <a:prstDash val="solid"/>
              <a:miter/>
            </a:ln>
          </p:spPr>
          <p:txBody>
            <a:bodyPr rtlCol="0" anchor="ctr"/>
            <a:lstStyle/>
            <a:p>
              <a:endParaRPr lang="es-MX" sz="450" dirty="0"/>
            </a:p>
          </p:txBody>
        </p:sp>
        <p:sp>
          <p:nvSpPr>
            <p:cNvPr id="16" name="Forma libre 6">
              <a:extLst>
                <a:ext uri="{FF2B5EF4-FFF2-40B4-BE49-F238E27FC236}">
                  <a16:creationId xmlns:a16="http://schemas.microsoft.com/office/drawing/2014/main" id="{E1C825A9-02FA-01FD-35B9-1749873E870A}"/>
                </a:ext>
              </a:extLst>
            </p:cNvPr>
            <p:cNvSpPr/>
            <p:nvPr/>
          </p:nvSpPr>
          <p:spPr>
            <a:xfrm>
              <a:off x="133327" y="2010859"/>
              <a:ext cx="2020824" cy="2022623"/>
            </a:xfrm>
            <a:custGeom>
              <a:avLst/>
              <a:gdLst>
                <a:gd name="connsiteX0" fmla="*/ 1073227 w 1110911"/>
                <a:gd name="connsiteY0" fmla="*/ 561697 h 1111899"/>
                <a:gd name="connsiteX1" fmla="*/ 561198 w 1110911"/>
                <a:gd name="connsiteY1" fmla="*/ 1074182 h 1111899"/>
                <a:gd name="connsiteX2" fmla="*/ 49169 w 1110911"/>
                <a:gd name="connsiteY2" fmla="*/ 561697 h 1111899"/>
                <a:gd name="connsiteX3" fmla="*/ 561198 w 1110911"/>
                <a:gd name="connsiteY3" fmla="*/ 49212 h 1111899"/>
                <a:gd name="connsiteX4" fmla="*/ 1073227 w 1110911"/>
                <a:gd name="connsiteY4" fmla="*/ 561697 h 1111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911" h="1111899">
                  <a:moveTo>
                    <a:pt x="1073227" y="561697"/>
                  </a:moveTo>
                  <a:cubicBezTo>
                    <a:pt x="1073227" y="844735"/>
                    <a:pt x="843984" y="1074182"/>
                    <a:pt x="561198" y="1074182"/>
                  </a:cubicBezTo>
                  <a:cubicBezTo>
                    <a:pt x="278412" y="1074182"/>
                    <a:pt x="49169" y="844735"/>
                    <a:pt x="49169" y="561697"/>
                  </a:cubicBezTo>
                  <a:cubicBezTo>
                    <a:pt x="49169" y="278660"/>
                    <a:pt x="278412" y="49212"/>
                    <a:pt x="561198" y="49212"/>
                  </a:cubicBezTo>
                  <a:cubicBezTo>
                    <a:pt x="843984" y="49212"/>
                    <a:pt x="1073227" y="278660"/>
                    <a:pt x="1073227" y="561697"/>
                  </a:cubicBezTo>
                  <a:close/>
                </a:path>
              </a:pathLst>
            </a:custGeom>
            <a:noFill/>
            <a:ln w="43282" cap="flat">
              <a:solidFill>
                <a:schemeClr val="accent4"/>
              </a:solidFill>
              <a:prstDash val="solid"/>
              <a:miter/>
            </a:ln>
          </p:spPr>
          <p:txBody>
            <a:bodyPr rtlCol="0" anchor="ctr"/>
            <a:lstStyle/>
            <a:p>
              <a:endParaRPr lang="es-MX" sz="450" dirty="0"/>
            </a:p>
          </p:txBody>
        </p:sp>
        <p:sp>
          <p:nvSpPr>
            <p:cNvPr id="19" name="CuadroTexto 395">
              <a:extLst>
                <a:ext uri="{FF2B5EF4-FFF2-40B4-BE49-F238E27FC236}">
                  <a16:creationId xmlns:a16="http://schemas.microsoft.com/office/drawing/2014/main" id="{4D590636-7E4E-5E1A-4204-9E67836F239E}"/>
                </a:ext>
              </a:extLst>
            </p:cNvPr>
            <p:cNvSpPr txBox="1"/>
            <p:nvPr/>
          </p:nvSpPr>
          <p:spPr>
            <a:xfrm flipH="1">
              <a:off x="604858" y="2542047"/>
              <a:ext cx="1110528" cy="998647"/>
            </a:xfrm>
            <a:prstGeom prst="rect">
              <a:avLst/>
            </a:prstGeom>
            <a:noFill/>
            <a:ln>
              <a:noFill/>
            </a:ln>
          </p:spPr>
          <p:txBody>
            <a:bodyPr wrap="square" rtlCol="0">
              <a:spAutoFit/>
            </a:bodyPr>
            <a:lstStyle/>
            <a:p>
              <a:pPr algn="ctr"/>
              <a:r>
                <a:rPr lang="fr-FR" sz="2800" b="1" dirty="0">
                  <a:solidFill>
                    <a:schemeClr val="bg1"/>
                  </a:solidFill>
                  <a:latin typeface="Aptos" panose="020B0004020202020204" pitchFamily="34" charset="0"/>
                  <a:ea typeface="Lato" panose="020F0502020204030203" pitchFamily="34" charset="0"/>
                  <a:cs typeface="Poppins Medium" pitchFamily="2" charset="77"/>
                </a:rPr>
                <a:t>03</a:t>
              </a:r>
            </a:p>
          </p:txBody>
        </p:sp>
      </p:grpSp>
      <p:sp>
        <p:nvSpPr>
          <p:cNvPr id="22" name="CuadroTexto 277">
            <a:extLst>
              <a:ext uri="{FF2B5EF4-FFF2-40B4-BE49-F238E27FC236}">
                <a16:creationId xmlns:a16="http://schemas.microsoft.com/office/drawing/2014/main" id="{7B90E887-9546-7051-243F-CB6044A6F3D1}"/>
              </a:ext>
            </a:extLst>
          </p:cNvPr>
          <p:cNvSpPr txBox="1"/>
          <p:nvPr/>
        </p:nvSpPr>
        <p:spPr>
          <a:xfrm>
            <a:off x="7262617" y="6028264"/>
            <a:ext cx="946654" cy="461665"/>
          </a:xfrm>
          <a:prstGeom prst="rect">
            <a:avLst/>
          </a:prstGeom>
          <a:noFill/>
        </p:spPr>
        <p:txBody>
          <a:bodyPr wrap="square" rtlCol="0">
            <a:spAutoFit/>
          </a:bodyPr>
          <a:lstStyle/>
          <a:p>
            <a:pPr algn="ctr"/>
            <a:r>
              <a:rPr lang="es-MX" sz="2400" b="1" dirty="0">
                <a:ln/>
                <a:solidFill>
                  <a:srgbClr val="FFFFFF"/>
                </a:solidFill>
                <a:latin typeface="Raleway" panose="020B0503030101060003" pitchFamily="34" charset="77"/>
                <a:cs typeface="Arial"/>
                <a:sym typeface="Arial"/>
                <a:rtl val="0"/>
              </a:rPr>
              <a:t>1/3</a:t>
            </a:r>
            <a:endParaRPr lang="es-MX" sz="2400" b="1" spc="0" baseline="0" dirty="0">
              <a:ln/>
              <a:solidFill>
                <a:srgbClr val="FFFFFF"/>
              </a:solidFill>
              <a:latin typeface="Raleway" panose="020B0503030101060003" pitchFamily="34" charset="77"/>
              <a:cs typeface="Arial"/>
              <a:sym typeface="Arial"/>
              <a:rtl val="0"/>
            </a:endParaRPr>
          </a:p>
        </p:txBody>
      </p:sp>
      <p:sp>
        <p:nvSpPr>
          <p:cNvPr id="23" name="Forma libre 8">
            <a:extLst>
              <a:ext uri="{FF2B5EF4-FFF2-40B4-BE49-F238E27FC236}">
                <a16:creationId xmlns:a16="http://schemas.microsoft.com/office/drawing/2014/main" id="{9EADA240-3B9F-3411-4AB4-70DACC5495D1}"/>
              </a:ext>
            </a:extLst>
          </p:cNvPr>
          <p:cNvSpPr/>
          <p:nvPr/>
        </p:nvSpPr>
        <p:spPr>
          <a:xfrm>
            <a:off x="7866332" y="5850280"/>
            <a:ext cx="5011902" cy="946656"/>
          </a:xfrm>
          <a:custGeom>
            <a:avLst/>
            <a:gdLst>
              <a:gd name="connsiteX0" fmla="*/ 1036634 w 7098584"/>
              <a:gd name="connsiteY0" fmla="*/ 0 h 2073266"/>
              <a:gd name="connsiteX1" fmla="*/ 6971593 w 7098584"/>
              <a:gd name="connsiteY1" fmla="*/ 0 h 2073266"/>
              <a:gd name="connsiteX2" fmla="*/ 7098584 w 7098584"/>
              <a:gd name="connsiteY2" fmla="*/ 126992 h 2073266"/>
              <a:gd name="connsiteX3" fmla="*/ 7098584 w 7098584"/>
              <a:gd name="connsiteY3" fmla="*/ 1946275 h 2073266"/>
              <a:gd name="connsiteX4" fmla="*/ 6971593 w 7098584"/>
              <a:gd name="connsiteY4" fmla="*/ 2073267 h 2073266"/>
              <a:gd name="connsiteX5" fmla="*/ 1036634 w 7098584"/>
              <a:gd name="connsiteY5" fmla="*/ 2073267 h 2073266"/>
              <a:gd name="connsiteX6" fmla="*/ 0 w 7098584"/>
              <a:gd name="connsiteY6" fmla="*/ 1036633 h 2073266"/>
              <a:gd name="connsiteX7" fmla="*/ 0 w 7098584"/>
              <a:gd name="connsiteY7" fmla="*/ 1036633 h 2073266"/>
              <a:gd name="connsiteX8" fmla="*/ 1036634 w 7098584"/>
              <a:gd name="connsiteY8" fmla="*/ 0 h 2073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98584" h="2073266">
                <a:moveTo>
                  <a:pt x="1036634" y="0"/>
                </a:moveTo>
                <a:lnTo>
                  <a:pt x="6971593" y="0"/>
                </a:lnTo>
                <a:cubicBezTo>
                  <a:pt x="7041692" y="0"/>
                  <a:pt x="7098584" y="56892"/>
                  <a:pt x="7098584" y="126992"/>
                </a:cubicBezTo>
                <a:lnTo>
                  <a:pt x="7098584" y="1946275"/>
                </a:lnTo>
                <a:cubicBezTo>
                  <a:pt x="7098584" y="2016375"/>
                  <a:pt x="7041692" y="2073267"/>
                  <a:pt x="6971593" y="2073267"/>
                </a:cubicBezTo>
                <a:lnTo>
                  <a:pt x="1036634" y="2073267"/>
                </a:lnTo>
                <a:cubicBezTo>
                  <a:pt x="464536" y="2073267"/>
                  <a:pt x="0" y="1608731"/>
                  <a:pt x="0" y="1036633"/>
                </a:cubicBezTo>
                <a:lnTo>
                  <a:pt x="0" y="1036633"/>
                </a:lnTo>
                <a:cubicBezTo>
                  <a:pt x="0" y="464536"/>
                  <a:pt x="464536" y="0"/>
                  <a:pt x="1036634" y="0"/>
                </a:cubicBezTo>
                <a:close/>
              </a:path>
            </a:pathLst>
          </a:custGeom>
          <a:solidFill>
            <a:srgbClr val="D7E1F1"/>
          </a:solidFill>
          <a:ln w="12695" cap="flat">
            <a:noFill/>
            <a:prstDash val="solid"/>
            <a:miter/>
          </a:ln>
        </p:spPr>
        <p:txBody>
          <a:bodyPr rtlCol="0" anchor="ctr"/>
          <a:lstStyle/>
          <a:p>
            <a:pPr lvl="1"/>
            <a:r>
              <a:rPr lang="fr-FR" dirty="0">
                <a:latin typeface="Aptos" panose="020B0004020202020204" pitchFamily="34" charset="0"/>
              </a:rPr>
              <a:t>des </a:t>
            </a:r>
            <a:r>
              <a:rPr lang="fr-FR" dirty="0" err="1">
                <a:latin typeface="Aptos" panose="020B0004020202020204" pitchFamily="34" charset="0"/>
              </a:rPr>
              <a:t>Positiveurs</a:t>
            </a:r>
            <a:r>
              <a:rPr lang="fr-FR" dirty="0">
                <a:latin typeface="Aptos" panose="020B0004020202020204" pitchFamily="34" charset="0"/>
              </a:rPr>
              <a:t>, créateurs ou non, ressentent une </a:t>
            </a:r>
            <a:r>
              <a:rPr lang="fr-FR" b="1" dirty="0">
                <a:latin typeface="Aptos" panose="020B0004020202020204" pitchFamily="34" charset="0"/>
              </a:rPr>
              <a:t>évolution favorable </a:t>
            </a:r>
            <a:r>
              <a:rPr lang="fr-FR" dirty="0">
                <a:latin typeface="Aptos" panose="020B0004020202020204" pitchFamily="34" charset="0"/>
              </a:rPr>
              <a:t>de leur situation professionnelle dès 1 an</a:t>
            </a:r>
            <a:endParaRPr lang="es-MX" dirty="0">
              <a:latin typeface="Aptos" panose="020B0004020202020204" pitchFamily="34" charset="0"/>
            </a:endParaRPr>
          </a:p>
        </p:txBody>
      </p:sp>
      <p:sp>
        <p:nvSpPr>
          <p:cNvPr id="24" name="Forma libre 120">
            <a:extLst>
              <a:ext uri="{FF2B5EF4-FFF2-40B4-BE49-F238E27FC236}">
                <a16:creationId xmlns:a16="http://schemas.microsoft.com/office/drawing/2014/main" id="{0C701C67-8BAA-3FFA-13D8-F00C8499A25C}"/>
              </a:ext>
            </a:extLst>
          </p:cNvPr>
          <p:cNvSpPr/>
          <p:nvPr/>
        </p:nvSpPr>
        <p:spPr>
          <a:xfrm>
            <a:off x="7262617" y="5850279"/>
            <a:ext cx="946654" cy="946656"/>
          </a:xfrm>
          <a:custGeom>
            <a:avLst/>
            <a:gdLst>
              <a:gd name="connsiteX0" fmla="*/ 1599588 w 1599587"/>
              <a:gd name="connsiteY0" fmla="*/ 799794 h 1599587"/>
              <a:gd name="connsiteX1" fmla="*/ 799794 w 1599587"/>
              <a:gd name="connsiteY1" fmla="*/ 1599588 h 1599587"/>
              <a:gd name="connsiteX2" fmla="*/ 0 w 1599587"/>
              <a:gd name="connsiteY2" fmla="*/ 799794 h 1599587"/>
              <a:gd name="connsiteX3" fmla="*/ 799794 w 1599587"/>
              <a:gd name="connsiteY3" fmla="*/ -1 h 1599587"/>
              <a:gd name="connsiteX4" fmla="*/ 1599588 w 1599587"/>
              <a:gd name="connsiteY4" fmla="*/ 799794 h 1599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9587" h="1599587">
                <a:moveTo>
                  <a:pt x="1599588" y="799794"/>
                </a:moveTo>
                <a:cubicBezTo>
                  <a:pt x="1599588" y="1241508"/>
                  <a:pt x="1241508" y="1599588"/>
                  <a:pt x="799794" y="1599588"/>
                </a:cubicBezTo>
                <a:cubicBezTo>
                  <a:pt x="358080" y="1599588"/>
                  <a:pt x="0" y="1241508"/>
                  <a:pt x="0" y="799794"/>
                </a:cubicBezTo>
                <a:cubicBezTo>
                  <a:pt x="0" y="358080"/>
                  <a:pt x="358080" y="-1"/>
                  <a:pt x="799794" y="-1"/>
                </a:cubicBezTo>
                <a:cubicBezTo>
                  <a:pt x="1241508" y="-1"/>
                  <a:pt x="1599588" y="358080"/>
                  <a:pt x="1599588" y="799794"/>
                </a:cubicBezTo>
                <a:close/>
              </a:path>
            </a:pathLst>
          </a:custGeom>
          <a:solidFill>
            <a:srgbClr val="FB9B51"/>
          </a:solidFill>
          <a:ln w="12695" cap="flat">
            <a:noFill/>
            <a:prstDash val="solid"/>
            <a:miter/>
          </a:ln>
        </p:spPr>
        <p:txBody>
          <a:bodyPr rtlCol="0" anchor="ctr"/>
          <a:lstStyle/>
          <a:p>
            <a:endParaRPr lang="es-MX" sz="2400"/>
          </a:p>
        </p:txBody>
      </p:sp>
      <p:sp>
        <p:nvSpPr>
          <p:cNvPr id="29" name="CuadroTexto 277">
            <a:extLst>
              <a:ext uri="{FF2B5EF4-FFF2-40B4-BE49-F238E27FC236}">
                <a16:creationId xmlns:a16="http://schemas.microsoft.com/office/drawing/2014/main" id="{8608CDEA-90C9-5CAC-4F44-3C53AC94F244}"/>
              </a:ext>
            </a:extLst>
          </p:cNvPr>
          <p:cNvSpPr txBox="1"/>
          <p:nvPr/>
        </p:nvSpPr>
        <p:spPr>
          <a:xfrm>
            <a:off x="7262617" y="6057930"/>
            <a:ext cx="946654" cy="461665"/>
          </a:xfrm>
          <a:prstGeom prst="rect">
            <a:avLst/>
          </a:prstGeom>
          <a:noFill/>
        </p:spPr>
        <p:txBody>
          <a:bodyPr wrap="square" rtlCol="0">
            <a:spAutoFit/>
          </a:bodyPr>
          <a:lstStyle/>
          <a:p>
            <a:pPr algn="ctr"/>
            <a:r>
              <a:rPr lang="es-MX" sz="2400" b="1" dirty="0">
                <a:ln/>
                <a:solidFill>
                  <a:srgbClr val="FFFFFF"/>
                </a:solidFill>
                <a:latin typeface="Raleway" panose="020B0503030101060003" pitchFamily="34" charset="77"/>
                <a:cs typeface="Arial"/>
                <a:sym typeface="Arial"/>
                <a:rtl val="0"/>
              </a:rPr>
              <a:t>57%</a:t>
            </a:r>
            <a:endParaRPr lang="es-MX" sz="2400" b="1" spc="0" baseline="0" dirty="0">
              <a:ln/>
              <a:solidFill>
                <a:srgbClr val="FFFFFF"/>
              </a:solidFill>
              <a:latin typeface="Raleway" panose="020B0503030101060003" pitchFamily="34" charset="77"/>
              <a:cs typeface="Arial"/>
              <a:sym typeface="Arial"/>
              <a:rtl val="0"/>
            </a:endParaRPr>
          </a:p>
        </p:txBody>
      </p:sp>
      <p:grpSp>
        <p:nvGrpSpPr>
          <p:cNvPr id="30" name="Grupo 601">
            <a:extLst>
              <a:ext uri="{FF2B5EF4-FFF2-40B4-BE49-F238E27FC236}">
                <a16:creationId xmlns:a16="http://schemas.microsoft.com/office/drawing/2014/main" id="{4D23B891-E355-1BD5-685F-14398DCE727C}"/>
              </a:ext>
            </a:extLst>
          </p:cNvPr>
          <p:cNvGrpSpPr/>
          <p:nvPr/>
        </p:nvGrpSpPr>
        <p:grpSpPr>
          <a:xfrm>
            <a:off x="10208395" y="246617"/>
            <a:ext cx="2483283" cy="2180472"/>
            <a:chOff x="6132194" y="1642808"/>
            <a:chExt cx="5315013" cy="4838318"/>
          </a:xfrm>
        </p:grpSpPr>
        <p:sp>
          <p:nvSpPr>
            <p:cNvPr id="31" name="Forma libre 8">
              <a:extLst>
                <a:ext uri="{FF2B5EF4-FFF2-40B4-BE49-F238E27FC236}">
                  <a16:creationId xmlns:a16="http://schemas.microsoft.com/office/drawing/2014/main" id="{39220B93-2D1F-E7F2-7EDD-43657C55D792}"/>
                </a:ext>
              </a:extLst>
            </p:cNvPr>
            <p:cNvSpPr/>
            <p:nvPr/>
          </p:nvSpPr>
          <p:spPr>
            <a:xfrm>
              <a:off x="10056241" y="3027743"/>
              <a:ext cx="212852" cy="194817"/>
            </a:xfrm>
            <a:custGeom>
              <a:avLst/>
              <a:gdLst>
                <a:gd name="connsiteX0" fmla="*/ 49213 w 212852"/>
                <a:gd name="connsiteY0" fmla="*/ 0 h 194817"/>
                <a:gd name="connsiteX1" fmla="*/ 0 w 212852"/>
                <a:gd name="connsiteY1" fmla="*/ 159321 h 194817"/>
                <a:gd name="connsiteX2" fmla="*/ 199009 w 212852"/>
                <a:gd name="connsiteY2" fmla="*/ 194818 h 194817"/>
                <a:gd name="connsiteX3" fmla="*/ 212852 w 212852"/>
                <a:gd name="connsiteY3" fmla="*/ 105918 h 194817"/>
              </a:gdLst>
              <a:ahLst/>
              <a:cxnLst>
                <a:cxn ang="0">
                  <a:pos x="connsiteX0" y="connsiteY0"/>
                </a:cxn>
                <a:cxn ang="0">
                  <a:pos x="connsiteX1" y="connsiteY1"/>
                </a:cxn>
                <a:cxn ang="0">
                  <a:pos x="connsiteX2" y="connsiteY2"/>
                </a:cxn>
                <a:cxn ang="0">
                  <a:pos x="connsiteX3" y="connsiteY3"/>
                </a:cxn>
              </a:cxnLst>
              <a:rect l="l" t="t" r="r" b="b"/>
              <a:pathLst>
                <a:path w="212852" h="194817">
                  <a:moveTo>
                    <a:pt x="49213" y="0"/>
                  </a:moveTo>
                  <a:cubicBezTo>
                    <a:pt x="49213" y="0"/>
                    <a:pt x="44259" y="109347"/>
                    <a:pt x="0" y="159321"/>
                  </a:cubicBezTo>
                  <a:lnTo>
                    <a:pt x="199009" y="194818"/>
                  </a:lnTo>
                  <a:lnTo>
                    <a:pt x="212852" y="105918"/>
                  </a:lnTo>
                  <a:close/>
                </a:path>
              </a:pathLst>
            </a:custGeom>
            <a:solidFill>
              <a:srgbClr val="21222D"/>
            </a:solidFill>
            <a:ln w="6350" cap="flat">
              <a:noFill/>
              <a:prstDash val="solid"/>
              <a:miter/>
            </a:ln>
          </p:spPr>
          <p:txBody>
            <a:bodyPr rtlCol="0" anchor="ctr"/>
            <a:lstStyle/>
            <a:p>
              <a:endParaRPr lang="es-MX" sz="1050"/>
            </a:p>
          </p:txBody>
        </p:sp>
        <p:sp>
          <p:nvSpPr>
            <p:cNvPr id="32" name="Forma libre 9">
              <a:extLst>
                <a:ext uri="{FF2B5EF4-FFF2-40B4-BE49-F238E27FC236}">
                  <a16:creationId xmlns:a16="http://schemas.microsoft.com/office/drawing/2014/main" id="{DD2F5431-ABD5-26D9-E6E2-561A4D3E4F55}"/>
                </a:ext>
              </a:extLst>
            </p:cNvPr>
            <p:cNvSpPr/>
            <p:nvPr/>
          </p:nvSpPr>
          <p:spPr>
            <a:xfrm>
              <a:off x="8593328" y="1642808"/>
              <a:ext cx="1387982" cy="1384935"/>
            </a:xfrm>
            <a:custGeom>
              <a:avLst/>
              <a:gdLst>
                <a:gd name="connsiteX0" fmla="*/ 1387983 w 1387982"/>
                <a:gd name="connsiteY0" fmla="*/ 692468 h 1384935"/>
                <a:gd name="connsiteX1" fmla="*/ 693991 w 1387982"/>
                <a:gd name="connsiteY1" fmla="*/ 1384935 h 1384935"/>
                <a:gd name="connsiteX2" fmla="*/ -1 w 1387982"/>
                <a:gd name="connsiteY2" fmla="*/ 692468 h 1384935"/>
                <a:gd name="connsiteX3" fmla="*/ 693991 w 1387982"/>
                <a:gd name="connsiteY3" fmla="*/ 0 h 1384935"/>
                <a:gd name="connsiteX4" fmla="*/ 1387983 w 1387982"/>
                <a:gd name="connsiteY4" fmla="*/ 692468 h 1384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7982" h="1384935">
                  <a:moveTo>
                    <a:pt x="1387983" y="692468"/>
                  </a:moveTo>
                  <a:cubicBezTo>
                    <a:pt x="1387983" y="1074907"/>
                    <a:pt x="1077272" y="1384935"/>
                    <a:pt x="693991" y="1384935"/>
                  </a:cubicBezTo>
                  <a:cubicBezTo>
                    <a:pt x="310710" y="1384935"/>
                    <a:pt x="-1" y="1074907"/>
                    <a:pt x="-1" y="692468"/>
                  </a:cubicBezTo>
                  <a:cubicBezTo>
                    <a:pt x="-1" y="310028"/>
                    <a:pt x="310710" y="0"/>
                    <a:pt x="693991" y="0"/>
                  </a:cubicBezTo>
                  <a:cubicBezTo>
                    <a:pt x="1077272" y="0"/>
                    <a:pt x="1387983" y="310028"/>
                    <a:pt x="1387983" y="692468"/>
                  </a:cubicBezTo>
                  <a:close/>
                </a:path>
              </a:pathLst>
            </a:custGeom>
            <a:solidFill>
              <a:srgbClr val="F2F6F9"/>
            </a:solidFill>
            <a:ln w="6350" cap="flat">
              <a:noFill/>
              <a:prstDash val="solid"/>
              <a:miter/>
            </a:ln>
          </p:spPr>
          <p:txBody>
            <a:bodyPr rtlCol="0" anchor="ctr"/>
            <a:lstStyle/>
            <a:p>
              <a:endParaRPr lang="es-MX" sz="1050"/>
            </a:p>
          </p:txBody>
        </p:sp>
        <p:sp>
          <p:nvSpPr>
            <p:cNvPr id="33" name="Forma libre 10">
              <a:extLst>
                <a:ext uri="{FF2B5EF4-FFF2-40B4-BE49-F238E27FC236}">
                  <a16:creationId xmlns:a16="http://schemas.microsoft.com/office/drawing/2014/main" id="{F143A131-3850-9FF7-F562-0CA063297DB5}"/>
                </a:ext>
              </a:extLst>
            </p:cNvPr>
            <p:cNvSpPr/>
            <p:nvPr/>
          </p:nvSpPr>
          <p:spPr>
            <a:xfrm>
              <a:off x="10817669" y="4936934"/>
              <a:ext cx="59944" cy="230505"/>
            </a:xfrm>
            <a:custGeom>
              <a:avLst/>
              <a:gdLst>
                <a:gd name="connsiteX0" fmla="*/ 7811 w 59944"/>
                <a:gd name="connsiteY0" fmla="*/ 179134 h 230505"/>
                <a:gd name="connsiteX1" fmla="*/ 1 w 59944"/>
                <a:gd name="connsiteY1" fmla="*/ 88900 h 230505"/>
                <a:gd name="connsiteX2" fmla="*/ 7811 w 59944"/>
                <a:gd name="connsiteY2" fmla="*/ 0 h 230505"/>
                <a:gd name="connsiteX3" fmla="*/ 34163 w 59944"/>
                <a:gd name="connsiteY3" fmla="*/ 103505 h 230505"/>
                <a:gd name="connsiteX4" fmla="*/ 59944 w 59944"/>
                <a:gd name="connsiteY4" fmla="*/ 230505 h 230505"/>
                <a:gd name="connsiteX5" fmla="*/ 35878 w 59944"/>
                <a:gd name="connsiteY5" fmla="*/ 206756 h 230505"/>
                <a:gd name="connsiteX6" fmla="*/ 7811 w 59944"/>
                <a:gd name="connsiteY6" fmla="*/ 179134 h 230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4" h="230505">
                  <a:moveTo>
                    <a:pt x="7811" y="179134"/>
                  </a:moveTo>
                  <a:cubicBezTo>
                    <a:pt x="2562" y="149344"/>
                    <a:pt x="-52" y="119149"/>
                    <a:pt x="1" y="88900"/>
                  </a:cubicBezTo>
                  <a:cubicBezTo>
                    <a:pt x="-24" y="59094"/>
                    <a:pt x="2590" y="29345"/>
                    <a:pt x="7811" y="0"/>
                  </a:cubicBezTo>
                  <a:cubicBezTo>
                    <a:pt x="16828" y="33211"/>
                    <a:pt x="25781" y="67564"/>
                    <a:pt x="34163" y="103505"/>
                  </a:cubicBezTo>
                  <a:cubicBezTo>
                    <a:pt x="44260" y="147257"/>
                    <a:pt x="52642" y="189865"/>
                    <a:pt x="59944" y="230505"/>
                  </a:cubicBezTo>
                  <a:lnTo>
                    <a:pt x="35878" y="206756"/>
                  </a:lnTo>
                  <a:cubicBezTo>
                    <a:pt x="36386" y="206566"/>
                    <a:pt x="7811" y="179134"/>
                    <a:pt x="7811" y="179134"/>
                  </a:cubicBezTo>
                  <a:close/>
                </a:path>
              </a:pathLst>
            </a:custGeom>
            <a:solidFill>
              <a:srgbClr val="F2F6F9"/>
            </a:solidFill>
            <a:ln w="6350" cap="flat">
              <a:noFill/>
              <a:prstDash val="solid"/>
              <a:miter/>
            </a:ln>
          </p:spPr>
          <p:txBody>
            <a:bodyPr rtlCol="0" anchor="ctr"/>
            <a:lstStyle/>
            <a:p>
              <a:endParaRPr lang="es-MX" sz="1050"/>
            </a:p>
          </p:txBody>
        </p:sp>
        <p:sp>
          <p:nvSpPr>
            <p:cNvPr id="34" name="Forma libre 11">
              <a:extLst>
                <a:ext uri="{FF2B5EF4-FFF2-40B4-BE49-F238E27FC236}">
                  <a16:creationId xmlns:a16="http://schemas.microsoft.com/office/drawing/2014/main" id="{A174895A-D303-70E3-842B-A34FE16F67A1}"/>
                </a:ext>
              </a:extLst>
            </p:cNvPr>
            <p:cNvSpPr/>
            <p:nvPr/>
          </p:nvSpPr>
          <p:spPr>
            <a:xfrm>
              <a:off x="10670730" y="4700778"/>
              <a:ext cx="341756" cy="374395"/>
            </a:xfrm>
            <a:custGeom>
              <a:avLst/>
              <a:gdLst>
                <a:gd name="connsiteX0" fmla="*/ 341757 w 341756"/>
                <a:gd name="connsiteY0" fmla="*/ 374396 h 374395"/>
                <a:gd name="connsiteX1" fmla="*/ 149669 w 341756"/>
                <a:gd name="connsiteY1" fmla="*/ 207772 h 374395"/>
                <a:gd name="connsiteX2" fmla="*/ 0 w 341756"/>
                <a:gd name="connsiteY2" fmla="*/ 0 h 374395"/>
                <a:gd name="connsiteX3" fmla="*/ 171958 w 341756"/>
                <a:gd name="connsiteY3" fmla="*/ 138874 h 374395"/>
                <a:gd name="connsiteX4" fmla="*/ 213169 w 341756"/>
                <a:gd name="connsiteY4" fmla="*/ 184023 h 374395"/>
                <a:gd name="connsiteX5" fmla="*/ 235965 w 341756"/>
                <a:gd name="connsiteY5" fmla="*/ 237490 h 374395"/>
                <a:gd name="connsiteX6" fmla="*/ 341757 w 341756"/>
                <a:gd name="connsiteY6" fmla="*/ 374396 h 37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56" h="374395">
                  <a:moveTo>
                    <a:pt x="341757" y="374396"/>
                  </a:moveTo>
                  <a:cubicBezTo>
                    <a:pt x="271419" y="326573"/>
                    <a:pt x="206948" y="270648"/>
                    <a:pt x="149669" y="207772"/>
                  </a:cubicBezTo>
                  <a:cubicBezTo>
                    <a:pt x="91901" y="144544"/>
                    <a:pt x="41675" y="74819"/>
                    <a:pt x="0" y="0"/>
                  </a:cubicBezTo>
                  <a:cubicBezTo>
                    <a:pt x="62674" y="39237"/>
                    <a:pt x="120407" y="85863"/>
                    <a:pt x="171958" y="138874"/>
                  </a:cubicBezTo>
                  <a:cubicBezTo>
                    <a:pt x="186436" y="153733"/>
                    <a:pt x="200342" y="169164"/>
                    <a:pt x="213169" y="184023"/>
                  </a:cubicBezTo>
                  <a:cubicBezTo>
                    <a:pt x="220916" y="201676"/>
                    <a:pt x="228155" y="219837"/>
                    <a:pt x="235965" y="237490"/>
                  </a:cubicBezTo>
                  <a:cubicBezTo>
                    <a:pt x="271081" y="282892"/>
                    <a:pt x="306133" y="328422"/>
                    <a:pt x="341757" y="374396"/>
                  </a:cubicBezTo>
                  <a:close/>
                </a:path>
              </a:pathLst>
            </a:custGeom>
            <a:solidFill>
              <a:srgbClr val="F2F6F9"/>
            </a:solidFill>
            <a:ln w="6350" cap="flat">
              <a:noFill/>
              <a:prstDash val="solid"/>
              <a:miter/>
            </a:ln>
          </p:spPr>
          <p:txBody>
            <a:bodyPr rtlCol="0" anchor="ctr"/>
            <a:lstStyle/>
            <a:p>
              <a:endParaRPr lang="es-MX" sz="1050"/>
            </a:p>
          </p:txBody>
        </p:sp>
        <p:sp>
          <p:nvSpPr>
            <p:cNvPr id="35" name="Forma libre 12">
              <a:extLst>
                <a:ext uri="{FF2B5EF4-FFF2-40B4-BE49-F238E27FC236}">
                  <a16:creationId xmlns:a16="http://schemas.microsoft.com/office/drawing/2014/main" id="{4CB44E24-3A0A-68C9-D4AF-B023AD4CAEA7}"/>
                </a:ext>
              </a:extLst>
            </p:cNvPr>
            <p:cNvSpPr/>
            <p:nvPr/>
          </p:nvSpPr>
          <p:spPr>
            <a:xfrm>
              <a:off x="11069446" y="4850320"/>
              <a:ext cx="182880" cy="296798"/>
            </a:xfrm>
            <a:custGeom>
              <a:avLst/>
              <a:gdLst>
                <a:gd name="connsiteX0" fmla="*/ 0 w 182880"/>
                <a:gd name="connsiteY0" fmla="*/ 187642 h 296798"/>
                <a:gd name="connsiteX1" fmla="*/ 92266 w 182880"/>
                <a:gd name="connsiteY1" fmla="*/ 61849 h 296798"/>
                <a:gd name="connsiteX2" fmla="*/ 182880 w 182880"/>
                <a:gd name="connsiteY2" fmla="*/ 0 h 296798"/>
                <a:gd name="connsiteX3" fmla="*/ 131445 w 182880"/>
                <a:gd name="connsiteY3" fmla="*/ 117475 h 296798"/>
                <a:gd name="connsiteX4" fmla="*/ 12891 w 182880"/>
                <a:gd name="connsiteY4" fmla="*/ 296799 h 296798"/>
                <a:gd name="connsiteX5" fmla="*/ 0 w 182880"/>
                <a:gd name="connsiteY5" fmla="*/ 187642 h 296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 h="296798">
                  <a:moveTo>
                    <a:pt x="0" y="187642"/>
                  </a:moveTo>
                  <a:cubicBezTo>
                    <a:pt x="22009" y="139948"/>
                    <a:pt x="53387" y="97169"/>
                    <a:pt x="92266" y="61849"/>
                  </a:cubicBezTo>
                  <a:cubicBezTo>
                    <a:pt x="119577" y="37284"/>
                    <a:pt x="150052" y="16483"/>
                    <a:pt x="182880" y="0"/>
                  </a:cubicBezTo>
                  <a:cubicBezTo>
                    <a:pt x="168044" y="40129"/>
                    <a:pt x="150870" y="79355"/>
                    <a:pt x="131445" y="117475"/>
                  </a:cubicBezTo>
                  <a:cubicBezTo>
                    <a:pt x="98565" y="181382"/>
                    <a:pt x="58811" y="241512"/>
                    <a:pt x="12891" y="296799"/>
                  </a:cubicBezTo>
                  <a:cubicBezTo>
                    <a:pt x="8954" y="260033"/>
                    <a:pt x="4509" y="223838"/>
                    <a:pt x="0" y="187642"/>
                  </a:cubicBezTo>
                  <a:close/>
                </a:path>
              </a:pathLst>
            </a:custGeom>
            <a:solidFill>
              <a:srgbClr val="F2F6F9"/>
            </a:solidFill>
            <a:ln w="6350" cap="flat">
              <a:noFill/>
              <a:prstDash val="solid"/>
              <a:miter/>
            </a:ln>
          </p:spPr>
          <p:txBody>
            <a:bodyPr rtlCol="0" anchor="ctr"/>
            <a:lstStyle/>
            <a:p>
              <a:endParaRPr lang="es-MX" sz="1050"/>
            </a:p>
          </p:txBody>
        </p:sp>
        <p:sp>
          <p:nvSpPr>
            <p:cNvPr id="36" name="Forma libre 13">
              <a:extLst>
                <a:ext uri="{FF2B5EF4-FFF2-40B4-BE49-F238E27FC236}">
                  <a16:creationId xmlns:a16="http://schemas.microsoft.com/office/drawing/2014/main" id="{F49FEFFE-40CF-AEC9-F06F-5B1473445353}"/>
                </a:ext>
              </a:extLst>
            </p:cNvPr>
            <p:cNvSpPr/>
            <p:nvPr/>
          </p:nvSpPr>
          <p:spPr>
            <a:xfrm>
              <a:off x="10958540" y="4412678"/>
              <a:ext cx="131789" cy="524573"/>
            </a:xfrm>
            <a:custGeom>
              <a:avLst/>
              <a:gdLst>
                <a:gd name="connsiteX0" fmla="*/ 100810 w 131789"/>
                <a:gd name="connsiteY0" fmla="*/ 524573 h 524573"/>
                <a:gd name="connsiteX1" fmla="*/ 5560 w 131789"/>
                <a:gd name="connsiteY1" fmla="*/ 261493 h 524573"/>
                <a:gd name="connsiteX2" fmla="*/ 23530 w 131789"/>
                <a:gd name="connsiteY2" fmla="*/ 0 h 524573"/>
                <a:gd name="connsiteX3" fmla="*/ 129321 w 131789"/>
                <a:gd name="connsiteY3" fmla="*/ 285305 h 524573"/>
                <a:gd name="connsiteX4" fmla="*/ 100810 w 131789"/>
                <a:gd name="connsiteY4" fmla="*/ 524573 h 524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789" h="524573">
                  <a:moveTo>
                    <a:pt x="100810" y="524573"/>
                  </a:moveTo>
                  <a:cubicBezTo>
                    <a:pt x="50437" y="444786"/>
                    <a:pt x="17942" y="355035"/>
                    <a:pt x="5560" y="261493"/>
                  </a:cubicBezTo>
                  <a:cubicBezTo>
                    <a:pt x="-5811" y="173998"/>
                    <a:pt x="298" y="85117"/>
                    <a:pt x="23530" y="0"/>
                  </a:cubicBezTo>
                  <a:cubicBezTo>
                    <a:pt x="83251" y="84154"/>
                    <a:pt x="119740" y="182560"/>
                    <a:pt x="129321" y="285305"/>
                  </a:cubicBezTo>
                  <a:cubicBezTo>
                    <a:pt x="136843" y="366180"/>
                    <a:pt x="127125" y="447731"/>
                    <a:pt x="100810" y="524573"/>
                  </a:cubicBezTo>
                  <a:close/>
                </a:path>
              </a:pathLst>
            </a:custGeom>
            <a:solidFill>
              <a:srgbClr val="F2F6F9"/>
            </a:solidFill>
            <a:ln w="6350" cap="flat">
              <a:noFill/>
              <a:prstDash val="solid"/>
              <a:miter/>
            </a:ln>
          </p:spPr>
          <p:txBody>
            <a:bodyPr rtlCol="0" anchor="ctr"/>
            <a:lstStyle/>
            <a:p>
              <a:endParaRPr lang="es-MX" sz="1050"/>
            </a:p>
          </p:txBody>
        </p:sp>
        <p:sp>
          <p:nvSpPr>
            <p:cNvPr id="37" name="Forma libre 14">
              <a:extLst>
                <a:ext uri="{FF2B5EF4-FFF2-40B4-BE49-F238E27FC236}">
                  <a16:creationId xmlns:a16="http://schemas.microsoft.com/office/drawing/2014/main" id="{1051B56A-0883-159D-193A-0F7318447BBD}"/>
                </a:ext>
              </a:extLst>
            </p:cNvPr>
            <p:cNvSpPr/>
            <p:nvPr/>
          </p:nvSpPr>
          <p:spPr>
            <a:xfrm>
              <a:off x="11012614" y="4550600"/>
              <a:ext cx="98805" cy="824357"/>
            </a:xfrm>
            <a:custGeom>
              <a:avLst/>
              <a:gdLst>
                <a:gd name="connsiteX0" fmla="*/ 98806 w 98805"/>
                <a:gd name="connsiteY0" fmla="*/ 824357 h 824357"/>
                <a:gd name="connsiteX1" fmla="*/ 65468 w 98805"/>
                <a:gd name="connsiteY1" fmla="*/ 619379 h 824357"/>
                <a:gd name="connsiteX2" fmla="*/ 51054 w 98805"/>
                <a:gd name="connsiteY2" fmla="*/ 516319 h 824357"/>
                <a:gd name="connsiteX3" fmla="*/ 38354 w 98805"/>
                <a:gd name="connsiteY3" fmla="*/ 413258 h 824357"/>
                <a:gd name="connsiteX4" fmla="*/ 26733 w 98805"/>
                <a:gd name="connsiteY4" fmla="*/ 310197 h 824357"/>
                <a:gd name="connsiteX5" fmla="*/ 16129 w 98805"/>
                <a:gd name="connsiteY5" fmla="*/ 207201 h 824357"/>
                <a:gd name="connsiteX6" fmla="*/ 0 w 98805"/>
                <a:gd name="connsiteY6" fmla="*/ 0 h 824357"/>
                <a:gd name="connsiteX7" fmla="*/ 33401 w 98805"/>
                <a:gd name="connsiteY7" fmla="*/ 204978 h 824357"/>
                <a:gd name="connsiteX8" fmla="*/ 47816 w 98805"/>
                <a:gd name="connsiteY8" fmla="*/ 307975 h 824357"/>
                <a:gd name="connsiteX9" fmla="*/ 60516 w 98805"/>
                <a:gd name="connsiteY9" fmla="*/ 411035 h 824357"/>
                <a:gd name="connsiteX10" fmla="*/ 72199 w 98805"/>
                <a:gd name="connsiteY10" fmla="*/ 514096 h 824357"/>
                <a:gd name="connsiteX11" fmla="*/ 82741 w 98805"/>
                <a:gd name="connsiteY11" fmla="*/ 617157 h 824357"/>
                <a:gd name="connsiteX12" fmla="*/ 98806 w 98805"/>
                <a:gd name="connsiteY12" fmla="*/ 824357 h 82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805" h="824357">
                  <a:moveTo>
                    <a:pt x="98806" y="824357"/>
                  </a:moveTo>
                  <a:cubicBezTo>
                    <a:pt x="86106" y="756221"/>
                    <a:pt x="75502" y="688086"/>
                    <a:pt x="65468" y="619379"/>
                  </a:cubicBezTo>
                  <a:cubicBezTo>
                    <a:pt x="60452" y="585026"/>
                    <a:pt x="56007" y="550672"/>
                    <a:pt x="51054" y="516319"/>
                  </a:cubicBezTo>
                  <a:lnTo>
                    <a:pt x="38354" y="413258"/>
                  </a:lnTo>
                  <a:lnTo>
                    <a:pt x="26733" y="310197"/>
                  </a:lnTo>
                  <a:cubicBezTo>
                    <a:pt x="23368" y="275844"/>
                    <a:pt x="19494" y="241490"/>
                    <a:pt x="16129" y="207201"/>
                  </a:cubicBezTo>
                  <a:cubicBezTo>
                    <a:pt x="9779" y="138493"/>
                    <a:pt x="3429" y="69215"/>
                    <a:pt x="0" y="0"/>
                  </a:cubicBezTo>
                  <a:cubicBezTo>
                    <a:pt x="12700" y="68135"/>
                    <a:pt x="23368" y="136271"/>
                    <a:pt x="33401" y="204978"/>
                  </a:cubicBezTo>
                  <a:cubicBezTo>
                    <a:pt x="38354" y="239332"/>
                    <a:pt x="42799" y="273621"/>
                    <a:pt x="47816" y="307975"/>
                  </a:cubicBezTo>
                  <a:lnTo>
                    <a:pt x="60516" y="411035"/>
                  </a:lnTo>
                  <a:lnTo>
                    <a:pt x="72199" y="514096"/>
                  </a:lnTo>
                  <a:cubicBezTo>
                    <a:pt x="75565" y="548450"/>
                    <a:pt x="79439" y="582803"/>
                    <a:pt x="82741" y="617157"/>
                  </a:cubicBezTo>
                  <a:cubicBezTo>
                    <a:pt x="89408" y="686371"/>
                    <a:pt x="94932" y="755078"/>
                    <a:pt x="98806" y="824357"/>
                  </a:cubicBezTo>
                  <a:close/>
                </a:path>
              </a:pathLst>
            </a:custGeom>
            <a:solidFill>
              <a:srgbClr val="EAEDEF"/>
            </a:solidFill>
            <a:ln w="6350" cap="flat">
              <a:noFill/>
              <a:prstDash val="solid"/>
              <a:miter/>
            </a:ln>
          </p:spPr>
          <p:txBody>
            <a:bodyPr rtlCol="0" anchor="ctr"/>
            <a:lstStyle/>
            <a:p>
              <a:endParaRPr lang="es-MX" sz="1050"/>
            </a:p>
          </p:txBody>
        </p:sp>
        <p:sp>
          <p:nvSpPr>
            <p:cNvPr id="38" name="Forma libre 16">
              <a:extLst>
                <a:ext uri="{FF2B5EF4-FFF2-40B4-BE49-F238E27FC236}">
                  <a16:creationId xmlns:a16="http://schemas.microsoft.com/office/drawing/2014/main" id="{A072E974-4C75-05EF-702F-9996DD300EBA}"/>
                </a:ext>
              </a:extLst>
            </p:cNvPr>
            <p:cNvSpPr/>
            <p:nvPr/>
          </p:nvSpPr>
          <p:spPr>
            <a:xfrm>
              <a:off x="10862447" y="4733416"/>
              <a:ext cx="197771" cy="617410"/>
            </a:xfrm>
            <a:custGeom>
              <a:avLst/>
              <a:gdLst>
                <a:gd name="connsiteX0" fmla="*/ 5006 w 197771"/>
                <a:gd name="connsiteY0" fmla="*/ 0 h 617410"/>
                <a:gd name="connsiteX1" fmla="*/ 33645 w 197771"/>
                <a:gd name="connsiteY1" fmla="*/ 161480 h 617410"/>
                <a:gd name="connsiteX2" fmla="*/ 72888 w 197771"/>
                <a:gd name="connsiteY2" fmla="*/ 231965 h 617410"/>
                <a:gd name="connsiteX3" fmla="*/ 98668 w 197771"/>
                <a:gd name="connsiteY3" fmla="*/ 263017 h 617410"/>
                <a:gd name="connsiteX4" fmla="*/ 127243 w 197771"/>
                <a:gd name="connsiteY4" fmla="*/ 294069 h 617410"/>
                <a:gd name="connsiteX5" fmla="*/ 173217 w 197771"/>
                <a:gd name="connsiteY5" fmla="*/ 367284 h 617410"/>
                <a:gd name="connsiteX6" fmla="*/ 195061 w 197771"/>
                <a:gd name="connsiteY6" fmla="*/ 449834 h 617410"/>
                <a:gd name="connsiteX7" fmla="*/ 181599 w 197771"/>
                <a:gd name="connsiteY7" fmla="*/ 617411 h 617410"/>
                <a:gd name="connsiteX8" fmla="*/ 178233 w 197771"/>
                <a:gd name="connsiteY8" fmla="*/ 452628 h 617410"/>
                <a:gd name="connsiteX9" fmla="*/ 176583 w 197771"/>
                <a:gd name="connsiteY9" fmla="*/ 442659 h 617410"/>
                <a:gd name="connsiteX10" fmla="*/ 174296 w 197771"/>
                <a:gd name="connsiteY10" fmla="*/ 432626 h 617410"/>
                <a:gd name="connsiteX11" fmla="*/ 169280 w 197771"/>
                <a:gd name="connsiteY11" fmla="*/ 413258 h 617410"/>
                <a:gd name="connsiteX12" fmla="*/ 154674 w 197771"/>
                <a:gd name="connsiteY12" fmla="*/ 375539 h 617410"/>
                <a:gd name="connsiteX13" fmla="*/ 135624 w 197771"/>
                <a:gd name="connsiteY13" fmla="*/ 339979 h 617410"/>
                <a:gd name="connsiteX14" fmla="*/ 111558 w 197771"/>
                <a:gd name="connsiteY14" fmla="*/ 307848 h 617410"/>
                <a:gd name="connsiteX15" fmla="*/ 57139 w 197771"/>
                <a:gd name="connsiteY15" fmla="*/ 242888 h 617410"/>
                <a:gd name="connsiteX16" fmla="*/ 35296 w 197771"/>
                <a:gd name="connsiteY16" fmla="*/ 205740 h 617410"/>
                <a:gd name="connsiteX17" fmla="*/ 26342 w 197771"/>
                <a:gd name="connsiteY17" fmla="*/ 186309 h 617410"/>
                <a:gd name="connsiteX18" fmla="*/ 19039 w 197771"/>
                <a:gd name="connsiteY18" fmla="*/ 166307 h 617410"/>
                <a:gd name="connsiteX19" fmla="*/ 5006 w 197771"/>
                <a:gd name="connsiteY19" fmla="*/ 0 h 61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7771" h="617410">
                  <a:moveTo>
                    <a:pt x="5006" y="0"/>
                  </a:moveTo>
                  <a:cubicBezTo>
                    <a:pt x="4246" y="55154"/>
                    <a:pt x="13964" y="109951"/>
                    <a:pt x="33645" y="161480"/>
                  </a:cubicBezTo>
                  <a:cubicBezTo>
                    <a:pt x="43505" y="186629"/>
                    <a:pt x="56705" y="210337"/>
                    <a:pt x="72888" y="231965"/>
                  </a:cubicBezTo>
                  <a:cubicBezTo>
                    <a:pt x="80698" y="242507"/>
                    <a:pt x="89651" y="253048"/>
                    <a:pt x="98668" y="263017"/>
                  </a:cubicBezTo>
                  <a:cubicBezTo>
                    <a:pt x="107685" y="272986"/>
                    <a:pt x="117718" y="283528"/>
                    <a:pt x="127243" y="294069"/>
                  </a:cubicBezTo>
                  <a:cubicBezTo>
                    <a:pt x="146193" y="316001"/>
                    <a:pt x="161695" y="340689"/>
                    <a:pt x="173217" y="367284"/>
                  </a:cubicBezTo>
                  <a:cubicBezTo>
                    <a:pt x="184238" y="393673"/>
                    <a:pt x="191587" y="421448"/>
                    <a:pt x="195061" y="449834"/>
                  </a:cubicBezTo>
                  <a:cubicBezTo>
                    <a:pt x="201306" y="506040"/>
                    <a:pt x="196736" y="562922"/>
                    <a:pt x="181599" y="617411"/>
                  </a:cubicBezTo>
                  <a:cubicBezTo>
                    <a:pt x="186679" y="561911"/>
                    <a:pt x="187949" y="506476"/>
                    <a:pt x="178233" y="452628"/>
                  </a:cubicBezTo>
                  <a:lnTo>
                    <a:pt x="176583" y="442659"/>
                  </a:lnTo>
                  <a:lnTo>
                    <a:pt x="174296" y="432626"/>
                  </a:lnTo>
                  <a:cubicBezTo>
                    <a:pt x="172955" y="426089"/>
                    <a:pt x="171280" y="419624"/>
                    <a:pt x="169280" y="413258"/>
                  </a:cubicBezTo>
                  <a:cubicBezTo>
                    <a:pt x="165483" y="400296"/>
                    <a:pt x="160597" y="387678"/>
                    <a:pt x="154674" y="375539"/>
                  </a:cubicBezTo>
                  <a:cubicBezTo>
                    <a:pt x="149117" y="363278"/>
                    <a:pt x="142753" y="351399"/>
                    <a:pt x="135624" y="339979"/>
                  </a:cubicBezTo>
                  <a:cubicBezTo>
                    <a:pt x="128323" y="328930"/>
                    <a:pt x="119941" y="318389"/>
                    <a:pt x="111558" y="307848"/>
                  </a:cubicBezTo>
                  <a:cubicBezTo>
                    <a:pt x="94159" y="287274"/>
                    <a:pt x="73458" y="266764"/>
                    <a:pt x="57139" y="242888"/>
                  </a:cubicBezTo>
                  <a:cubicBezTo>
                    <a:pt x="48796" y="231161"/>
                    <a:pt x="41487" y="218732"/>
                    <a:pt x="35296" y="205740"/>
                  </a:cubicBezTo>
                  <a:cubicBezTo>
                    <a:pt x="31969" y="199427"/>
                    <a:pt x="28980" y="192940"/>
                    <a:pt x="26342" y="186309"/>
                  </a:cubicBezTo>
                  <a:cubicBezTo>
                    <a:pt x="24120" y="179959"/>
                    <a:pt x="21262" y="172974"/>
                    <a:pt x="19039" y="166307"/>
                  </a:cubicBezTo>
                  <a:cubicBezTo>
                    <a:pt x="-56" y="113042"/>
                    <a:pt x="-4894" y="55711"/>
                    <a:pt x="5006" y="0"/>
                  </a:cubicBezTo>
                  <a:close/>
                </a:path>
              </a:pathLst>
            </a:custGeom>
            <a:solidFill>
              <a:srgbClr val="EAEDEF"/>
            </a:solidFill>
            <a:ln w="6350" cap="flat">
              <a:noFill/>
              <a:prstDash val="solid"/>
              <a:miter/>
            </a:ln>
          </p:spPr>
          <p:txBody>
            <a:bodyPr rtlCol="0" anchor="ctr"/>
            <a:lstStyle/>
            <a:p>
              <a:endParaRPr lang="es-MX" sz="1050"/>
            </a:p>
          </p:txBody>
        </p:sp>
        <p:sp>
          <p:nvSpPr>
            <p:cNvPr id="39" name="Forma libre 18">
              <a:extLst>
                <a:ext uri="{FF2B5EF4-FFF2-40B4-BE49-F238E27FC236}">
                  <a16:creationId xmlns:a16="http://schemas.microsoft.com/office/drawing/2014/main" id="{7ED1F1B1-BED9-E0F4-1BBC-41CECE003537}"/>
                </a:ext>
              </a:extLst>
            </p:cNvPr>
            <p:cNvSpPr/>
            <p:nvPr/>
          </p:nvSpPr>
          <p:spPr>
            <a:xfrm>
              <a:off x="10784713" y="4826380"/>
              <a:ext cx="125983" cy="123063"/>
            </a:xfrm>
            <a:custGeom>
              <a:avLst/>
              <a:gdLst>
                <a:gd name="connsiteX0" fmla="*/ 0 w 125983"/>
                <a:gd name="connsiteY0" fmla="*/ 0 h 123063"/>
                <a:gd name="connsiteX1" fmla="*/ 31052 w 125983"/>
                <a:gd name="connsiteY1" fmla="*/ 31750 h 123063"/>
                <a:gd name="connsiteX2" fmla="*/ 62103 w 125983"/>
                <a:gd name="connsiteY2" fmla="*/ 62738 h 123063"/>
                <a:gd name="connsiteX3" fmla="*/ 93853 w 125983"/>
                <a:gd name="connsiteY3" fmla="*/ 93154 h 123063"/>
                <a:gd name="connsiteX4" fmla="*/ 125984 w 125983"/>
                <a:gd name="connsiteY4" fmla="*/ 123063 h 123063"/>
                <a:gd name="connsiteX5" fmla="*/ 88392 w 125983"/>
                <a:gd name="connsiteY5" fmla="*/ 99822 h 123063"/>
                <a:gd name="connsiteX6" fmla="*/ 54610 w 125983"/>
                <a:gd name="connsiteY6" fmla="*/ 71057 h 123063"/>
                <a:gd name="connsiteX7" fmla="*/ 24638 w 125983"/>
                <a:gd name="connsiteY7" fmla="*/ 37846 h 123063"/>
                <a:gd name="connsiteX8" fmla="*/ 0 w 125983"/>
                <a:gd name="connsiteY8" fmla="*/ 0 h 123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983" h="123063">
                  <a:moveTo>
                    <a:pt x="0" y="0"/>
                  </a:moveTo>
                  <a:lnTo>
                    <a:pt x="31052" y="31750"/>
                  </a:lnTo>
                  <a:cubicBezTo>
                    <a:pt x="41402" y="42228"/>
                    <a:pt x="51753" y="52768"/>
                    <a:pt x="62103" y="62738"/>
                  </a:cubicBezTo>
                  <a:cubicBezTo>
                    <a:pt x="72454" y="72708"/>
                    <a:pt x="83376" y="83185"/>
                    <a:pt x="93853" y="93154"/>
                  </a:cubicBezTo>
                  <a:cubicBezTo>
                    <a:pt x="104331" y="103124"/>
                    <a:pt x="115633" y="113093"/>
                    <a:pt x="125984" y="123063"/>
                  </a:cubicBezTo>
                  <a:cubicBezTo>
                    <a:pt x="112816" y="116398"/>
                    <a:pt x="100239" y="108623"/>
                    <a:pt x="88392" y="99822"/>
                  </a:cubicBezTo>
                  <a:cubicBezTo>
                    <a:pt x="76514" y="90983"/>
                    <a:pt x="65229" y="81374"/>
                    <a:pt x="54610" y="71057"/>
                  </a:cubicBezTo>
                  <a:cubicBezTo>
                    <a:pt x="44060" y="60504"/>
                    <a:pt x="34057" y="49419"/>
                    <a:pt x="24638" y="37846"/>
                  </a:cubicBezTo>
                  <a:cubicBezTo>
                    <a:pt x="15485" y="25869"/>
                    <a:pt x="7248" y="13217"/>
                    <a:pt x="0" y="0"/>
                  </a:cubicBezTo>
                  <a:close/>
                </a:path>
              </a:pathLst>
            </a:custGeom>
            <a:solidFill>
              <a:srgbClr val="EAEDEF"/>
            </a:solidFill>
            <a:ln w="6350" cap="flat">
              <a:noFill/>
              <a:prstDash val="solid"/>
              <a:miter/>
            </a:ln>
          </p:spPr>
          <p:txBody>
            <a:bodyPr rtlCol="0" anchor="ctr"/>
            <a:lstStyle/>
            <a:p>
              <a:endParaRPr lang="es-MX" sz="1050"/>
            </a:p>
          </p:txBody>
        </p:sp>
        <p:sp>
          <p:nvSpPr>
            <p:cNvPr id="40" name="Forma libre 20">
              <a:extLst>
                <a:ext uri="{FF2B5EF4-FFF2-40B4-BE49-F238E27FC236}">
                  <a16:creationId xmlns:a16="http://schemas.microsoft.com/office/drawing/2014/main" id="{7E00BC3D-78D1-788F-D851-211BB5D333EC}"/>
                </a:ext>
              </a:extLst>
            </p:cNvPr>
            <p:cNvSpPr/>
            <p:nvPr/>
          </p:nvSpPr>
          <p:spPr>
            <a:xfrm>
              <a:off x="10661650" y="5048250"/>
              <a:ext cx="299910" cy="185801"/>
            </a:xfrm>
            <a:custGeom>
              <a:avLst/>
              <a:gdLst>
                <a:gd name="connsiteX0" fmla="*/ 299910 w 299910"/>
                <a:gd name="connsiteY0" fmla="*/ 185801 h 185801"/>
                <a:gd name="connsiteX1" fmla="*/ 0 w 299910"/>
                <a:gd name="connsiteY1" fmla="*/ 0 h 185801"/>
                <a:gd name="connsiteX2" fmla="*/ 141351 w 299910"/>
                <a:gd name="connsiteY2" fmla="*/ 60134 h 185801"/>
                <a:gd name="connsiteX3" fmla="*/ 177229 w 299910"/>
                <a:gd name="connsiteY3" fmla="*/ 82741 h 185801"/>
                <a:gd name="connsiteX4" fmla="*/ 202629 w 299910"/>
                <a:gd name="connsiteY4" fmla="*/ 114491 h 185801"/>
                <a:gd name="connsiteX5" fmla="*/ 299910 w 299910"/>
                <a:gd name="connsiteY5" fmla="*/ 185801 h 185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910" h="185801">
                  <a:moveTo>
                    <a:pt x="299910" y="185801"/>
                  </a:moveTo>
                  <a:cubicBezTo>
                    <a:pt x="186823" y="148094"/>
                    <a:pt x="84119" y="84466"/>
                    <a:pt x="0" y="0"/>
                  </a:cubicBezTo>
                  <a:cubicBezTo>
                    <a:pt x="49298" y="14472"/>
                    <a:pt x="96737" y="34654"/>
                    <a:pt x="141351" y="60134"/>
                  </a:cubicBezTo>
                  <a:cubicBezTo>
                    <a:pt x="154051" y="67310"/>
                    <a:pt x="166180" y="74993"/>
                    <a:pt x="177229" y="82741"/>
                  </a:cubicBezTo>
                  <a:cubicBezTo>
                    <a:pt x="185483" y="93218"/>
                    <a:pt x="194310" y="103696"/>
                    <a:pt x="202629" y="114491"/>
                  </a:cubicBezTo>
                  <a:cubicBezTo>
                    <a:pt x="235331" y="137795"/>
                    <a:pt x="267335" y="162116"/>
                    <a:pt x="299910" y="185801"/>
                  </a:cubicBezTo>
                  <a:close/>
                </a:path>
              </a:pathLst>
            </a:custGeom>
            <a:solidFill>
              <a:srgbClr val="F2F6F9"/>
            </a:solidFill>
            <a:ln w="6350" cap="flat">
              <a:noFill/>
              <a:prstDash val="solid"/>
              <a:miter/>
            </a:ln>
          </p:spPr>
          <p:txBody>
            <a:bodyPr rtlCol="0" anchor="ctr"/>
            <a:lstStyle/>
            <a:p>
              <a:endParaRPr lang="es-MX" sz="1050"/>
            </a:p>
          </p:txBody>
        </p:sp>
        <p:sp>
          <p:nvSpPr>
            <p:cNvPr id="41" name="Forma libre 21">
              <a:extLst>
                <a:ext uri="{FF2B5EF4-FFF2-40B4-BE49-F238E27FC236}">
                  <a16:creationId xmlns:a16="http://schemas.microsoft.com/office/drawing/2014/main" id="{2A6AFCD9-C153-BD5F-70CF-E8515568874B}"/>
                </a:ext>
              </a:extLst>
            </p:cNvPr>
            <p:cNvSpPr/>
            <p:nvPr/>
          </p:nvSpPr>
          <p:spPr>
            <a:xfrm>
              <a:off x="10799698" y="5033200"/>
              <a:ext cx="236839" cy="378015"/>
            </a:xfrm>
            <a:custGeom>
              <a:avLst/>
              <a:gdLst>
                <a:gd name="connsiteX0" fmla="*/ 0 w 236839"/>
                <a:gd name="connsiteY0" fmla="*/ 0 h 378015"/>
                <a:gd name="connsiteX1" fmla="*/ 52133 w 236839"/>
                <a:gd name="connsiteY1" fmla="*/ 100330 h 378015"/>
                <a:gd name="connsiteX2" fmla="*/ 91503 w 236839"/>
                <a:gd name="connsiteY2" fmla="*/ 138938 h 378015"/>
                <a:gd name="connsiteX3" fmla="*/ 139764 w 236839"/>
                <a:gd name="connsiteY3" fmla="*/ 169863 h 378015"/>
                <a:gd name="connsiteX4" fmla="*/ 164147 w 236839"/>
                <a:gd name="connsiteY4" fmla="*/ 188913 h 378015"/>
                <a:gd name="connsiteX5" fmla="*/ 185229 w 236839"/>
                <a:gd name="connsiteY5" fmla="*/ 210947 h 378015"/>
                <a:gd name="connsiteX6" fmla="*/ 215709 w 236839"/>
                <a:gd name="connsiteY6" fmla="*/ 262763 h 378015"/>
                <a:gd name="connsiteX7" fmla="*/ 236791 w 236839"/>
                <a:gd name="connsiteY7" fmla="*/ 378015 h 378015"/>
                <a:gd name="connsiteX8" fmla="*/ 200215 w 236839"/>
                <a:gd name="connsiteY8" fmla="*/ 270065 h 378015"/>
                <a:gd name="connsiteX9" fmla="*/ 128079 w 236839"/>
                <a:gd name="connsiteY9" fmla="*/ 188468 h 378015"/>
                <a:gd name="connsiteX10" fmla="*/ 79311 w 236839"/>
                <a:gd name="connsiteY10" fmla="*/ 155384 h 378015"/>
                <a:gd name="connsiteX11" fmla="*/ 57657 w 236839"/>
                <a:gd name="connsiteY11" fmla="*/ 134429 h 378015"/>
                <a:gd name="connsiteX12" fmla="*/ 47689 w 236839"/>
                <a:gd name="connsiteY12" fmla="*/ 122872 h 378015"/>
                <a:gd name="connsiteX13" fmla="*/ 38798 w 236839"/>
                <a:gd name="connsiteY13" fmla="*/ 110744 h 378015"/>
                <a:gd name="connsiteX14" fmla="*/ 0 w 236839"/>
                <a:gd name="connsiteY14" fmla="*/ 0 h 378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6839" h="378015">
                  <a:moveTo>
                    <a:pt x="0" y="0"/>
                  </a:moveTo>
                  <a:cubicBezTo>
                    <a:pt x="11156" y="36326"/>
                    <a:pt x="28821" y="70321"/>
                    <a:pt x="52133" y="100330"/>
                  </a:cubicBezTo>
                  <a:cubicBezTo>
                    <a:pt x="63550" y="114832"/>
                    <a:pt x="76781" y="127807"/>
                    <a:pt x="91503" y="138938"/>
                  </a:cubicBezTo>
                  <a:cubicBezTo>
                    <a:pt x="105918" y="149987"/>
                    <a:pt x="122555" y="158814"/>
                    <a:pt x="139764" y="169863"/>
                  </a:cubicBezTo>
                  <a:cubicBezTo>
                    <a:pt x="148410" y="175520"/>
                    <a:pt x="156566" y="181892"/>
                    <a:pt x="164147" y="188913"/>
                  </a:cubicBezTo>
                  <a:cubicBezTo>
                    <a:pt x="171717" y="195719"/>
                    <a:pt x="178764" y="203085"/>
                    <a:pt x="185229" y="210947"/>
                  </a:cubicBezTo>
                  <a:cubicBezTo>
                    <a:pt x="197678" y="226766"/>
                    <a:pt x="207931" y="244196"/>
                    <a:pt x="215709" y="262763"/>
                  </a:cubicBezTo>
                  <a:cubicBezTo>
                    <a:pt x="230340" y="299393"/>
                    <a:pt x="237507" y="338577"/>
                    <a:pt x="236791" y="378015"/>
                  </a:cubicBezTo>
                  <a:cubicBezTo>
                    <a:pt x="228915" y="340711"/>
                    <a:pt x="216636" y="304474"/>
                    <a:pt x="200215" y="270065"/>
                  </a:cubicBezTo>
                  <a:cubicBezTo>
                    <a:pt x="183889" y="236912"/>
                    <a:pt x="158980" y="208736"/>
                    <a:pt x="128079" y="188468"/>
                  </a:cubicBezTo>
                  <a:cubicBezTo>
                    <a:pt x="111188" y="178407"/>
                    <a:pt x="94904" y="167360"/>
                    <a:pt x="79311" y="155384"/>
                  </a:cubicBezTo>
                  <a:cubicBezTo>
                    <a:pt x="71680" y="148839"/>
                    <a:pt x="64450" y="141841"/>
                    <a:pt x="57657" y="134429"/>
                  </a:cubicBezTo>
                  <a:lnTo>
                    <a:pt x="47689" y="122872"/>
                  </a:lnTo>
                  <a:lnTo>
                    <a:pt x="38798" y="110744"/>
                  </a:lnTo>
                  <a:cubicBezTo>
                    <a:pt x="16253" y="77934"/>
                    <a:pt x="2860" y="39707"/>
                    <a:pt x="0" y="0"/>
                  </a:cubicBezTo>
                  <a:close/>
                </a:path>
              </a:pathLst>
            </a:custGeom>
            <a:solidFill>
              <a:srgbClr val="EAEDEF"/>
            </a:solidFill>
            <a:ln w="6350" cap="flat">
              <a:noFill/>
              <a:prstDash val="solid"/>
              <a:miter/>
            </a:ln>
          </p:spPr>
          <p:txBody>
            <a:bodyPr rtlCol="0" anchor="ctr"/>
            <a:lstStyle/>
            <a:p>
              <a:endParaRPr lang="es-MX" sz="1050"/>
            </a:p>
          </p:txBody>
        </p:sp>
        <p:sp>
          <p:nvSpPr>
            <p:cNvPr id="42" name="Forma libre 22">
              <a:extLst>
                <a:ext uri="{FF2B5EF4-FFF2-40B4-BE49-F238E27FC236}">
                  <a16:creationId xmlns:a16="http://schemas.microsoft.com/office/drawing/2014/main" id="{F758EBC1-620B-18B7-3162-57A05A682CDA}"/>
                </a:ext>
              </a:extLst>
            </p:cNvPr>
            <p:cNvSpPr/>
            <p:nvPr/>
          </p:nvSpPr>
          <p:spPr>
            <a:xfrm>
              <a:off x="10760709" y="5111114"/>
              <a:ext cx="110934" cy="56959"/>
            </a:xfrm>
            <a:custGeom>
              <a:avLst/>
              <a:gdLst>
                <a:gd name="connsiteX0" fmla="*/ 0 w 110934"/>
                <a:gd name="connsiteY0" fmla="*/ 0 h 56959"/>
                <a:gd name="connsiteX1" fmla="*/ 28131 w 110934"/>
                <a:gd name="connsiteY1" fmla="*/ 13716 h 56959"/>
                <a:gd name="connsiteX2" fmla="*/ 55753 w 110934"/>
                <a:gd name="connsiteY2" fmla="*/ 27940 h 56959"/>
                <a:gd name="connsiteX3" fmla="*/ 83312 w 110934"/>
                <a:gd name="connsiteY3" fmla="*/ 42228 h 56959"/>
                <a:gd name="connsiteX4" fmla="*/ 110934 w 110934"/>
                <a:gd name="connsiteY4" fmla="*/ 56960 h 56959"/>
                <a:gd name="connsiteX5" fmla="*/ 79184 w 110934"/>
                <a:gd name="connsiteY5" fmla="*/ 49848 h 56959"/>
                <a:gd name="connsiteX6" fmla="*/ 49911 w 110934"/>
                <a:gd name="connsiteY6" fmla="*/ 37148 h 56959"/>
                <a:gd name="connsiteX7" fmla="*/ 22860 w 110934"/>
                <a:gd name="connsiteY7" fmla="*/ 20701 h 56959"/>
                <a:gd name="connsiteX8" fmla="*/ 0 w 110934"/>
                <a:gd name="connsiteY8" fmla="*/ 0 h 56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934" h="56959">
                  <a:moveTo>
                    <a:pt x="0" y="0"/>
                  </a:moveTo>
                  <a:cubicBezTo>
                    <a:pt x="9589" y="4382"/>
                    <a:pt x="19050" y="9335"/>
                    <a:pt x="28131" y="13716"/>
                  </a:cubicBezTo>
                  <a:lnTo>
                    <a:pt x="55753" y="27940"/>
                  </a:lnTo>
                  <a:lnTo>
                    <a:pt x="83312" y="42228"/>
                  </a:lnTo>
                  <a:cubicBezTo>
                    <a:pt x="92329" y="47117"/>
                    <a:pt x="101918" y="51499"/>
                    <a:pt x="110934" y="56960"/>
                  </a:cubicBezTo>
                  <a:cubicBezTo>
                    <a:pt x="100127" y="55729"/>
                    <a:pt x="89484" y="53344"/>
                    <a:pt x="79184" y="49848"/>
                  </a:cubicBezTo>
                  <a:cubicBezTo>
                    <a:pt x="69049" y="46545"/>
                    <a:pt x="59248" y="42293"/>
                    <a:pt x="49911" y="37148"/>
                  </a:cubicBezTo>
                  <a:cubicBezTo>
                    <a:pt x="40511" y="32321"/>
                    <a:pt x="31472" y="26824"/>
                    <a:pt x="22860" y="20701"/>
                  </a:cubicBezTo>
                  <a:cubicBezTo>
                    <a:pt x="14598" y="14544"/>
                    <a:pt x="6944" y="7612"/>
                    <a:pt x="0" y="0"/>
                  </a:cubicBezTo>
                  <a:close/>
                </a:path>
              </a:pathLst>
            </a:custGeom>
            <a:solidFill>
              <a:srgbClr val="EAEDEF"/>
            </a:solidFill>
            <a:ln w="6350" cap="flat">
              <a:noFill/>
              <a:prstDash val="solid"/>
              <a:miter/>
            </a:ln>
          </p:spPr>
          <p:txBody>
            <a:bodyPr rtlCol="0" anchor="ctr"/>
            <a:lstStyle/>
            <a:p>
              <a:endParaRPr lang="es-MX" sz="1050"/>
            </a:p>
          </p:txBody>
        </p:sp>
        <p:sp>
          <p:nvSpPr>
            <p:cNvPr id="43" name="Forma libre 23">
              <a:extLst>
                <a:ext uri="{FF2B5EF4-FFF2-40B4-BE49-F238E27FC236}">
                  <a16:creationId xmlns:a16="http://schemas.microsoft.com/office/drawing/2014/main" id="{F7F8A113-7BE8-FD28-02DC-6A4E18D1F69A}"/>
                </a:ext>
              </a:extLst>
            </p:cNvPr>
            <p:cNvSpPr/>
            <p:nvPr/>
          </p:nvSpPr>
          <p:spPr>
            <a:xfrm>
              <a:off x="11246167" y="4931282"/>
              <a:ext cx="45124" cy="236791"/>
            </a:xfrm>
            <a:custGeom>
              <a:avLst/>
              <a:gdLst>
                <a:gd name="connsiteX0" fmla="*/ 44640 w 45124"/>
                <a:gd name="connsiteY0" fmla="*/ 178308 h 236791"/>
                <a:gd name="connsiteX1" fmla="*/ 40830 w 45124"/>
                <a:gd name="connsiteY1" fmla="*/ 87503 h 236791"/>
                <a:gd name="connsiteX2" fmla="*/ 22415 w 45124"/>
                <a:gd name="connsiteY2" fmla="*/ 0 h 236791"/>
                <a:gd name="connsiteX3" fmla="*/ 9715 w 45124"/>
                <a:gd name="connsiteY3" fmla="*/ 106426 h 236791"/>
                <a:gd name="connsiteX4" fmla="*/ 0 w 45124"/>
                <a:gd name="connsiteY4" fmla="*/ 236792 h 236791"/>
                <a:gd name="connsiteX5" fmla="*/ 20065 w 45124"/>
                <a:gd name="connsiteY5" fmla="*/ 210058 h 236791"/>
                <a:gd name="connsiteX6" fmla="*/ 44640 w 45124"/>
                <a:gd name="connsiteY6" fmla="*/ 178308 h 23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 h="236791">
                  <a:moveTo>
                    <a:pt x="44640" y="178308"/>
                  </a:moveTo>
                  <a:cubicBezTo>
                    <a:pt x="45925" y="147986"/>
                    <a:pt x="44651" y="117611"/>
                    <a:pt x="40830" y="87503"/>
                  </a:cubicBezTo>
                  <a:cubicBezTo>
                    <a:pt x="37318" y="57844"/>
                    <a:pt x="31155" y="28559"/>
                    <a:pt x="22415" y="0"/>
                  </a:cubicBezTo>
                  <a:cubicBezTo>
                    <a:pt x="17526" y="33973"/>
                    <a:pt x="13208" y="69850"/>
                    <a:pt x="9715" y="106426"/>
                  </a:cubicBezTo>
                  <a:cubicBezTo>
                    <a:pt x="5482" y="151596"/>
                    <a:pt x="2243" y="195051"/>
                    <a:pt x="0" y="236792"/>
                  </a:cubicBezTo>
                  <a:cubicBezTo>
                    <a:pt x="0" y="236792"/>
                    <a:pt x="20065" y="210630"/>
                    <a:pt x="20065" y="210058"/>
                  </a:cubicBezTo>
                  <a:cubicBezTo>
                    <a:pt x="20065" y="209487"/>
                    <a:pt x="44640" y="178880"/>
                    <a:pt x="44640" y="178308"/>
                  </a:cubicBezTo>
                  <a:close/>
                </a:path>
              </a:pathLst>
            </a:custGeom>
            <a:solidFill>
              <a:srgbClr val="F2F6F9"/>
            </a:solidFill>
            <a:ln w="6350" cap="flat">
              <a:noFill/>
              <a:prstDash val="solid"/>
              <a:miter/>
            </a:ln>
          </p:spPr>
          <p:txBody>
            <a:bodyPr rtlCol="0" anchor="ctr"/>
            <a:lstStyle/>
            <a:p>
              <a:endParaRPr lang="es-MX" sz="1050"/>
            </a:p>
          </p:txBody>
        </p:sp>
        <p:sp>
          <p:nvSpPr>
            <p:cNvPr id="44" name="Forma libre 24">
              <a:extLst>
                <a:ext uri="{FF2B5EF4-FFF2-40B4-BE49-F238E27FC236}">
                  <a16:creationId xmlns:a16="http://schemas.microsoft.com/office/drawing/2014/main" id="{E2A064E0-C195-F966-7E8B-04309A482B23}"/>
                </a:ext>
              </a:extLst>
            </p:cNvPr>
            <p:cNvSpPr/>
            <p:nvPr/>
          </p:nvSpPr>
          <p:spPr>
            <a:xfrm>
              <a:off x="11171364" y="5021198"/>
              <a:ext cx="275843" cy="221869"/>
            </a:xfrm>
            <a:custGeom>
              <a:avLst/>
              <a:gdLst>
                <a:gd name="connsiteX0" fmla="*/ 0 w 275843"/>
                <a:gd name="connsiteY0" fmla="*/ 221869 h 221869"/>
                <a:gd name="connsiteX1" fmla="*/ 275844 w 275843"/>
                <a:gd name="connsiteY1" fmla="*/ 0 h 221869"/>
                <a:gd name="connsiteX2" fmla="*/ 142494 w 275843"/>
                <a:gd name="connsiteY2" fmla="*/ 77470 h 221869"/>
                <a:gd name="connsiteX3" fmla="*/ 109220 w 275843"/>
                <a:gd name="connsiteY3" fmla="*/ 104013 h 221869"/>
                <a:gd name="connsiteX4" fmla="*/ 87567 w 275843"/>
                <a:gd name="connsiteY4" fmla="*/ 138874 h 221869"/>
                <a:gd name="connsiteX5" fmla="*/ 0 w 275843"/>
                <a:gd name="connsiteY5" fmla="*/ 221869 h 22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5843" h="221869">
                  <a:moveTo>
                    <a:pt x="0" y="221869"/>
                  </a:moveTo>
                  <a:cubicBezTo>
                    <a:pt x="107886" y="170268"/>
                    <a:pt x="202315" y="94316"/>
                    <a:pt x="275844" y="0"/>
                  </a:cubicBezTo>
                  <a:cubicBezTo>
                    <a:pt x="228449" y="20384"/>
                    <a:pt x="183677" y="46394"/>
                    <a:pt x="142494" y="77470"/>
                  </a:cubicBezTo>
                  <a:cubicBezTo>
                    <a:pt x="130873" y="86297"/>
                    <a:pt x="119761" y="95186"/>
                    <a:pt x="109220" y="104013"/>
                  </a:cubicBezTo>
                  <a:lnTo>
                    <a:pt x="87567" y="138874"/>
                  </a:lnTo>
                  <a:cubicBezTo>
                    <a:pt x="58293" y="166751"/>
                    <a:pt x="29464" y="194183"/>
                    <a:pt x="0" y="221869"/>
                  </a:cubicBezTo>
                  <a:close/>
                </a:path>
              </a:pathLst>
            </a:custGeom>
            <a:solidFill>
              <a:srgbClr val="F2F6F9"/>
            </a:solidFill>
            <a:ln w="6350" cap="flat">
              <a:noFill/>
              <a:prstDash val="solid"/>
              <a:miter/>
            </a:ln>
          </p:spPr>
          <p:txBody>
            <a:bodyPr rtlCol="0" anchor="ctr"/>
            <a:lstStyle/>
            <a:p>
              <a:endParaRPr lang="es-MX" sz="1050"/>
            </a:p>
          </p:txBody>
        </p:sp>
        <p:sp>
          <p:nvSpPr>
            <p:cNvPr id="45" name="Forma libre 25">
              <a:extLst>
                <a:ext uri="{FF2B5EF4-FFF2-40B4-BE49-F238E27FC236}">
                  <a16:creationId xmlns:a16="http://schemas.microsoft.com/office/drawing/2014/main" id="{1115EEFD-C2FB-0E5D-B185-B181E968F36F}"/>
                </a:ext>
              </a:extLst>
            </p:cNvPr>
            <p:cNvSpPr/>
            <p:nvPr/>
          </p:nvSpPr>
          <p:spPr>
            <a:xfrm>
              <a:off x="11117255" y="5021198"/>
              <a:ext cx="189039" cy="407606"/>
            </a:xfrm>
            <a:custGeom>
              <a:avLst/>
              <a:gdLst>
                <a:gd name="connsiteX0" fmla="*/ 188792 w 189039"/>
                <a:gd name="connsiteY0" fmla="*/ 0 h 407606"/>
                <a:gd name="connsiteX1" fmla="*/ 164662 w 189039"/>
                <a:gd name="connsiteY1" fmla="*/ 115697 h 407606"/>
                <a:gd name="connsiteX2" fmla="*/ 157487 w 189039"/>
                <a:gd name="connsiteY2" fmla="*/ 129032 h 407606"/>
                <a:gd name="connsiteX3" fmla="*/ 149232 w 189039"/>
                <a:gd name="connsiteY3" fmla="*/ 141732 h 407606"/>
                <a:gd name="connsiteX4" fmla="*/ 130563 w 189039"/>
                <a:gd name="connsiteY4" fmla="*/ 165608 h 407606"/>
                <a:gd name="connsiteX5" fmla="*/ 86557 w 189039"/>
                <a:gd name="connsiteY5" fmla="*/ 204534 h 407606"/>
                <a:gd name="connsiteX6" fmla="*/ 25534 w 189039"/>
                <a:gd name="connsiteY6" fmla="*/ 295212 h 407606"/>
                <a:gd name="connsiteX7" fmla="*/ 2991 w 189039"/>
                <a:gd name="connsiteY7" fmla="*/ 407607 h 407606"/>
                <a:gd name="connsiteX8" fmla="*/ 9341 w 189039"/>
                <a:gd name="connsiteY8" fmla="*/ 289687 h 407606"/>
                <a:gd name="connsiteX9" fmla="*/ 33026 w 189039"/>
                <a:gd name="connsiteY9" fmla="*/ 234061 h 407606"/>
                <a:gd name="connsiteX10" fmla="*/ 72587 w 189039"/>
                <a:gd name="connsiteY10" fmla="*/ 187325 h 407606"/>
                <a:gd name="connsiteX11" fmla="*/ 116021 w 189039"/>
                <a:gd name="connsiteY11" fmla="*/ 150051 h 407606"/>
                <a:gd name="connsiteX12" fmla="*/ 150057 w 189039"/>
                <a:gd name="connsiteY12" fmla="*/ 106109 h 407606"/>
                <a:gd name="connsiteX13" fmla="*/ 188792 w 189039"/>
                <a:gd name="connsiteY13" fmla="*/ 0 h 407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9039" h="407606">
                  <a:moveTo>
                    <a:pt x="188792" y="0"/>
                  </a:moveTo>
                  <a:cubicBezTo>
                    <a:pt x="190618" y="39982"/>
                    <a:pt x="182318" y="79778"/>
                    <a:pt x="164662" y="115697"/>
                  </a:cubicBezTo>
                  <a:cubicBezTo>
                    <a:pt x="162439" y="120142"/>
                    <a:pt x="160217" y="124587"/>
                    <a:pt x="157487" y="129032"/>
                  </a:cubicBezTo>
                  <a:cubicBezTo>
                    <a:pt x="154756" y="133477"/>
                    <a:pt x="151963" y="137922"/>
                    <a:pt x="149232" y="141732"/>
                  </a:cubicBezTo>
                  <a:cubicBezTo>
                    <a:pt x="143508" y="150069"/>
                    <a:pt x="137273" y="158043"/>
                    <a:pt x="130563" y="165608"/>
                  </a:cubicBezTo>
                  <a:cubicBezTo>
                    <a:pt x="116615" y="179375"/>
                    <a:pt x="101925" y="192370"/>
                    <a:pt x="86557" y="204534"/>
                  </a:cubicBezTo>
                  <a:cubicBezTo>
                    <a:pt x="58592" y="228864"/>
                    <a:pt x="37542" y="260143"/>
                    <a:pt x="25534" y="295212"/>
                  </a:cubicBezTo>
                  <a:cubicBezTo>
                    <a:pt x="13565" y="331644"/>
                    <a:pt x="5997" y="369377"/>
                    <a:pt x="2991" y="407607"/>
                  </a:cubicBezTo>
                  <a:cubicBezTo>
                    <a:pt x="-2541" y="368260"/>
                    <a:pt x="-385" y="328213"/>
                    <a:pt x="9341" y="289687"/>
                  </a:cubicBezTo>
                  <a:cubicBezTo>
                    <a:pt x="14442" y="270076"/>
                    <a:pt x="22425" y="251330"/>
                    <a:pt x="33026" y="234061"/>
                  </a:cubicBezTo>
                  <a:cubicBezTo>
                    <a:pt x="43743" y="216549"/>
                    <a:pt x="57085" y="200787"/>
                    <a:pt x="72587" y="187325"/>
                  </a:cubicBezTo>
                  <a:cubicBezTo>
                    <a:pt x="87954" y="173990"/>
                    <a:pt x="102813" y="163385"/>
                    <a:pt x="116021" y="150051"/>
                  </a:cubicBezTo>
                  <a:cubicBezTo>
                    <a:pt x="129169" y="136892"/>
                    <a:pt x="140604" y="122128"/>
                    <a:pt x="150057" y="106109"/>
                  </a:cubicBezTo>
                  <a:cubicBezTo>
                    <a:pt x="168921" y="73205"/>
                    <a:pt x="182021" y="37318"/>
                    <a:pt x="188792" y="0"/>
                  </a:cubicBezTo>
                  <a:close/>
                </a:path>
              </a:pathLst>
            </a:custGeom>
            <a:solidFill>
              <a:srgbClr val="EAEDEF"/>
            </a:solidFill>
            <a:ln w="6350" cap="flat">
              <a:noFill/>
              <a:prstDash val="solid"/>
              <a:miter/>
            </a:ln>
          </p:spPr>
          <p:txBody>
            <a:bodyPr rtlCol="0" anchor="ctr"/>
            <a:lstStyle/>
            <a:p>
              <a:endParaRPr lang="es-MX" sz="1050"/>
            </a:p>
          </p:txBody>
        </p:sp>
        <p:sp>
          <p:nvSpPr>
            <p:cNvPr id="46" name="Forma libre 26">
              <a:extLst>
                <a:ext uri="{FF2B5EF4-FFF2-40B4-BE49-F238E27FC236}">
                  <a16:creationId xmlns:a16="http://schemas.microsoft.com/office/drawing/2014/main" id="{2B0067DA-2504-FBA3-6B0D-BCB19A9E1C05}"/>
                </a:ext>
              </a:extLst>
            </p:cNvPr>
            <p:cNvSpPr/>
            <p:nvPr/>
          </p:nvSpPr>
          <p:spPr>
            <a:xfrm>
              <a:off x="11252327" y="5096128"/>
              <a:ext cx="101917" cy="68961"/>
            </a:xfrm>
            <a:custGeom>
              <a:avLst/>
              <a:gdLst>
                <a:gd name="connsiteX0" fmla="*/ 101917 w 101917"/>
                <a:gd name="connsiteY0" fmla="*/ 0 h 68961"/>
                <a:gd name="connsiteX1" fmla="*/ 81407 w 101917"/>
                <a:gd name="connsiteY1" fmla="*/ 23178 h 68961"/>
                <a:gd name="connsiteX2" fmla="*/ 57086 w 101917"/>
                <a:gd name="connsiteY2" fmla="*/ 42609 h 68961"/>
                <a:gd name="connsiteX3" fmla="*/ 29908 w 101917"/>
                <a:gd name="connsiteY3" fmla="*/ 58230 h 68961"/>
                <a:gd name="connsiteX4" fmla="*/ 0 w 101917"/>
                <a:gd name="connsiteY4" fmla="*/ 68961 h 68961"/>
                <a:gd name="connsiteX5" fmla="*/ 25400 w 101917"/>
                <a:gd name="connsiteY5" fmla="*/ 51181 h 68961"/>
                <a:gd name="connsiteX6" fmla="*/ 50800 w 101917"/>
                <a:gd name="connsiteY6" fmla="*/ 33973 h 68961"/>
                <a:gd name="connsiteX7" fmla="*/ 76200 w 101917"/>
                <a:gd name="connsiteY7" fmla="*/ 16701 h 68961"/>
                <a:gd name="connsiteX8" fmla="*/ 101917 w 101917"/>
                <a:gd name="connsiteY8" fmla="*/ 0 h 68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917" h="68961">
                  <a:moveTo>
                    <a:pt x="101917" y="0"/>
                  </a:moveTo>
                  <a:cubicBezTo>
                    <a:pt x="95993" y="8488"/>
                    <a:pt x="89112" y="16265"/>
                    <a:pt x="81407" y="23178"/>
                  </a:cubicBezTo>
                  <a:cubicBezTo>
                    <a:pt x="73768" y="30220"/>
                    <a:pt x="65641" y="36713"/>
                    <a:pt x="57086" y="42609"/>
                  </a:cubicBezTo>
                  <a:cubicBezTo>
                    <a:pt x="48316" y="48303"/>
                    <a:pt x="39243" y="53518"/>
                    <a:pt x="29908" y="58230"/>
                  </a:cubicBezTo>
                  <a:cubicBezTo>
                    <a:pt x="20276" y="62685"/>
                    <a:pt x="10267" y="66276"/>
                    <a:pt x="0" y="68961"/>
                  </a:cubicBezTo>
                  <a:cubicBezTo>
                    <a:pt x="8318" y="62611"/>
                    <a:pt x="16637" y="57150"/>
                    <a:pt x="25400" y="51181"/>
                  </a:cubicBezTo>
                  <a:lnTo>
                    <a:pt x="50800" y="33973"/>
                  </a:lnTo>
                  <a:lnTo>
                    <a:pt x="76200" y="16701"/>
                  </a:lnTo>
                  <a:cubicBezTo>
                    <a:pt x="84201" y="11367"/>
                    <a:pt x="92519" y="5398"/>
                    <a:pt x="101917" y="0"/>
                  </a:cubicBezTo>
                  <a:close/>
                </a:path>
              </a:pathLst>
            </a:custGeom>
            <a:solidFill>
              <a:srgbClr val="EAEDEF"/>
            </a:solidFill>
            <a:ln w="6350" cap="flat">
              <a:noFill/>
              <a:prstDash val="solid"/>
              <a:miter/>
            </a:ln>
          </p:spPr>
          <p:txBody>
            <a:bodyPr rtlCol="0" anchor="ctr"/>
            <a:lstStyle/>
            <a:p>
              <a:endParaRPr lang="es-MX" sz="1050"/>
            </a:p>
          </p:txBody>
        </p:sp>
        <p:sp>
          <p:nvSpPr>
            <p:cNvPr id="48" name="Forma libre 27">
              <a:extLst>
                <a:ext uri="{FF2B5EF4-FFF2-40B4-BE49-F238E27FC236}">
                  <a16:creationId xmlns:a16="http://schemas.microsoft.com/office/drawing/2014/main" id="{23BF7009-D6FB-120A-ECBE-0798F11E4102}"/>
                </a:ext>
              </a:extLst>
            </p:cNvPr>
            <p:cNvSpPr/>
            <p:nvPr/>
          </p:nvSpPr>
          <p:spPr>
            <a:xfrm>
              <a:off x="10835646" y="5300027"/>
              <a:ext cx="467653" cy="671459"/>
            </a:xfrm>
            <a:custGeom>
              <a:avLst/>
              <a:gdLst>
                <a:gd name="connsiteX0" fmla="*/ 366833 w 467653"/>
                <a:gd name="connsiteY0" fmla="*/ 671449 h 671459"/>
                <a:gd name="connsiteX1" fmla="*/ 105213 w 467653"/>
                <a:gd name="connsiteY1" fmla="*/ 670370 h 671459"/>
                <a:gd name="connsiteX2" fmla="*/ 58540 w 467653"/>
                <a:gd name="connsiteY2" fmla="*/ 628269 h 671459"/>
                <a:gd name="connsiteX3" fmla="*/ 247 w 467653"/>
                <a:gd name="connsiteY3" fmla="*/ 51499 h 671459"/>
                <a:gd name="connsiteX4" fmla="*/ 41977 w 467653"/>
                <a:gd name="connsiteY4" fmla="*/ 243 h 671459"/>
                <a:gd name="connsiteX5" fmla="*/ 46919 w 467653"/>
                <a:gd name="connsiteY5" fmla="*/ 0 h 671459"/>
                <a:gd name="connsiteX6" fmla="*/ 420744 w 467653"/>
                <a:gd name="connsiteY6" fmla="*/ 0 h 671459"/>
                <a:gd name="connsiteX7" fmla="*/ 467653 w 467653"/>
                <a:gd name="connsiteY7" fmla="*/ 46690 h 671459"/>
                <a:gd name="connsiteX8" fmla="*/ 467417 w 467653"/>
                <a:gd name="connsiteY8" fmla="*/ 51499 h 671459"/>
                <a:gd name="connsiteX9" fmla="*/ 412997 w 467653"/>
                <a:gd name="connsiteY9" fmla="*/ 629349 h 671459"/>
                <a:gd name="connsiteX10" fmla="*/ 366832 w 467653"/>
                <a:gd name="connsiteY10" fmla="*/ 671449 h 67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653" h="671459">
                  <a:moveTo>
                    <a:pt x="366833" y="671449"/>
                  </a:moveTo>
                  <a:lnTo>
                    <a:pt x="105213" y="670370"/>
                  </a:lnTo>
                  <a:cubicBezTo>
                    <a:pt x="81166" y="670367"/>
                    <a:pt x="61013" y="652188"/>
                    <a:pt x="58540" y="628269"/>
                  </a:cubicBezTo>
                  <a:lnTo>
                    <a:pt x="247" y="51499"/>
                  </a:lnTo>
                  <a:cubicBezTo>
                    <a:pt x="-2383" y="25822"/>
                    <a:pt x="16299" y="2874"/>
                    <a:pt x="41977" y="243"/>
                  </a:cubicBezTo>
                  <a:cubicBezTo>
                    <a:pt x="43619" y="75"/>
                    <a:pt x="45269" y="-6"/>
                    <a:pt x="46919" y="0"/>
                  </a:cubicBezTo>
                  <a:lnTo>
                    <a:pt x="420744" y="0"/>
                  </a:lnTo>
                  <a:cubicBezTo>
                    <a:pt x="446591" y="-60"/>
                    <a:pt x="467593" y="20844"/>
                    <a:pt x="467653" y="46690"/>
                  </a:cubicBezTo>
                  <a:cubicBezTo>
                    <a:pt x="467657" y="48296"/>
                    <a:pt x="467578" y="49901"/>
                    <a:pt x="467417" y="51499"/>
                  </a:cubicBezTo>
                  <a:cubicBezTo>
                    <a:pt x="449065" y="244285"/>
                    <a:pt x="431285" y="436563"/>
                    <a:pt x="412997" y="629349"/>
                  </a:cubicBezTo>
                  <a:cubicBezTo>
                    <a:pt x="411277" y="653438"/>
                    <a:pt x="390977" y="671950"/>
                    <a:pt x="366832" y="671449"/>
                  </a:cubicBezTo>
                  <a:close/>
                </a:path>
              </a:pathLst>
            </a:custGeom>
            <a:solidFill>
              <a:srgbClr val="F2F6F9"/>
            </a:solidFill>
            <a:ln w="6350" cap="flat">
              <a:noFill/>
              <a:prstDash val="solid"/>
              <a:miter/>
            </a:ln>
          </p:spPr>
          <p:txBody>
            <a:bodyPr rtlCol="0" anchor="ctr"/>
            <a:lstStyle/>
            <a:p>
              <a:endParaRPr lang="es-MX" sz="1050"/>
            </a:p>
          </p:txBody>
        </p:sp>
        <p:sp>
          <p:nvSpPr>
            <p:cNvPr id="49" name="Forma libre 28">
              <a:extLst>
                <a:ext uri="{FF2B5EF4-FFF2-40B4-BE49-F238E27FC236}">
                  <a16:creationId xmlns:a16="http://schemas.microsoft.com/office/drawing/2014/main" id="{4B5A9A98-EBCB-1BBC-9634-3DD223D2239F}"/>
                </a:ext>
              </a:extLst>
            </p:cNvPr>
            <p:cNvSpPr/>
            <p:nvPr/>
          </p:nvSpPr>
          <p:spPr>
            <a:xfrm>
              <a:off x="10841672" y="5374957"/>
              <a:ext cx="458597" cy="6350"/>
            </a:xfrm>
            <a:custGeom>
              <a:avLst/>
              <a:gdLst>
                <a:gd name="connsiteX0" fmla="*/ 0 w 458597"/>
                <a:gd name="connsiteY0" fmla="*/ 0 h 6350"/>
                <a:gd name="connsiteX1" fmla="*/ 458597 w 458597"/>
                <a:gd name="connsiteY1" fmla="*/ 0 h 6350"/>
              </a:gdLst>
              <a:ahLst/>
              <a:cxnLst>
                <a:cxn ang="0">
                  <a:pos x="connsiteX0" y="connsiteY0"/>
                </a:cxn>
                <a:cxn ang="0">
                  <a:pos x="connsiteX1" y="connsiteY1"/>
                </a:cxn>
              </a:cxnLst>
              <a:rect l="l" t="t" r="r" b="b"/>
              <a:pathLst>
                <a:path w="458597" h="6350">
                  <a:moveTo>
                    <a:pt x="0" y="0"/>
                  </a:moveTo>
                  <a:lnTo>
                    <a:pt x="458597" y="0"/>
                  </a:lnTo>
                </a:path>
              </a:pathLst>
            </a:custGeom>
            <a:ln w="5842" cap="flat">
              <a:solidFill>
                <a:srgbClr val="FFFFFF"/>
              </a:solidFill>
              <a:prstDash val="solid"/>
              <a:miter/>
            </a:ln>
          </p:spPr>
          <p:txBody>
            <a:bodyPr rtlCol="0" anchor="ctr"/>
            <a:lstStyle/>
            <a:p>
              <a:endParaRPr lang="es-MX" sz="1050"/>
            </a:p>
          </p:txBody>
        </p:sp>
        <p:sp>
          <p:nvSpPr>
            <p:cNvPr id="50" name="Forma libre 29">
              <a:extLst>
                <a:ext uri="{FF2B5EF4-FFF2-40B4-BE49-F238E27FC236}">
                  <a16:creationId xmlns:a16="http://schemas.microsoft.com/office/drawing/2014/main" id="{298B5501-23B0-4661-7BAA-6BBB84A123B3}"/>
                </a:ext>
              </a:extLst>
            </p:cNvPr>
            <p:cNvSpPr/>
            <p:nvPr/>
          </p:nvSpPr>
          <p:spPr>
            <a:xfrm>
              <a:off x="6288086" y="4931282"/>
              <a:ext cx="60008" cy="230505"/>
            </a:xfrm>
            <a:custGeom>
              <a:avLst/>
              <a:gdLst>
                <a:gd name="connsiteX0" fmla="*/ 7875 w 60008"/>
                <a:gd name="connsiteY0" fmla="*/ 178816 h 230505"/>
                <a:gd name="connsiteX1" fmla="*/ 1 w 60008"/>
                <a:gd name="connsiteY1" fmla="*/ 88583 h 230505"/>
                <a:gd name="connsiteX2" fmla="*/ 7875 w 60008"/>
                <a:gd name="connsiteY2" fmla="*/ 0 h 230505"/>
                <a:gd name="connsiteX3" fmla="*/ 34228 w 60008"/>
                <a:gd name="connsiteY3" fmla="*/ 103505 h 230505"/>
                <a:gd name="connsiteX4" fmla="*/ 60009 w 60008"/>
                <a:gd name="connsiteY4" fmla="*/ 230505 h 230505"/>
                <a:gd name="connsiteX5" fmla="*/ 35879 w 60008"/>
                <a:gd name="connsiteY5" fmla="*/ 206693 h 230505"/>
                <a:gd name="connsiteX6" fmla="*/ 7875 w 60008"/>
                <a:gd name="connsiteY6" fmla="*/ 178816 h 230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8" h="230505">
                  <a:moveTo>
                    <a:pt x="7875" y="178816"/>
                  </a:moveTo>
                  <a:cubicBezTo>
                    <a:pt x="2573" y="149032"/>
                    <a:pt x="-62" y="118835"/>
                    <a:pt x="1" y="88583"/>
                  </a:cubicBezTo>
                  <a:cubicBezTo>
                    <a:pt x="-21" y="58879"/>
                    <a:pt x="2614" y="29233"/>
                    <a:pt x="7875" y="0"/>
                  </a:cubicBezTo>
                  <a:cubicBezTo>
                    <a:pt x="16829" y="33211"/>
                    <a:pt x="25782" y="67501"/>
                    <a:pt x="34228" y="103505"/>
                  </a:cubicBezTo>
                  <a:cubicBezTo>
                    <a:pt x="44324" y="147257"/>
                    <a:pt x="52706" y="189865"/>
                    <a:pt x="60009" y="230505"/>
                  </a:cubicBezTo>
                  <a:lnTo>
                    <a:pt x="35879" y="206693"/>
                  </a:lnTo>
                  <a:cubicBezTo>
                    <a:pt x="36514" y="207010"/>
                    <a:pt x="8447" y="179324"/>
                    <a:pt x="7875" y="178816"/>
                  </a:cubicBezTo>
                  <a:close/>
                </a:path>
              </a:pathLst>
            </a:custGeom>
            <a:solidFill>
              <a:srgbClr val="F2F6F9"/>
            </a:solidFill>
            <a:ln w="6350" cap="flat">
              <a:noFill/>
              <a:prstDash val="solid"/>
              <a:miter/>
            </a:ln>
          </p:spPr>
          <p:txBody>
            <a:bodyPr rtlCol="0" anchor="ctr"/>
            <a:lstStyle/>
            <a:p>
              <a:endParaRPr lang="es-MX" sz="1050"/>
            </a:p>
          </p:txBody>
        </p:sp>
        <p:sp>
          <p:nvSpPr>
            <p:cNvPr id="51" name="Forma libre 30">
              <a:extLst>
                <a:ext uri="{FF2B5EF4-FFF2-40B4-BE49-F238E27FC236}">
                  <a16:creationId xmlns:a16="http://schemas.microsoft.com/office/drawing/2014/main" id="{B198ED96-F94F-605A-741F-5E3BEBB2E449}"/>
                </a:ext>
              </a:extLst>
            </p:cNvPr>
            <p:cNvSpPr/>
            <p:nvPr/>
          </p:nvSpPr>
          <p:spPr>
            <a:xfrm>
              <a:off x="6144005" y="4691316"/>
              <a:ext cx="338963" cy="377888"/>
            </a:xfrm>
            <a:custGeom>
              <a:avLst/>
              <a:gdLst>
                <a:gd name="connsiteX0" fmla="*/ 338963 w 338963"/>
                <a:gd name="connsiteY0" fmla="*/ 377889 h 377888"/>
                <a:gd name="connsiteX1" fmla="*/ 148463 w 338963"/>
                <a:gd name="connsiteY1" fmla="*/ 209550 h 377888"/>
                <a:gd name="connsiteX2" fmla="*/ 0 w 338963"/>
                <a:gd name="connsiteY2" fmla="*/ 0 h 377888"/>
                <a:gd name="connsiteX3" fmla="*/ 170497 w 338963"/>
                <a:gd name="connsiteY3" fmla="*/ 140017 h 377888"/>
                <a:gd name="connsiteX4" fmla="*/ 211328 w 338963"/>
                <a:gd name="connsiteY4" fmla="*/ 185547 h 377888"/>
                <a:gd name="connsiteX5" fmla="*/ 233934 w 338963"/>
                <a:gd name="connsiteY5" fmla="*/ 239395 h 377888"/>
                <a:gd name="connsiteX6" fmla="*/ 338963 w 338963"/>
                <a:gd name="connsiteY6" fmla="*/ 377889 h 377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963" h="377888">
                  <a:moveTo>
                    <a:pt x="338963" y="377889"/>
                  </a:moveTo>
                  <a:cubicBezTo>
                    <a:pt x="269045" y="329487"/>
                    <a:pt x="205100" y="272981"/>
                    <a:pt x="148463" y="209550"/>
                  </a:cubicBezTo>
                  <a:cubicBezTo>
                    <a:pt x="91038" y="145676"/>
                    <a:pt x="41218" y="75356"/>
                    <a:pt x="0" y="0"/>
                  </a:cubicBezTo>
                  <a:cubicBezTo>
                    <a:pt x="62256" y="39647"/>
                    <a:pt x="119502" y="86659"/>
                    <a:pt x="170497" y="140017"/>
                  </a:cubicBezTo>
                  <a:cubicBezTo>
                    <a:pt x="184848" y="155004"/>
                    <a:pt x="198628" y="170561"/>
                    <a:pt x="211328" y="185547"/>
                  </a:cubicBezTo>
                  <a:cubicBezTo>
                    <a:pt x="219075" y="203327"/>
                    <a:pt x="226251" y="221679"/>
                    <a:pt x="233934" y="239395"/>
                  </a:cubicBezTo>
                  <a:cubicBezTo>
                    <a:pt x="268922" y="285623"/>
                    <a:pt x="303657" y="331534"/>
                    <a:pt x="338963" y="377889"/>
                  </a:cubicBezTo>
                  <a:close/>
                </a:path>
              </a:pathLst>
            </a:custGeom>
            <a:solidFill>
              <a:srgbClr val="F2F6F9"/>
            </a:solidFill>
            <a:ln w="6350" cap="flat">
              <a:noFill/>
              <a:prstDash val="solid"/>
              <a:miter/>
            </a:ln>
          </p:spPr>
          <p:txBody>
            <a:bodyPr rtlCol="0" anchor="ctr"/>
            <a:lstStyle/>
            <a:p>
              <a:endParaRPr lang="es-MX" sz="1050"/>
            </a:p>
          </p:txBody>
        </p:sp>
        <p:sp>
          <p:nvSpPr>
            <p:cNvPr id="52" name="Forma libre 31">
              <a:extLst>
                <a:ext uri="{FF2B5EF4-FFF2-40B4-BE49-F238E27FC236}">
                  <a16:creationId xmlns:a16="http://schemas.microsoft.com/office/drawing/2014/main" id="{44E32C69-14ED-6C6B-47B9-44A07D8BA701}"/>
                </a:ext>
              </a:extLst>
            </p:cNvPr>
            <p:cNvSpPr/>
            <p:nvPr/>
          </p:nvSpPr>
          <p:spPr>
            <a:xfrm>
              <a:off x="6542913" y="4844351"/>
              <a:ext cx="179641" cy="293751"/>
            </a:xfrm>
            <a:custGeom>
              <a:avLst/>
              <a:gdLst>
                <a:gd name="connsiteX0" fmla="*/ 0 w 179641"/>
                <a:gd name="connsiteY0" fmla="*/ 185738 h 293751"/>
                <a:gd name="connsiteX1" fmla="*/ 90742 w 179641"/>
                <a:gd name="connsiteY1" fmla="*/ 61151 h 293751"/>
                <a:gd name="connsiteX2" fmla="*/ 179642 w 179641"/>
                <a:gd name="connsiteY2" fmla="*/ 0 h 293751"/>
                <a:gd name="connsiteX3" fmla="*/ 128842 w 179641"/>
                <a:gd name="connsiteY3" fmla="*/ 116268 h 293751"/>
                <a:gd name="connsiteX4" fmla="*/ 12192 w 179641"/>
                <a:gd name="connsiteY4" fmla="*/ 293751 h 293751"/>
                <a:gd name="connsiteX5" fmla="*/ 0 w 179641"/>
                <a:gd name="connsiteY5" fmla="*/ 185738 h 293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641" h="293751">
                  <a:moveTo>
                    <a:pt x="0" y="185738"/>
                  </a:moveTo>
                  <a:cubicBezTo>
                    <a:pt x="21566" y="138531"/>
                    <a:pt x="52428" y="96158"/>
                    <a:pt x="90742" y="61151"/>
                  </a:cubicBezTo>
                  <a:cubicBezTo>
                    <a:pt x="117515" y="36893"/>
                    <a:pt x="147413" y="16327"/>
                    <a:pt x="179642" y="0"/>
                  </a:cubicBezTo>
                  <a:cubicBezTo>
                    <a:pt x="164948" y="39696"/>
                    <a:pt x="147986" y="78517"/>
                    <a:pt x="128842" y="116268"/>
                  </a:cubicBezTo>
                  <a:cubicBezTo>
                    <a:pt x="96521" y="179491"/>
                    <a:pt x="57407" y="239003"/>
                    <a:pt x="12192" y="293751"/>
                  </a:cubicBezTo>
                  <a:cubicBezTo>
                    <a:pt x="8827" y="257937"/>
                    <a:pt x="4381" y="222123"/>
                    <a:pt x="0" y="185738"/>
                  </a:cubicBezTo>
                  <a:close/>
                </a:path>
              </a:pathLst>
            </a:custGeom>
            <a:solidFill>
              <a:srgbClr val="F2F6F9"/>
            </a:solidFill>
            <a:ln w="6350" cap="flat">
              <a:noFill/>
              <a:prstDash val="solid"/>
              <a:miter/>
            </a:ln>
          </p:spPr>
          <p:txBody>
            <a:bodyPr rtlCol="0" anchor="ctr"/>
            <a:lstStyle/>
            <a:p>
              <a:endParaRPr lang="es-MX" sz="1050"/>
            </a:p>
          </p:txBody>
        </p:sp>
        <p:sp>
          <p:nvSpPr>
            <p:cNvPr id="54" name="Forma libre 32">
              <a:extLst>
                <a:ext uri="{FF2B5EF4-FFF2-40B4-BE49-F238E27FC236}">
                  <a16:creationId xmlns:a16="http://schemas.microsoft.com/office/drawing/2014/main" id="{59CD09BF-67CB-F171-4AA0-B75E4B1B44E1}"/>
                </a:ext>
              </a:extLst>
            </p:cNvPr>
            <p:cNvSpPr/>
            <p:nvPr/>
          </p:nvSpPr>
          <p:spPr>
            <a:xfrm>
              <a:off x="6429020" y="4406709"/>
              <a:ext cx="131775" cy="524573"/>
            </a:xfrm>
            <a:custGeom>
              <a:avLst/>
              <a:gdLst>
                <a:gd name="connsiteX0" fmla="*/ 100812 w 131775"/>
                <a:gd name="connsiteY0" fmla="*/ 524573 h 524573"/>
                <a:gd name="connsiteX1" fmla="*/ 5562 w 131775"/>
                <a:gd name="connsiteY1" fmla="*/ 261429 h 524573"/>
                <a:gd name="connsiteX2" fmla="*/ 23469 w 131775"/>
                <a:gd name="connsiteY2" fmla="*/ 0 h 524573"/>
                <a:gd name="connsiteX3" fmla="*/ 129259 w 131775"/>
                <a:gd name="connsiteY3" fmla="*/ 285305 h 524573"/>
                <a:gd name="connsiteX4" fmla="*/ 100812 w 131775"/>
                <a:gd name="connsiteY4" fmla="*/ 524573 h 524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775" h="524573">
                  <a:moveTo>
                    <a:pt x="100812" y="524573"/>
                  </a:moveTo>
                  <a:cubicBezTo>
                    <a:pt x="50428" y="444768"/>
                    <a:pt x="17933" y="354994"/>
                    <a:pt x="5562" y="261429"/>
                  </a:cubicBezTo>
                  <a:cubicBezTo>
                    <a:pt x="-5801" y="173959"/>
                    <a:pt x="285" y="85104"/>
                    <a:pt x="23469" y="0"/>
                  </a:cubicBezTo>
                  <a:cubicBezTo>
                    <a:pt x="83241" y="84127"/>
                    <a:pt x="119734" y="182547"/>
                    <a:pt x="129259" y="285305"/>
                  </a:cubicBezTo>
                  <a:cubicBezTo>
                    <a:pt x="136869" y="366177"/>
                    <a:pt x="127171" y="447741"/>
                    <a:pt x="100812" y="524573"/>
                  </a:cubicBezTo>
                  <a:close/>
                </a:path>
              </a:pathLst>
            </a:custGeom>
            <a:solidFill>
              <a:srgbClr val="F2F6F9"/>
            </a:solidFill>
            <a:ln w="6350" cap="flat">
              <a:noFill/>
              <a:prstDash val="solid"/>
              <a:miter/>
            </a:ln>
          </p:spPr>
          <p:txBody>
            <a:bodyPr rtlCol="0" anchor="ctr"/>
            <a:lstStyle/>
            <a:p>
              <a:endParaRPr lang="es-MX" sz="1050"/>
            </a:p>
          </p:txBody>
        </p:sp>
        <p:sp>
          <p:nvSpPr>
            <p:cNvPr id="55" name="Forma libre 33">
              <a:extLst>
                <a:ext uri="{FF2B5EF4-FFF2-40B4-BE49-F238E27FC236}">
                  <a16:creationId xmlns:a16="http://schemas.microsoft.com/office/drawing/2014/main" id="{3E8C98C1-46C8-F213-9312-743758494F2B}"/>
                </a:ext>
              </a:extLst>
            </p:cNvPr>
            <p:cNvSpPr/>
            <p:nvPr/>
          </p:nvSpPr>
          <p:spPr>
            <a:xfrm>
              <a:off x="6483032" y="4544567"/>
              <a:ext cx="98869" cy="824357"/>
            </a:xfrm>
            <a:custGeom>
              <a:avLst/>
              <a:gdLst>
                <a:gd name="connsiteX0" fmla="*/ 98870 w 98869"/>
                <a:gd name="connsiteY0" fmla="*/ 824357 h 824357"/>
                <a:gd name="connsiteX1" fmla="*/ 65532 w 98869"/>
                <a:gd name="connsiteY1" fmla="*/ 619379 h 824357"/>
                <a:gd name="connsiteX2" fmla="*/ 51054 w 98869"/>
                <a:gd name="connsiteY2" fmla="*/ 516319 h 824357"/>
                <a:gd name="connsiteX3" fmla="*/ 38354 w 98869"/>
                <a:gd name="connsiteY3" fmla="*/ 413322 h 824357"/>
                <a:gd name="connsiteX4" fmla="*/ 26670 w 98869"/>
                <a:gd name="connsiteY4" fmla="*/ 310261 h 824357"/>
                <a:gd name="connsiteX5" fmla="*/ 16129 w 98869"/>
                <a:gd name="connsiteY5" fmla="*/ 207201 h 824357"/>
                <a:gd name="connsiteX6" fmla="*/ 0 w 98869"/>
                <a:gd name="connsiteY6" fmla="*/ 0 h 824357"/>
                <a:gd name="connsiteX7" fmla="*/ 33337 w 98869"/>
                <a:gd name="connsiteY7" fmla="*/ 204978 h 824357"/>
                <a:gd name="connsiteX8" fmla="*/ 47815 w 98869"/>
                <a:gd name="connsiteY8" fmla="*/ 308039 h 824357"/>
                <a:gd name="connsiteX9" fmla="*/ 60515 w 98869"/>
                <a:gd name="connsiteY9" fmla="*/ 411099 h 824357"/>
                <a:gd name="connsiteX10" fmla="*/ 72199 w 98869"/>
                <a:gd name="connsiteY10" fmla="*/ 514160 h 824357"/>
                <a:gd name="connsiteX11" fmla="*/ 82740 w 98869"/>
                <a:gd name="connsiteY11" fmla="*/ 617157 h 824357"/>
                <a:gd name="connsiteX12" fmla="*/ 98870 w 98869"/>
                <a:gd name="connsiteY12" fmla="*/ 824357 h 82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869" h="824357">
                  <a:moveTo>
                    <a:pt x="98870" y="824357"/>
                  </a:moveTo>
                  <a:cubicBezTo>
                    <a:pt x="86170" y="756222"/>
                    <a:pt x="75501" y="688086"/>
                    <a:pt x="65532" y="619379"/>
                  </a:cubicBezTo>
                  <a:cubicBezTo>
                    <a:pt x="60515" y="585026"/>
                    <a:pt x="56071" y="550672"/>
                    <a:pt x="51054" y="516319"/>
                  </a:cubicBezTo>
                  <a:lnTo>
                    <a:pt x="38354" y="413322"/>
                  </a:lnTo>
                  <a:lnTo>
                    <a:pt x="26670" y="310261"/>
                  </a:lnTo>
                  <a:cubicBezTo>
                    <a:pt x="23368" y="275908"/>
                    <a:pt x="19431" y="241554"/>
                    <a:pt x="16129" y="207201"/>
                  </a:cubicBezTo>
                  <a:cubicBezTo>
                    <a:pt x="9461" y="138493"/>
                    <a:pt x="3429" y="69279"/>
                    <a:pt x="0" y="0"/>
                  </a:cubicBezTo>
                  <a:cubicBezTo>
                    <a:pt x="12700" y="68135"/>
                    <a:pt x="23368" y="136271"/>
                    <a:pt x="33337" y="204978"/>
                  </a:cubicBezTo>
                  <a:cubicBezTo>
                    <a:pt x="38354" y="239332"/>
                    <a:pt x="42799" y="273685"/>
                    <a:pt x="47815" y="308039"/>
                  </a:cubicBezTo>
                  <a:lnTo>
                    <a:pt x="60515" y="411099"/>
                  </a:lnTo>
                  <a:lnTo>
                    <a:pt x="72199" y="514160"/>
                  </a:lnTo>
                  <a:cubicBezTo>
                    <a:pt x="75501" y="548450"/>
                    <a:pt x="79438" y="582803"/>
                    <a:pt x="82740" y="617157"/>
                  </a:cubicBezTo>
                  <a:cubicBezTo>
                    <a:pt x="89217" y="686435"/>
                    <a:pt x="94996" y="755142"/>
                    <a:pt x="98870" y="824357"/>
                  </a:cubicBezTo>
                  <a:close/>
                </a:path>
              </a:pathLst>
            </a:custGeom>
            <a:solidFill>
              <a:srgbClr val="EAEDEF"/>
            </a:solidFill>
            <a:ln w="6350" cap="flat">
              <a:noFill/>
              <a:prstDash val="solid"/>
              <a:miter/>
            </a:ln>
          </p:spPr>
          <p:txBody>
            <a:bodyPr rtlCol="0" anchor="ctr"/>
            <a:lstStyle/>
            <a:p>
              <a:endParaRPr lang="es-MX" sz="1050"/>
            </a:p>
          </p:txBody>
        </p:sp>
        <p:sp>
          <p:nvSpPr>
            <p:cNvPr id="56" name="Forma libre 34">
              <a:extLst>
                <a:ext uri="{FF2B5EF4-FFF2-40B4-BE49-F238E27FC236}">
                  <a16:creationId xmlns:a16="http://schemas.microsoft.com/office/drawing/2014/main" id="{340497EF-F430-B299-96A0-40ACC20F71B7}"/>
                </a:ext>
              </a:extLst>
            </p:cNvPr>
            <p:cNvSpPr/>
            <p:nvPr/>
          </p:nvSpPr>
          <p:spPr>
            <a:xfrm>
              <a:off x="6332945" y="4724400"/>
              <a:ext cx="197685" cy="617346"/>
            </a:xfrm>
            <a:custGeom>
              <a:avLst/>
              <a:gdLst>
                <a:gd name="connsiteX0" fmla="*/ 4990 w 197685"/>
                <a:gd name="connsiteY0" fmla="*/ 0 h 617346"/>
                <a:gd name="connsiteX1" fmla="*/ 33565 w 197685"/>
                <a:gd name="connsiteY1" fmla="*/ 161417 h 617346"/>
                <a:gd name="connsiteX2" fmla="*/ 72808 w 197685"/>
                <a:gd name="connsiteY2" fmla="*/ 231902 h 617346"/>
                <a:gd name="connsiteX3" fmla="*/ 98589 w 197685"/>
                <a:gd name="connsiteY3" fmla="*/ 262953 h 617346"/>
                <a:gd name="connsiteX4" fmla="*/ 127164 w 197685"/>
                <a:gd name="connsiteY4" fmla="*/ 294005 h 617346"/>
                <a:gd name="connsiteX5" fmla="*/ 173138 w 197685"/>
                <a:gd name="connsiteY5" fmla="*/ 367284 h 617346"/>
                <a:gd name="connsiteX6" fmla="*/ 194982 w 197685"/>
                <a:gd name="connsiteY6" fmla="*/ 449834 h 617346"/>
                <a:gd name="connsiteX7" fmla="*/ 181584 w 197685"/>
                <a:gd name="connsiteY7" fmla="*/ 617347 h 617346"/>
                <a:gd name="connsiteX8" fmla="*/ 178218 w 197685"/>
                <a:gd name="connsiteY8" fmla="*/ 452247 h 617346"/>
                <a:gd name="connsiteX9" fmla="*/ 176503 w 197685"/>
                <a:gd name="connsiteY9" fmla="*/ 442278 h 617346"/>
                <a:gd name="connsiteX10" fmla="*/ 174281 w 197685"/>
                <a:gd name="connsiteY10" fmla="*/ 432308 h 617346"/>
                <a:gd name="connsiteX11" fmla="*/ 169201 w 197685"/>
                <a:gd name="connsiteY11" fmla="*/ 412877 h 617346"/>
                <a:gd name="connsiteX12" fmla="*/ 154660 w 197685"/>
                <a:gd name="connsiteY12" fmla="*/ 375158 h 617346"/>
                <a:gd name="connsiteX13" fmla="*/ 135610 w 197685"/>
                <a:gd name="connsiteY13" fmla="*/ 339661 h 617346"/>
                <a:gd name="connsiteX14" fmla="*/ 111479 w 197685"/>
                <a:gd name="connsiteY14" fmla="*/ 307467 h 617346"/>
                <a:gd name="connsiteX15" fmla="*/ 57123 w 197685"/>
                <a:gd name="connsiteY15" fmla="*/ 242570 h 617346"/>
                <a:gd name="connsiteX16" fmla="*/ 35279 w 197685"/>
                <a:gd name="connsiteY16" fmla="*/ 205359 h 617346"/>
                <a:gd name="connsiteX17" fmla="*/ 26262 w 197685"/>
                <a:gd name="connsiteY17" fmla="*/ 185928 h 617346"/>
                <a:gd name="connsiteX18" fmla="*/ 19023 w 197685"/>
                <a:gd name="connsiteY18" fmla="*/ 165989 h 617346"/>
                <a:gd name="connsiteX19" fmla="*/ 4990 w 197685"/>
                <a:gd name="connsiteY19" fmla="*/ 0 h 61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7685" h="617346">
                  <a:moveTo>
                    <a:pt x="4990" y="0"/>
                  </a:moveTo>
                  <a:cubicBezTo>
                    <a:pt x="4214" y="55129"/>
                    <a:pt x="13910" y="109905"/>
                    <a:pt x="33565" y="161417"/>
                  </a:cubicBezTo>
                  <a:cubicBezTo>
                    <a:pt x="43412" y="186572"/>
                    <a:pt x="56612" y="210281"/>
                    <a:pt x="72808" y="231902"/>
                  </a:cubicBezTo>
                  <a:cubicBezTo>
                    <a:pt x="80682" y="242443"/>
                    <a:pt x="89635" y="252984"/>
                    <a:pt x="98589" y="262953"/>
                  </a:cubicBezTo>
                  <a:cubicBezTo>
                    <a:pt x="107542" y="272923"/>
                    <a:pt x="117639" y="283464"/>
                    <a:pt x="127164" y="294005"/>
                  </a:cubicBezTo>
                  <a:cubicBezTo>
                    <a:pt x="146169" y="315919"/>
                    <a:pt x="161677" y="340637"/>
                    <a:pt x="173138" y="367284"/>
                  </a:cubicBezTo>
                  <a:cubicBezTo>
                    <a:pt x="184224" y="393650"/>
                    <a:pt x="191576" y="421435"/>
                    <a:pt x="194982" y="449834"/>
                  </a:cubicBezTo>
                  <a:cubicBezTo>
                    <a:pt x="201207" y="506016"/>
                    <a:pt x="196660" y="562869"/>
                    <a:pt x="181584" y="617347"/>
                  </a:cubicBezTo>
                  <a:cubicBezTo>
                    <a:pt x="186600" y="561911"/>
                    <a:pt x="187934" y="506413"/>
                    <a:pt x="178218" y="452247"/>
                  </a:cubicBezTo>
                  <a:lnTo>
                    <a:pt x="176503" y="442278"/>
                  </a:lnTo>
                  <a:lnTo>
                    <a:pt x="174281" y="432308"/>
                  </a:lnTo>
                  <a:cubicBezTo>
                    <a:pt x="172926" y="425747"/>
                    <a:pt x="171231" y="419262"/>
                    <a:pt x="169201" y="412877"/>
                  </a:cubicBezTo>
                  <a:cubicBezTo>
                    <a:pt x="165454" y="399907"/>
                    <a:pt x="160589" y="387287"/>
                    <a:pt x="154660" y="375158"/>
                  </a:cubicBezTo>
                  <a:cubicBezTo>
                    <a:pt x="149101" y="362918"/>
                    <a:pt x="142737" y="351060"/>
                    <a:pt x="135610" y="339661"/>
                  </a:cubicBezTo>
                  <a:cubicBezTo>
                    <a:pt x="128307" y="328549"/>
                    <a:pt x="119925" y="318008"/>
                    <a:pt x="111479" y="307467"/>
                  </a:cubicBezTo>
                  <a:cubicBezTo>
                    <a:pt x="94144" y="286957"/>
                    <a:pt x="73379" y="266383"/>
                    <a:pt x="57123" y="242570"/>
                  </a:cubicBezTo>
                  <a:cubicBezTo>
                    <a:pt x="48770" y="230827"/>
                    <a:pt x="41461" y="218376"/>
                    <a:pt x="35279" y="205359"/>
                  </a:cubicBezTo>
                  <a:cubicBezTo>
                    <a:pt x="31914" y="199009"/>
                    <a:pt x="28929" y="192659"/>
                    <a:pt x="26262" y="185928"/>
                  </a:cubicBezTo>
                  <a:cubicBezTo>
                    <a:pt x="23596" y="179197"/>
                    <a:pt x="21246" y="172657"/>
                    <a:pt x="19023" y="165989"/>
                  </a:cubicBezTo>
                  <a:cubicBezTo>
                    <a:pt x="-48" y="112830"/>
                    <a:pt x="-4886" y="55607"/>
                    <a:pt x="4990" y="0"/>
                  </a:cubicBezTo>
                  <a:close/>
                </a:path>
              </a:pathLst>
            </a:custGeom>
            <a:solidFill>
              <a:srgbClr val="EAEDEF"/>
            </a:solidFill>
            <a:ln w="6350" cap="flat">
              <a:noFill/>
              <a:prstDash val="solid"/>
              <a:miter/>
            </a:ln>
          </p:spPr>
          <p:txBody>
            <a:bodyPr rtlCol="0" anchor="ctr"/>
            <a:lstStyle/>
            <a:p>
              <a:endParaRPr lang="es-MX" sz="1050"/>
            </a:p>
          </p:txBody>
        </p:sp>
        <p:sp>
          <p:nvSpPr>
            <p:cNvPr id="57" name="Forma libre 35">
              <a:extLst>
                <a:ext uri="{FF2B5EF4-FFF2-40B4-BE49-F238E27FC236}">
                  <a16:creationId xmlns:a16="http://schemas.microsoft.com/office/drawing/2014/main" id="{22CF6B67-4AE6-5B30-59B9-1E7F2392E50B}"/>
                </a:ext>
              </a:extLst>
            </p:cNvPr>
            <p:cNvSpPr/>
            <p:nvPr/>
          </p:nvSpPr>
          <p:spPr>
            <a:xfrm>
              <a:off x="6255130" y="4817364"/>
              <a:ext cx="128778" cy="123126"/>
            </a:xfrm>
            <a:custGeom>
              <a:avLst/>
              <a:gdLst>
                <a:gd name="connsiteX0" fmla="*/ 0 w 128778"/>
                <a:gd name="connsiteY0" fmla="*/ 0 h 123126"/>
                <a:gd name="connsiteX1" fmla="*/ 31750 w 128778"/>
                <a:gd name="connsiteY1" fmla="*/ 31750 h 123126"/>
                <a:gd name="connsiteX2" fmla="*/ 63500 w 128778"/>
                <a:gd name="connsiteY2" fmla="*/ 62738 h 123126"/>
                <a:gd name="connsiteX3" fmla="*/ 95885 w 128778"/>
                <a:gd name="connsiteY3" fmla="*/ 93218 h 123126"/>
                <a:gd name="connsiteX4" fmla="*/ 128778 w 128778"/>
                <a:gd name="connsiteY4" fmla="*/ 123127 h 123126"/>
                <a:gd name="connsiteX5" fmla="*/ 90297 w 128778"/>
                <a:gd name="connsiteY5" fmla="*/ 99822 h 123126"/>
                <a:gd name="connsiteX6" fmla="*/ 55690 w 128778"/>
                <a:gd name="connsiteY6" fmla="*/ 71057 h 123126"/>
                <a:gd name="connsiteX7" fmla="*/ 25019 w 128778"/>
                <a:gd name="connsiteY7" fmla="*/ 37846 h 123126"/>
                <a:gd name="connsiteX8" fmla="*/ 0 w 128778"/>
                <a:gd name="connsiteY8" fmla="*/ 0 h 123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778" h="123126">
                  <a:moveTo>
                    <a:pt x="0" y="0"/>
                  </a:moveTo>
                  <a:lnTo>
                    <a:pt x="31750" y="31750"/>
                  </a:lnTo>
                  <a:cubicBezTo>
                    <a:pt x="42354" y="42291"/>
                    <a:pt x="52959" y="52768"/>
                    <a:pt x="63500" y="62738"/>
                  </a:cubicBezTo>
                  <a:cubicBezTo>
                    <a:pt x="74041" y="72708"/>
                    <a:pt x="85280" y="83248"/>
                    <a:pt x="95885" y="93218"/>
                  </a:cubicBezTo>
                  <a:cubicBezTo>
                    <a:pt x="106490" y="103188"/>
                    <a:pt x="118173" y="113157"/>
                    <a:pt x="128778" y="123127"/>
                  </a:cubicBezTo>
                  <a:cubicBezTo>
                    <a:pt x="115327" y="116438"/>
                    <a:pt x="102456" y="108643"/>
                    <a:pt x="90297" y="99822"/>
                  </a:cubicBezTo>
                  <a:cubicBezTo>
                    <a:pt x="78143" y="91004"/>
                    <a:pt x="66582" y="81394"/>
                    <a:pt x="55690" y="71057"/>
                  </a:cubicBezTo>
                  <a:cubicBezTo>
                    <a:pt x="44896" y="60527"/>
                    <a:pt x="34658" y="49442"/>
                    <a:pt x="25019" y="37846"/>
                  </a:cubicBezTo>
                  <a:cubicBezTo>
                    <a:pt x="15475" y="26070"/>
                    <a:pt x="7096" y="13395"/>
                    <a:pt x="0" y="0"/>
                  </a:cubicBezTo>
                  <a:close/>
                </a:path>
              </a:pathLst>
            </a:custGeom>
            <a:solidFill>
              <a:srgbClr val="EAEDEF"/>
            </a:solidFill>
            <a:ln w="6350" cap="flat">
              <a:noFill/>
              <a:prstDash val="solid"/>
              <a:miter/>
            </a:ln>
          </p:spPr>
          <p:txBody>
            <a:bodyPr rtlCol="0" anchor="ctr"/>
            <a:lstStyle/>
            <a:p>
              <a:endParaRPr lang="es-MX" sz="1050"/>
            </a:p>
          </p:txBody>
        </p:sp>
        <p:sp>
          <p:nvSpPr>
            <p:cNvPr id="58" name="Forma libre 36">
              <a:extLst>
                <a:ext uri="{FF2B5EF4-FFF2-40B4-BE49-F238E27FC236}">
                  <a16:creationId xmlns:a16="http://schemas.microsoft.com/office/drawing/2014/main" id="{2F1FA246-C0AA-F069-7F68-15F7A6F9CC30}"/>
                </a:ext>
              </a:extLst>
            </p:cNvPr>
            <p:cNvSpPr/>
            <p:nvPr/>
          </p:nvSpPr>
          <p:spPr>
            <a:xfrm>
              <a:off x="6132194" y="5042217"/>
              <a:ext cx="299783" cy="185864"/>
            </a:xfrm>
            <a:custGeom>
              <a:avLst/>
              <a:gdLst>
                <a:gd name="connsiteX0" fmla="*/ 299784 w 299783"/>
                <a:gd name="connsiteY0" fmla="*/ 185865 h 185864"/>
                <a:gd name="connsiteX1" fmla="*/ 139700 w 299783"/>
                <a:gd name="connsiteY1" fmla="*/ 110808 h 185864"/>
                <a:gd name="connsiteX2" fmla="*/ 0 w 299783"/>
                <a:gd name="connsiteY2" fmla="*/ 0 h 185864"/>
                <a:gd name="connsiteX3" fmla="*/ 141605 w 299783"/>
                <a:gd name="connsiteY3" fmla="*/ 60071 h 185864"/>
                <a:gd name="connsiteX4" fmla="*/ 177483 w 299783"/>
                <a:gd name="connsiteY4" fmla="*/ 82677 h 185864"/>
                <a:gd name="connsiteX5" fmla="*/ 202883 w 299783"/>
                <a:gd name="connsiteY5" fmla="*/ 114110 h 185864"/>
                <a:gd name="connsiteX6" fmla="*/ 299784 w 299783"/>
                <a:gd name="connsiteY6" fmla="*/ 185865 h 18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9783" h="185864">
                  <a:moveTo>
                    <a:pt x="299784" y="185865"/>
                  </a:moveTo>
                  <a:cubicBezTo>
                    <a:pt x="243731" y="167042"/>
                    <a:pt x="190019" y="141859"/>
                    <a:pt x="139700" y="110808"/>
                  </a:cubicBezTo>
                  <a:cubicBezTo>
                    <a:pt x="88966" y="79454"/>
                    <a:pt x="42080" y="42264"/>
                    <a:pt x="0" y="0"/>
                  </a:cubicBezTo>
                  <a:cubicBezTo>
                    <a:pt x="49385" y="14426"/>
                    <a:pt x="96911" y="34587"/>
                    <a:pt x="141605" y="60071"/>
                  </a:cubicBezTo>
                  <a:cubicBezTo>
                    <a:pt x="154305" y="67247"/>
                    <a:pt x="166434" y="74993"/>
                    <a:pt x="177483" y="82677"/>
                  </a:cubicBezTo>
                  <a:cubicBezTo>
                    <a:pt x="185801" y="93154"/>
                    <a:pt x="194628" y="103632"/>
                    <a:pt x="202883" y="114110"/>
                  </a:cubicBezTo>
                  <a:cubicBezTo>
                    <a:pt x="235204" y="137859"/>
                    <a:pt x="267209" y="161544"/>
                    <a:pt x="299784" y="185865"/>
                  </a:cubicBezTo>
                  <a:close/>
                </a:path>
              </a:pathLst>
            </a:custGeom>
            <a:solidFill>
              <a:srgbClr val="F2F6F9"/>
            </a:solidFill>
            <a:ln w="6350" cap="flat">
              <a:noFill/>
              <a:prstDash val="solid"/>
              <a:miter/>
            </a:ln>
          </p:spPr>
          <p:txBody>
            <a:bodyPr rtlCol="0" anchor="ctr"/>
            <a:lstStyle/>
            <a:p>
              <a:endParaRPr lang="es-MX" sz="1050"/>
            </a:p>
          </p:txBody>
        </p:sp>
        <p:sp>
          <p:nvSpPr>
            <p:cNvPr id="59" name="Forma libre 37">
              <a:extLst>
                <a:ext uri="{FF2B5EF4-FFF2-40B4-BE49-F238E27FC236}">
                  <a16:creationId xmlns:a16="http://schemas.microsoft.com/office/drawing/2014/main" id="{E5954956-BEB4-35C1-0B03-9ABFAADCD309}"/>
                </a:ext>
              </a:extLst>
            </p:cNvPr>
            <p:cNvSpPr/>
            <p:nvPr/>
          </p:nvSpPr>
          <p:spPr>
            <a:xfrm>
              <a:off x="6270116" y="5024183"/>
              <a:ext cx="236900" cy="380872"/>
            </a:xfrm>
            <a:custGeom>
              <a:avLst/>
              <a:gdLst>
                <a:gd name="connsiteX0" fmla="*/ 0 w 236900"/>
                <a:gd name="connsiteY0" fmla="*/ 0 h 380872"/>
                <a:gd name="connsiteX1" fmla="*/ 52134 w 236900"/>
                <a:gd name="connsiteY1" fmla="*/ 101156 h 380872"/>
                <a:gd name="connsiteX2" fmla="*/ 91504 w 236900"/>
                <a:gd name="connsiteY2" fmla="*/ 140081 h 380872"/>
                <a:gd name="connsiteX3" fmla="*/ 139764 w 236900"/>
                <a:gd name="connsiteY3" fmla="*/ 171196 h 380872"/>
                <a:gd name="connsiteX4" fmla="*/ 164148 w 236900"/>
                <a:gd name="connsiteY4" fmla="*/ 190246 h 380872"/>
                <a:gd name="connsiteX5" fmla="*/ 185230 w 236900"/>
                <a:gd name="connsiteY5" fmla="*/ 212471 h 380872"/>
                <a:gd name="connsiteX6" fmla="*/ 215773 w 236900"/>
                <a:gd name="connsiteY6" fmla="*/ 264732 h 380872"/>
                <a:gd name="connsiteX7" fmla="*/ 236855 w 236900"/>
                <a:gd name="connsiteY7" fmla="*/ 380873 h 380872"/>
                <a:gd name="connsiteX8" fmla="*/ 200533 w 236900"/>
                <a:gd name="connsiteY8" fmla="*/ 271716 h 380872"/>
                <a:gd name="connsiteX9" fmla="*/ 128461 w 236900"/>
                <a:gd name="connsiteY9" fmla="*/ 189166 h 380872"/>
                <a:gd name="connsiteX10" fmla="*/ 79629 w 236900"/>
                <a:gd name="connsiteY10" fmla="*/ 155829 h 380872"/>
                <a:gd name="connsiteX11" fmla="*/ 58039 w 236900"/>
                <a:gd name="connsiteY11" fmla="*/ 134683 h 380872"/>
                <a:gd name="connsiteX12" fmla="*/ 48006 w 236900"/>
                <a:gd name="connsiteY12" fmla="*/ 123000 h 380872"/>
                <a:gd name="connsiteX13" fmla="*/ 39180 w 236900"/>
                <a:gd name="connsiteY13" fmla="*/ 110808 h 380872"/>
                <a:gd name="connsiteX14" fmla="*/ 0 w 236900"/>
                <a:gd name="connsiteY14" fmla="*/ 0 h 38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6900" h="380872">
                  <a:moveTo>
                    <a:pt x="0" y="0"/>
                  </a:moveTo>
                  <a:cubicBezTo>
                    <a:pt x="11144" y="36583"/>
                    <a:pt x="28806" y="70852"/>
                    <a:pt x="52134" y="101156"/>
                  </a:cubicBezTo>
                  <a:cubicBezTo>
                    <a:pt x="63544" y="115756"/>
                    <a:pt x="76775" y="128837"/>
                    <a:pt x="91504" y="140081"/>
                  </a:cubicBezTo>
                  <a:cubicBezTo>
                    <a:pt x="105918" y="151194"/>
                    <a:pt x="122555" y="160084"/>
                    <a:pt x="139764" y="171196"/>
                  </a:cubicBezTo>
                  <a:cubicBezTo>
                    <a:pt x="148390" y="176881"/>
                    <a:pt x="156545" y="183251"/>
                    <a:pt x="164148" y="190246"/>
                  </a:cubicBezTo>
                  <a:cubicBezTo>
                    <a:pt x="171766" y="197071"/>
                    <a:pt x="178817" y="204503"/>
                    <a:pt x="185230" y="212471"/>
                  </a:cubicBezTo>
                  <a:cubicBezTo>
                    <a:pt x="197696" y="228452"/>
                    <a:pt x="207968" y="246028"/>
                    <a:pt x="215773" y="264732"/>
                  </a:cubicBezTo>
                  <a:cubicBezTo>
                    <a:pt x="230383" y="301679"/>
                    <a:pt x="237547" y="341149"/>
                    <a:pt x="236855" y="380873"/>
                  </a:cubicBezTo>
                  <a:cubicBezTo>
                    <a:pt x="229123" y="343175"/>
                    <a:pt x="216930" y="306531"/>
                    <a:pt x="200533" y="271716"/>
                  </a:cubicBezTo>
                  <a:cubicBezTo>
                    <a:pt x="184350" y="238232"/>
                    <a:pt x="159456" y="209719"/>
                    <a:pt x="128461" y="189166"/>
                  </a:cubicBezTo>
                  <a:cubicBezTo>
                    <a:pt x="111547" y="179017"/>
                    <a:pt x="95241" y="167885"/>
                    <a:pt x="79629" y="155829"/>
                  </a:cubicBezTo>
                  <a:cubicBezTo>
                    <a:pt x="72016" y="149218"/>
                    <a:pt x="64807" y="142157"/>
                    <a:pt x="58039" y="134683"/>
                  </a:cubicBezTo>
                  <a:lnTo>
                    <a:pt x="48006" y="123000"/>
                  </a:lnTo>
                  <a:cubicBezTo>
                    <a:pt x="45276" y="119126"/>
                    <a:pt x="41656" y="114681"/>
                    <a:pt x="39180" y="110808"/>
                  </a:cubicBezTo>
                  <a:cubicBezTo>
                    <a:pt x="16646" y="77938"/>
                    <a:pt x="3136" y="39729"/>
                    <a:pt x="0" y="0"/>
                  </a:cubicBezTo>
                  <a:close/>
                </a:path>
              </a:pathLst>
            </a:custGeom>
            <a:solidFill>
              <a:srgbClr val="EAEDEF"/>
            </a:solidFill>
            <a:ln w="6350" cap="flat">
              <a:noFill/>
              <a:prstDash val="solid"/>
              <a:miter/>
            </a:ln>
          </p:spPr>
          <p:txBody>
            <a:bodyPr rtlCol="0" anchor="ctr"/>
            <a:lstStyle/>
            <a:p>
              <a:endParaRPr lang="es-MX" sz="1050"/>
            </a:p>
          </p:txBody>
        </p:sp>
        <p:sp>
          <p:nvSpPr>
            <p:cNvPr id="60" name="Forma libre 38">
              <a:extLst>
                <a:ext uri="{FF2B5EF4-FFF2-40B4-BE49-F238E27FC236}">
                  <a16:creationId xmlns:a16="http://schemas.microsoft.com/office/drawing/2014/main" id="{74446014-3FB6-7899-349C-346086C15197}"/>
                </a:ext>
              </a:extLst>
            </p:cNvPr>
            <p:cNvSpPr/>
            <p:nvPr/>
          </p:nvSpPr>
          <p:spPr>
            <a:xfrm>
              <a:off x="6231128" y="5102161"/>
              <a:ext cx="110934" cy="59944"/>
            </a:xfrm>
            <a:custGeom>
              <a:avLst/>
              <a:gdLst>
                <a:gd name="connsiteX0" fmla="*/ 0 w 110934"/>
                <a:gd name="connsiteY0" fmla="*/ 0 h 59944"/>
                <a:gd name="connsiteX1" fmla="*/ 28194 w 110934"/>
                <a:gd name="connsiteY1" fmla="*/ 14415 h 59944"/>
                <a:gd name="connsiteX2" fmla="*/ 55753 w 110934"/>
                <a:gd name="connsiteY2" fmla="*/ 29401 h 59944"/>
                <a:gd name="connsiteX3" fmla="*/ 83375 w 110934"/>
                <a:gd name="connsiteY3" fmla="*/ 44386 h 59944"/>
                <a:gd name="connsiteX4" fmla="*/ 110934 w 110934"/>
                <a:gd name="connsiteY4" fmla="*/ 59944 h 59944"/>
                <a:gd name="connsiteX5" fmla="*/ 79184 w 110934"/>
                <a:gd name="connsiteY5" fmla="*/ 52451 h 59944"/>
                <a:gd name="connsiteX6" fmla="*/ 49911 w 110934"/>
                <a:gd name="connsiteY6" fmla="*/ 39179 h 59944"/>
                <a:gd name="connsiteX7" fmla="*/ 22860 w 110934"/>
                <a:gd name="connsiteY7" fmla="*/ 21908 h 59944"/>
                <a:gd name="connsiteX8" fmla="*/ 0 w 110934"/>
                <a:gd name="connsiteY8" fmla="*/ 0 h 59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934" h="59944">
                  <a:moveTo>
                    <a:pt x="0" y="0"/>
                  </a:moveTo>
                  <a:cubicBezTo>
                    <a:pt x="9588" y="4572"/>
                    <a:pt x="19050" y="9779"/>
                    <a:pt x="28194" y="14415"/>
                  </a:cubicBezTo>
                  <a:lnTo>
                    <a:pt x="55753" y="29401"/>
                  </a:lnTo>
                  <a:lnTo>
                    <a:pt x="83375" y="44386"/>
                  </a:lnTo>
                  <a:cubicBezTo>
                    <a:pt x="92392" y="49593"/>
                    <a:pt x="101917" y="54166"/>
                    <a:pt x="110934" y="59944"/>
                  </a:cubicBezTo>
                  <a:cubicBezTo>
                    <a:pt x="100108" y="58618"/>
                    <a:pt x="89461" y="56105"/>
                    <a:pt x="79184" y="52451"/>
                  </a:cubicBezTo>
                  <a:cubicBezTo>
                    <a:pt x="69024" y="48975"/>
                    <a:pt x="59221" y="44531"/>
                    <a:pt x="49911" y="39179"/>
                  </a:cubicBezTo>
                  <a:cubicBezTo>
                    <a:pt x="40481" y="34095"/>
                    <a:pt x="31440" y="28322"/>
                    <a:pt x="22860" y="21908"/>
                  </a:cubicBezTo>
                  <a:cubicBezTo>
                    <a:pt x="14310" y="15641"/>
                    <a:pt x="6624" y="8275"/>
                    <a:pt x="0" y="0"/>
                  </a:cubicBezTo>
                  <a:close/>
                </a:path>
              </a:pathLst>
            </a:custGeom>
            <a:solidFill>
              <a:srgbClr val="EAEDEF"/>
            </a:solidFill>
            <a:ln w="6350" cap="flat">
              <a:noFill/>
              <a:prstDash val="solid"/>
              <a:miter/>
            </a:ln>
          </p:spPr>
          <p:txBody>
            <a:bodyPr rtlCol="0" anchor="ctr"/>
            <a:lstStyle/>
            <a:p>
              <a:endParaRPr lang="es-MX" sz="1050"/>
            </a:p>
          </p:txBody>
        </p:sp>
        <p:sp>
          <p:nvSpPr>
            <p:cNvPr id="61" name="Forma libre 39">
              <a:extLst>
                <a:ext uri="{FF2B5EF4-FFF2-40B4-BE49-F238E27FC236}">
                  <a16:creationId xmlns:a16="http://schemas.microsoft.com/office/drawing/2014/main" id="{586D6018-9A64-EB9B-16F8-E4E2464F1AB2}"/>
                </a:ext>
              </a:extLst>
            </p:cNvPr>
            <p:cNvSpPr/>
            <p:nvPr/>
          </p:nvSpPr>
          <p:spPr>
            <a:xfrm>
              <a:off x="6716776" y="4925314"/>
              <a:ext cx="47973" cy="233807"/>
            </a:xfrm>
            <a:custGeom>
              <a:avLst/>
              <a:gdLst>
                <a:gd name="connsiteX0" fmla="*/ 47434 w 47973"/>
                <a:gd name="connsiteY0" fmla="*/ 176022 h 233807"/>
                <a:gd name="connsiteX1" fmla="*/ 43434 w 47973"/>
                <a:gd name="connsiteY1" fmla="*/ 86360 h 233807"/>
                <a:gd name="connsiteX2" fmla="*/ 23749 w 47973"/>
                <a:gd name="connsiteY2" fmla="*/ 0 h 233807"/>
                <a:gd name="connsiteX3" fmla="*/ 10414 w 47973"/>
                <a:gd name="connsiteY3" fmla="*/ 105029 h 233807"/>
                <a:gd name="connsiteX4" fmla="*/ 0 w 47973"/>
                <a:gd name="connsiteY4" fmla="*/ 233807 h 233807"/>
                <a:gd name="connsiteX5" fmla="*/ 21399 w 47973"/>
                <a:gd name="connsiteY5" fmla="*/ 207391 h 233807"/>
                <a:gd name="connsiteX6" fmla="*/ 47434 w 47973"/>
                <a:gd name="connsiteY6" fmla="*/ 176022 h 233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973" h="233807">
                  <a:moveTo>
                    <a:pt x="47434" y="176022"/>
                  </a:moveTo>
                  <a:cubicBezTo>
                    <a:pt x="48838" y="146075"/>
                    <a:pt x="47499" y="116063"/>
                    <a:pt x="43434" y="86360"/>
                  </a:cubicBezTo>
                  <a:cubicBezTo>
                    <a:pt x="39612" y="57016"/>
                    <a:pt x="33021" y="28101"/>
                    <a:pt x="23749" y="0"/>
                  </a:cubicBezTo>
                  <a:cubicBezTo>
                    <a:pt x="18542" y="33528"/>
                    <a:pt x="13906" y="68770"/>
                    <a:pt x="10414" y="105029"/>
                  </a:cubicBezTo>
                  <a:cubicBezTo>
                    <a:pt x="5757" y="149606"/>
                    <a:pt x="2286" y="192532"/>
                    <a:pt x="0" y="233807"/>
                  </a:cubicBezTo>
                  <a:cubicBezTo>
                    <a:pt x="0" y="233807"/>
                    <a:pt x="21399" y="207963"/>
                    <a:pt x="21399" y="207391"/>
                  </a:cubicBezTo>
                  <a:cubicBezTo>
                    <a:pt x="21399" y="206820"/>
                    <a:pt x="46863" y="176022"/>
                    <a:pt x="47434" y="176022"/>
                  </a:cubicBezTo>
                  <a:close/>
                </a:path>
              </a:pathLst>
            </a:custGeom>
            <a:solidFill>
              <a:srgbClr val="F2F6F9"/>
            </a:solidFill>
            <a:ln w="6350" cap="flat">
              <a:noFill/>
              <a:prstDash val="solid"/>
              <a:miter/>
            </a:ln>
          </p:spPr>
          <p:txBody>
            <a:bodyPr rtlCol="0" anchor="ctr"/>
            <a:lstStyle/>
            <a:p>
              <a:endParaRPr lang="es-MX" sz="1050"/>
            </a:p>
          </p:txBody>
        </p:sp>
        <p:sp>
          <p:nvSpPr>
            <p:cNvPr id="62" name="Forma libre 40">
              <a:extLst>
                <a:ext uri="{FF2B5EF4-FFF2-40B4-BE49-F238E27FC236}">
                  <a16:creationId xmlns:a16="http://schemas.microsoft.com/office/drawing/2014/main" id="{30BCD4AA-4AEF-D618-88F2-924DBDF24DE4}"/>
                </a:ext>
              </a:extLst>
            </p:cNvPr>
            <p:cNvSpPr/>
            <p:nvPr/>
          </p:nvSpPr>
          <p:spPr>
            <a:xfrm>
              <a:off x="6642100" y="5015229"/>
              <a:ext cx="275780" cy="221805"/>
            </a:xfrm>
            <a:custGeom>
              <a:avLst/>
              <a:gdLst>
                <a:gd name="connsiteX0" fmla="*/ 0 w 275780"/>
                <a:gd name="connsiteY0" fmla="*/ 221805 h 221805"/>
                <a:gd name="connsiteX1" fmla="*/ 275781 w 275780"/>
                <a:gd name="connsiteY1" fmla="*/ 0 h 221805"/>
                <a:gd name="connsiteX2" fmla="*/ 142431 w 275780"/>
                <a:gd name="connsiteY2" fmla="*/ 77407 h 221805"/>
                <a:gd name="connsiteX3" fmla="*/ 109156 w 275780"/>
                <a:gd name="connsiteY3" fmla="*/ 104013 h 221805"/>
                <a:gd name="connsiteX4" fmla="*/ 87503 w 275780"/>
                <a:gd name="connsiteY4" fmla="*/ 138811 h 221805"/>
                <a:gd name="connsiteX5" fmla="*/ 0 w 275780"/>
                <a:gd name="connsiteY5" fmla="*/ 221805 h 22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5780" h="221805">
                  <a:moveTo>
                    <a:pt x="0" y="221805"/>
                  </a:moveTo>
                  <a:cubicBezTo>
                    <a:pt x="107832" y="170175"/>
                    <a:pt x="202229" y="94253"/>
                    <a:pt x="275781" y="0"/>
                  </a:cubicBezTo>
                  <a:cubicBezTo>
                    <a:pt x="228391" y="20367"/>
                    <a:pt x="183620" y="46356"/>
                    <a:pt x="142431" y="77407"/>
                  </a:cubicBezTo>
                  <a:cubicBezTo>
                    <a:pt x="130746" y="86297"/>
                    <a:pt x="119697" y="95123"/>
                    <a:pt x="109156" y="104013"/>
                  </a:cubicBezTo>
                  <a:cubicBezTo>
                    <a:pt x="101918" y="115634"/>
                    <a:pt x="94679" y="127191"/>
                    <a:pt x="87503" y="138811"/>
                  </a:cubicBezTo>
                  <a:cubicBezTo>
                    <a:pt x="58039" y="166370"/>
                    <a:pt x="29146" y="194183"/>
                    <a:pt x="0" y="221805"/>
                  </a:cubicBezTo>
                  <a:close/>
                </a:path>
              </a:pathLst>
            </a:custGeom>
            <a:solidFill>
              <a:srgbClr val="F2F6F9"/>
            </a:solidFill>
            <a:ln w="6350" cap="flat">
              <a:noFill/>
              <a:prstDash val="solid"/>
              <a:miter/>
            </a:ln>
          </p:spPr>
          <p:txBody>
            <a:bodyPr rtlCol="0" anchor="ctr"/>
            <a:lstStyle/>
            <a:p>
              <a:endParaRPr lang="es-MX" sz="1050"/>
            </a:p>
          </p:txBody>
        </p:sp>
        <p:sp>
          <p:nvSpPr>
            <p:cNvPr id="63" name="Forma libre 41">
              <a:extLst>
                <a:ext uri="{FF2B5EF4-FFF2-40B4-BE49-F238E27FC236}">
                  <a16:creationId xmlns:a16="http://schemas.microsoft.com/office/drawing/2014/main" id="{1ED47D6D-20CE-3DD6-F978-1B75436F882B}"/>
                </a:ext>
              </a:extLst>
            </p:cNvPr>
            <p:cNvSpPr/>
            <p:nvPr/>
          </p:nvSpPr>
          <p:spPr>
            <a:xfrm>
              <a:off x="6587883" y="5015229"/>
              <a:ext cx="191869" cy="407606"/>
            </a:xfrm>
            <a:custGeom>
              <a:avLst/>
              <a:gdLst>
                <a:gd name="connsiteX0" fmla="*/ 191630 w 191869"/>
                <a:gd name="connsiteY0" fmla="*/ 0 h 407606"/>
                <a:gd name="connsiteX1" fmla="*/ 167056 w 191869"/>
                <a:gd name="connsiteY1" fmla="*/ 115697 h 407606"/>
                <a:gd name="connsiteX2" fmla="*/ 159817 w 191869"/>
                <a:gd name="connsiteY2" fmla="*/ 129032 h 407606"/>
                <a:gd name="connsiteX3" fmla="*/ 151435 w 191869"/>
                <a:gd name="connsiteY3" fmla="*/ 141732 h 407606"/>
                <a:gd name="connsiteX4" fmla="*/ 132385 w 191869"/>
                <a:gd name="connsiteY4" fmla="*/ 165672 h 407606"/>
                <a:gd name="connsiteX5" fmla="*/ 87935 w 191869"/>
                <a:gd name="connsiteY5" fmla="*/ 204597 h 407606"/>
                <a:gd name="connsiteX6" fmla="*/ 25959 w 191869"/>
                <a:gd name="connsiteY6" fmla="*/ 295275 h 407606"/>
                <a:gd name="connsiteX7" fmla="*/ 3099 w 191869"/>
                <a:gd name="connsiteY7" fmla="*/ 407607 h 407606"/>
                <a:gd name="connsiteX8" fmla="*/ 9449 w 191869"/>
                <a:gd name="connsiteY8" fmla="*/ 289687 h 407606"/>
                <a:gd name="connsiteX9" fmla="*/ 51930 w 191869"/>
                <a:gd name="connsiteY9" fmla="*/ 209042 h 407606"/>
                <a:gd name="connsiteX10" fmla="*/ 73711 w 191869"/>
                <a:gd name="connsiteY10" fmla="*/ 187389 h 407606"/>
                <a:gd name="connsiteX11" fmla="*/ 117780 w 191869"/>
                <a:gd name="connsiteY11" fmla="*/ 150114 h 407606"/>
                <a:gd name="connsiteX12" fmla="*/ 152451 w 191869"/>
                <a:gd name="connsiteY12" fmla="*/ 106172 h 407606"/>
                <a:gd name="connsiteX13" fmla="*/ 191630 w 191869"/>
                <a:gd name="connsiteY13" fmla="*/ 0 h 407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869" h="407606">
                  <a:moveTo>
                    <a:pt x="191630" y="0"/>
                  </a:moveTo>
                  <a:cubicBezTo>
                    <a:pt x="193439" y="40030"/>
                    <a:pt x="184980" y="79858"/>
                    <a:pt x="167056" y="115697"/>
                  </a:cubicBezTo>
                  <a:cubicBezTo>
                    <a:pt x="164833" y="120142"/>
                    <a:pt x="162610" y="124587"/>
                    <a:pt x="159817" y="129032"/>
                  </a:cubicBezTo>
                  <a:cubicBezTo>
                    <a:pt x="157022" y="133477"/>
                    <a:pt x="154229" y="137922"/>
                    <a:pt x="151435" y="141732"/>
                  </a:cubicBezTo>
                  <a:cubicBezTo>
                    <a:pt x="145562" y="150080"/>
                    <a:pt x="139201" y="158074"/>
                    <a:pt x="132385" y="165672"/>
                  </a:cubicBezTo>
                  <a:cubicBezTo>
                    <a:pt x="118253" y="179408"/>
                    <a:pt x="103416" y="192401"/>
                    <a:pt x="87935" y="204597"/>
                  </a:cubicBezTo>
                  <a:cubicBezTo>
                    <a:pt x="59616" y="228806"/>
                    <a:pt x="38230" y="260097"/>
                    <a:pt x="25959" y="295275"/>
                  </a:cubicBezTo>
                  <a:cubicBezTo>
                    <a:pt x="13795" y="331649"/>
                    <a:pt x="6118" y="369372"/>
                    <a:pt x="3099" y="407607"/>
                  </a:cubicBezTo>
                  <a:cubicBezTo>
                    <a:pt x="-2590" y="368267"/>
                    <a:pt x="-432" y="328189"/>
                    <a:pt x="9449" y="289687"/>
                  </a:cubicBezTo>
                  <a:cubicBezTo>
                    <a:pt x="17246" y="259907"/>
                    <a:pt x="31780" y="232316"/>
                    <a:pt x="51930" y="209042"/>
                  </a:cubicBezTo>
                  <a:cubicBezTo>
                    <a:pt x="58609" y="201263"/>
                    <a:pt x="65892" y="194022"/>
                    <a:pt x="73711" y="187389"/>
                  </a:cubicBezTo>
                  <a:cubicBezTo>
                    <a:pt x="89332" y="173990"/>
                    <a:pt x="104381" y="163449"/>
                    <a:pt x="117780" y="150114"/>
                  </a:cubicBezTo>
                  <a:cubicBezTo>
                    <a:pt x="131112" y="136959"/>
                    <a:pt x="142759" y="122199"/>
                    <a:pt x="152451" y="106172"/>
                  </a:cubicBezTo>
                  <a:cubicBezTo>
                    <a:pt x="171469" y="73275"/>
                    <a:pt x="184720" y="37366"/>
                    <a:pt x="191630" y="0"/>
                  </a:cubicBezTo>
                  <a:close/>
                </a:path>
              </a:pathLst>
            </a:custGeom>
            <a:solidFill>
              <a:srgbClr val="EAEDEF"/>
            </a:solidFill>
            <a:ln w="6350" cap="flat">
              <a:noFill/>
              <a:prstDash val="solid"/>
              <a:miter/>
            </a:ln>
          </p:spPr>
          <p:txBody>
            <a:bodyPr rtlCol="0" anchor="ctr"/>
            <a:lstStyle/>
            <a:p>
              <a:endParaRPr lang="es-MX" sz="1050"/>
            </a:p>
          </p:txBody>
        </p:sp>
        <p:sp>
          <p:nvSpPr>
            <p:cNvPr id="64" name="Forma libre 42">
              <a:extLst>
                <a:ext uri="{FF2B5EF4-FFF2-40B4-BE49-F238E27FC236}">
                  <a16:creationId xmlns:a16="http://schemas.microsoft.com/office/drawing/2014/main" id="{C74B25D0-86C8-1D71-F10B-B3DAAB7563A2}"/>
                </a:ext>
              </a:extLst>
            </p:cNvPr>
            <p:cNvSpPr/>
            <p:nvPr/>
          </p:nvSpPr>
          <p:spPr>
            <a:xfrm>
              <a:off x="6722809" y="5087175"/>
              <a:ext cx="101917" cy="71945"/>
            </a:xfrm>
            <a:custGeom>
              <a:avLst/>
              <a:gdLst>
                <a:gd name="connsiteX0" fmla="*/ 101917 w 101917"/>
                <a:gd name="connsiteY0" fmla="*/ 0 h 71945"/>
                <a:gd name="connsiteX1" fmla="*/ 81407 w 101917"/>
                <a:gd name="connsiteY1" fmla="*/ 24130 h 71945"/>
                <a:gd name="connsiteX2" fmla="*/ 57023 w 101917"/>
                <a:gd name="connsiteY2" fmla="*/ 44386 h 71945"/>
                <a:gd name="connsiteX3" fmla="*/ 29908 w 101917"/>
                <a:gd name="connsiteY3" fmla="*/ 60706 h 71945"/>
                <a:gd name="connsiteX4" fmla="*/ 0 w 101917"/>
                <a:gd name="connsiteY4" fmla="*/ 71946 h 71945"/>
                <a:gd name="connsiteX5" fmla="*/ 25399 w 101917"/>
                <a:gd name="connsiteY5" fmla="*/ 53403 h 71945"/>
                <a:gd name="connsiteX6" fmla="*/ 50799 w 101917"/>
                <a:gd name="connsiteY6" fmla="*/ 35370 h 71945"/>
                <a:gd name="connsiteX7" fmla="*/ 76199 w 101917"/>
                <a:gd name="connsiteY7" fmla="*/ 17399 h 71945"/>
                <a:gd name="connsiteX8" fmla="*/ 101917 w 101917"/>
                <a:gd name="connsiteY8" fmla="*/ 0 h 71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917" h="71945">
                  <a:moveTo>
                    <a:pt x="101917" y="0"/>
                  </a:moveTo>
                  <a:cubicBezTo>
                    <a:pt x="95988" y="8773"/>
                    <a:pt x="89109" y="16865"/>
                    <a:pt x="81407" y="24130"/>
                  </a:cubicBezTo>
                  <a:cubicBezTo>
                    <a:pt x="73805" y="31491"/>
                    <a:pt x="65653" y="38263"/>
                    <a:pt x="57023" y="44386"/>
                  </a:cubicBezTo>
                  <a:cubicBezTo>
                    <a:pt x="48307" y="50344"/>
                    <a:pt x="39253" y="55793"/>
                    <a:pt x="29908" y="60706"/>
                  </a:cubicBezTo>
                  <a:cubicBezTo>
                    <a:pt x="20305" y="65363"/>
                    <a:pt x="10293" y="69126"/>
                    <a:pt x="0" y="71946"/>
                  </a:cubicBezTo>
                  <a:cubicBezTo>
                    <a:pt x="8255" y="65215"/>
                    <a:pt x="16573" y="59246"/>
                    <a:pt x="25399" y="53403"/>
                  </a:cubicBezTo>
                  <a:lnTo>
                    <a:pt x="50799" y="35370"/>
                  </a:lnTo>
                  <a:lnTo>
                    <a:pt x="76199" y="17399"/>
                  </a:lnTo>
                  <a:cubicBezTo>
                    <a:pt x="84391" y="11874"/>
                    <a:pt x="92456" y="5524"/>
                    <a:pt x="101917" y="0"/>
                  </a:cubicBezTo>
                  <a:close/>
                </a:path>
              </a:pathLst>
            </a:custGeom>
            <a:solidFill>
              <a:srgbClr val="EAEDEF"/>
            </a:solidFill>
            <a:ln w="6350" cap="flat">
              <a:noFill/>
              <a:prstDash val="solid"/>
              <a:miter/>
            </a:ln>
          </p:spPr>
          <p:txBody>
            <a:bodyPr rtlCol="0" anchor="ctr"/>
            <a:lstStyle/>
            <a:p>
              <a:endParaRPr lang="es-MX" sz="1050"/>
            </a:p>
          </p:txBody>
        </p:sp>
        <p:sp>
          <p:nvSpPr>
            <p:cNvPr id="65" name="Forma libre 43">
              <a:extLst>
                <a:ext uri="{FF2B5EF4-FFF2-40B4-BE49-F238E27FC236}">
                  <a16:creationId xmlns:a16="http://schemas.microsoft.com/office/drawing/2014/main" id="{BE91A10E-BC97-2979-82B0-7F82C3D7CE6D}"/>
                </a:ext>
              </a:extLst>
            </p:cNvPr>
            <p:cNvSpPr/>
            <p:nvPr/>
          </p:nvSpPr>
          <p:spPr>
            <a:xfrm>
              <a:off x="6309092" y="5293995"/>
              <a:ext cx="464653" cy="671512"/>
            </a:xfrm>
            <a:custGeom>
              <a:avLst/>
              <a:gdLst>
                <a:gd name="connsiteX0" fmla="*/ 364060 w 464653"/>
                <a:gd name="connsiteY0" fmla="*/ 671513 h 671512"/>
                <a:gd name="connsiteX1" fmla="*/ 104408 w 464653"/>
                <a:gd name="connsiteY1" fmla="*/ 670370 h 671512"/>
                <a:gd name="connsiteX2" fmla="*/ 58117 w 464653"/>
                <a:gd name="connsiteY2" fmla="*/ 628269 h 671512"/>
                <a:gd name="connsiteX3" fmla="*/ 268 w 464653"/>
                <a:gd name="connsiteY3" fmla="*/ 51562 h 671512"/>
                <a:gd name="connsiteX4" fmla="*/ 41660 w 464653"/>
                <a:gd name="connsiteY4" fmla="*/ 264 h 671512"/>
                <a:gd name="connsiteX5" fmla="*/ 46559 w 464653"/>
                <a:gd name="connsiteY5" fmla="*/ 0 h 671512"/>
                <a:gd name="connsiteX6" fmla="*/ 418098 w 464653"/>
                <a:gd name="connsiteY6" fmla="*/ 0 h 671512"/>
                <a:gd name="connsiteX7" fmla="*/ 464653 w 464653"/>
                <a:gd name="connsiteY7" fmla="*/ 46663 h 671512"/>
                <a:gd name="connsiteX8" fmla="*/ 464390 w 464653"/>
                <a:gd name="connsiteY8" fmla="*/ 51562 h 671512"/>
                <a:gd name="connsiteX9" fmla="*/ 410414 w 464653"/>
                <a:gd name="connsiteY9" fmla="*/ 629412 h 671512"/>
                <a:gd name="connsiteX10" fmla="*/ 364059 w 464653"/>
                <a:gd name="connsiteY10" fmla="*/ 671513 h 671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4653" h="671512">
                  <a:moveTo>
                    <a:pt x="364060" y="671513"/>
                  </a:moveTo>
                  <a:lnTo>
                    <a:pt x="104408" y="670370"/>
                  </a:lnTo>
                  <a:cubicBezTo>
                    <a:pt x="80473" y="670260"/>
                    <a:pt x="60490" y="652086"/>
                    <a:pt x="58117" y="628269"/>
                  </a:cubicBezTo>
                  <a:cubicBezTo>
                    <a:pt x="38812" y="436076"/>
                    <a:pt x="19530" y="243840"/>
                    <a:pt x="268" y="51562"/>
                  </a:cubicBezTo>
                  <a:cubicBezTo>
                    <a:pt x="-2468" y="25966"/>
                    <a:pt x="16064" y="2999"/>
                    <a:pt x="41660" y="264"/>
                  </a:cubicBezTo>
                  <a:cubicBezTo>
                    <a:pt x="43287" y="90"/>
                    <a:pt x="44923" y="2"/>
                    <a:pt x="46559" y="0"/>
                  </a:cubicBezTo>
                  <a:lnTo>
                    <a:pt x="418098" y="0"/>
                  </a:lnTo>
                  <a:cubicBezTo>
                    <a:pt x="443839" y="29"/>
                    <a:pt x="464683" y="20921"/>
                    <a:pt x="464653" y="46663"/>
                  </a:cubicBezTo>
                  <a:cubicBezTo>
                    <a:pt x="464652" y="48299"/>
                    <a:pt x="464563" y="49935"/>
                    <a:pt x="464390" y="51562"/>
                  </a:cubicBezTo>
                  <a:cubicBezTo>
                    <a:pt x="446228" y="244348"/>
                    <a:pt x="428576" y="436563"/>
                    <a:pt x="410414" y="629412"/>
                  </a:cubicBezTo>
                  <a:cubicBezTo>
                    <a:pt x="408180" y="653324"/>
                    <a:pt x="388075" y="671584"/>
                    <a:pt x="364059" y="671513"/>
                  </a:cubicBezTo>
                  <a:close/>
                </a:path>
              </a:pathLst>
            </a:custGeom>
            <a:solidFill>
              <a:srgbClr val="F2F6F9"/>
            </a:solidFill>
            <a:ln w="6350" cap="flat">
              <a:noFill/>
              <a:prstDash val="solid"/>
              <a:miter/>
            </a:ln>
          </p:spPr>
          <p:txBody>
            <a:bodyPr rtlCol="0" anchor="ctr"/>
            <a:lstStyle/>
            <a:p>
              <a:endParaRPr lang="es-MX" sz="1050"/>
            </a:p>
          </p:txBody>
        </p:sp>
        <p:sp>
          <p:nvSpPr>
            <p:cNvPr id="66" name="Forma libre 44">
              <a:extLst>
                <a:ext uri="{FF2B5EF4-FFF2-40B4-BE49-F238E27FC236}">
                  <a16:creationId xmlns:a16="http://schemas.microsoft.com/office/drawing/2014/main" id="{16EC491B-84B2-42A4-9254-97D0758B9EE4}"/>
                </a:ext>
              </a:extLst>
            </p:cNvPr>
            <p:cNvSpPr/>
            <p:nvPr/>
          </p:nvSpPr>
          <p:spPr>
            <a:xfrm>
              <a:off x="6312090" y="5368925"/>
              <a:ext cx="461645" cy="6350"/>
            </a:xfrm>
            <a:custGeom>
              <a:avLst/>
              <a:gdLst>
                <a:gd name="connsiteX0" fmla="*/ 0 w 461645"/>
                <a:gd name="connsiteY0" fmla="*/ 0 h 6350"/>
                <a:gd name="connsiteX1" fmla="*/ 461645 w 461645"/>
                <a:gd name="connsiteY1" fmla="*/ 0 h 6350"/>
              </a:gdLst>
              <a:ahLst/>
              <a:cxnLst>
                <a:cxn ang="0">
                  <a:pos x="connsiteX0" y="connsiteY0"/>
                </a:cxn>
                <a:cxn ang="0">
                  <a:pos x="connsiteX1" y="connsiteY1"/>
                </a:cxn>
              </a:cxnLst>
              <a:rect l="l" t="t" r="r" b="b"/>
              <a:pathLst>
                <a:path w="461645" h="6350">
                  <a:moveTo>
                    <a:pt x="0" y="0"/>
                  </a:moveTo>
                  <a:lnTo>
                    <a:pt x="461645" y="0"/>
                  </a:lnTo>
                </a:path>
              </a:pathLst>
            </a:custGeom>
            <a:ln w="5842" cap="flat">
              <a:solidFill>
                <a:srgbClr val="FFFFFF"/>
              </a:solidFill>
              <a:prstDash val="solid"/>
              <a:miter/>
            </a:ln>
          </p:spPr>
          <p:txBody>
            <a:bodyPr rtlCol="0" anchor="ctr"/>
            <a:lstStyle/>
            <a:p>
              <a:endParaRPr lang="es-MX" sz="1050"/>
            </a:p>
          </p:txBody>
        </p:sp>
        <p:sp>
          <p:nvSpPr>
            <p:cNvPr id="67" name="Forma libre 45">
              <a:extLst>
                <a:ext uri="{FF2B5EF4-FFF2-40B4-BE49-F238E27FC236}">
                  <a16:creationId xmlns:a16="http://schemas.microsoft.com/office/drawing/2014/main" id="{9A747B2D-225B-4397-DA3B-6030DBA5221E}"/>
                </a:ext>
              </a:extLst>
            </p:cNvPr>
            <p:cNvSpPr/>
            <p:nvPr/>
          </p:nvSpPr>
          <p:spPr>
            <a:xfrm>
              <a:off x="7190422" y="5818568"/>
              <a:ext cx="3684142" cy="662558"/>
            </a:xfrm>
            <a:custGeom>
              <a:avLst/>
              <a:gdLst>
                <a:gd name="connsiteX0" fmla="*/ 3684143 w 3684142"/>
                <a:gd name="connsiteY0" fmla="*/ 331279 h 662558"/>
                <a:gd name="connsiteX1" fmla="*/ 1842072 w 3684142"/>
                <a:gd name="connsiteY1" fmla="*/ 662559 h 662558"/>
                <a:gd name="connsiteX2" fmla="*/ 1 w 3684142"/>
                <a:gd name="connsiteY2" fmla="*/ 331279 h 662558"/>
                <a:gd name="connsiteX3" fmla="*/ 1842072 w 3684142"/>
                <a:gd name="connsiteY3" fmla="*/ 0 h 662558"/>
                <a:gd name="connsiteX4" fmla="*/ 3684143 w 3684142"/>
                <a:gd name="connsiteY4" fmla="*/ 331279 h 66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4142" h="662558">
                  <a:moveTo>
                    <a:pt x="3684143" y="331279"/>
                  </a:moveTo>
                  <a:cubicBezTo>
                    <a:pt x="3684143" y="514240"/>
                    <a:pt x="2859420" y="662559"/>
                    <a:pt x="1842072" y="662559"/>
                  </a:cubicBezTo>
                  <a:cubicBezTo>
                    <a:pt x="824724" y="662559"/>
                    <a:pt x="1" y="514240"/>
                    <a:pt x="1" y="331279"/>
                  </a:cubicBezTo>
                  <a:cubicBezTo>
                    <a:pt x="1" y="148319"/>
                    <a:pt x="824724" y="0"/>
                    <a:pt x="1842072" y="0"/>
                  </a:cubicBezTo>
                  <a:cubicBezTo>
                    <a:pt x="2859420" y="0"/>
                    <a:pt x="3684143" y="148319"/>
                    <a:pt x="3684143" y="331279"/>
                  </a:cubicBezTo>
                  <a:close/>
                </a:path>
              </a:pathLst>
            </a:custGeom>
            <a:solidFill>
              <a:srgbClr val="F2F6F9"/>
            </a:solidFill>
            <a:ln w="6350" cap="flat">
              <a:noFill/>
              <a:prstDash val="solid"/>
              <a:miter/>
            </a:ln>
          </p:spPr>
          <p:txBody>
            <a:bodyPr rtlCol="0" anchor="ctr"/>
            <a:lstStyle/>
            <a:p>
              <a:endParaRPr lang="es-MX" sz="1050"/>
            </a:p>
          </p:txBody>
        </p:sp>
        <p:sp>
          <p:nvSpPr>
            <p:cNvPr id="68" name="Forma libre 46">
              <a:extLst>
                <a:ext uri="{FF2B5EF4-FFF2-40B4-BE49-F238E27FC236}">
                  <a16:creationId xmlns:a16="http://schemas.microsoft.com/office/drawing/2014/main" id="{D4501686-4C6C-2F33-B274-155A8D7E6D91}"/>
                </a:ext>
              </a:extLst>
            </p:cNvPr>
            <p:cNvSpPr/>
            <p:nvPr/>
          </p:nvSpPr>
          <p:spPr>
            <a:xfrm>
              <a:off x="8218705" y="2164828"/>
              <a:ext cx="1097177" cy="1177790"/>
            </a:xfrm>
            <a:custGeom>
              <a:avLst/>
              <a:gdLst>
                <a:gd name="connsiteX0" fmla="*/ 1060930 w 1097177"/>
                <a:gd name="connsiteY0" fmla="*/ 744361 h 1177790"/>
                <a:gd name="connsiteX1" fmla="*/ 744215 w 1097177"/>
                <a:gd name="connsiteY1" fmla="*/ 36247 h 1177790"/>
                <a:gd name="connsiteX2" fmla="*/ 36102 w 1097177"/>
                <a:gd name="connsiteY2" fmla="*/ 352962 h 1177790"/>
                <a:gd name="connsiteX3" fmla="*/ 99794 w 1097177"/>
                <a:gd name="connsiteY3" fmla="*/ 864121 h 1177790"/>
                <a:gd name="connsiteX4" fmla="*/ 99287 w 1097177"/>
                <a:gd name="connsiteY4" fmla="*/ 945020 h 1177790"/>
                <a:gd name="connsiteX5" fmla="*/ 627924 w 1097177"/>
                <a:gd name="connsiteY5" fmla="*/ 1147205 h 1177790"/>
                <a:gd name="connsiteX6" fmla="*/ 677771 w 1097177"/>
                <a:gd name="connsiteY6" fmla="*/ 1082434 h 1177790"/>
                <a:gd name="connsiteX7" fmla="*/ 1060930 w 1097177"/>
                <a:gd name="connsiteY7" fmla="*/ 744361 h 1177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7177" h="1177790">
                  <a:moveTo>
                    <a:pt x="1060930" y="744361"/>
                  </a:moveTo>
                  <a:cubicBezTo>
                    <a:pt x="1169012" y="461362"/>
                    <a:pt x="1027214" y="144329"/>
                    <a:pt x="744215" y="36247"/>
                  </a:cubicBezTo>
                  <a:cubicBezTo>
                    <a:pt x="461217" y="-71835"/>
                    <a:pt x="144184" y="69963"/>
                    <a:pt x="36102" y="352962"/>
                  </a:cubicBezTo>
                  <a:cubicBezTo>
                    <a:pt x="-28968" y="523341"/>
                    <a:pt x="-5097" y="714920"/>
                    <a:pt x="99794" y="864121"/>
                  </a:cubicBezTo>
                  <a:cubicBezTo>
                    <a:pt x="101014" y="891078"/>
                    <a:pt x="100845" y="918081"/>
                    <a:pt x="99287" y="945020"/>
                  </a:cubicBezTo>
                  <a:cubicBezTo>
                    <a:pt x="93699" y="1074116"/>
                    <a:pt x="555978" y="1249186"/>
                    <a:pt x="627924" y="1147205"/>
                  </a:cubicBezTo>
                  <a:cubicBezTo>
                    <a:pt x="644561" y="1123963"/>
                    <a:pt x="661176" y="1102374"/>
                    <a:pt x="677771" y="1082434"/>
                  </a:cubicBezTo>
                  <a:cubicBezTo>
                    <a:pt x="853392" y="1039758"/>
                    <a:pt x="996716" y="913300"/>
                    <a:pt x="1060930" y="744361"/>
                  </a:cubicBezTo>
                  <a:close/>
                </a:path>
              </a:pathLst>
            </a:custGeom>
            <a:solidFill>
              <a:srgbClr val="FDD772"/>
            </a:solidFill>
            <a:ln w="6350" cap="flat">
              <a:noFill/>
              <a:prstDash val="solid"/>
              <a:miter/>
            </a:ln>
          </p:spPr>
          <p:txBody>
            <a:bodyPr rtlCol="0" anchor="ctr"/>
            <a:lstStyle/>
            <a:p>
              <a:endParaRPr lang="es-MX" sz="1050"/>
            </a:p>
          </p:txBody>
        </p:sp>
        <p:sp>
          <p:nvSpPr>
            <p:cNvPr id="69" name="Forma libre 47">
              <a:extLst>
                <a:ext uri="{FF2B5EF4-FFF2-40B4-BE49-F238E27FC236}">
                  <a16:creationId xmlns:a16="http://schemas.microsoft.com/office/drawing/2014/main" id="{5578F298-4C07-190F-B7E3-E6E8C91FFBA2}"/>
                </a:ext>
              </a:extLst>
            </p:cNvPr>
            <p:cNvSpPr/>
            <p:nvPr/>
          </p:nvSpPr>
          <p:spPr>
            <a:xfrm>
              <a:off x="8491619" y="2701346"/>
              <a:ext cx="440560" cy="356368"/>
            </a:xfrm>
            <a:custGeom>
              <a:avLst/>
              <a:gdLst>
                <a:gd name="connsiteX0" fmla="*/ 74530 w 440560"/>
                <a:gd name="connsiteY0" fmla="*/ 287344 h 356368"/>
                <a:gd name="connsiteX1" fmla="*/ 20174 w 440560"/>
                <a:gd name="connsiteY1" fmla="*/ 33344 h 356368"/>
                <a:gd name="connsiteX2" fmla="*/ 121075 w 440560"/>
                <a:gd name="connsiteY2" fmla="*/ 28328 h 356368"/>
                <a:gd name="connsiteX3" fmla="*/ 120504 w 440560"/>
                <a:gd name="connsiteY3" fmla="*/ 180220 h 356368"/>
                <a:gd name="connsiteX4" fmla="*/ 92818 w 440560"/>
                <a:gd name="connsiteY4" fmla="*/ 167520 h 356368"/>
                <a:gd name="connsiteX5" fmla="*/ 184830 w 440560"/>
                <a:gd name="connsiteY5" fmla="*/ 13977 h 356368"/>
                <a:gd name="connsiteX6" fmla="*/ 259696 w 440560"/>
                <a:gd name="connsiteY6" fmla="*/ 1848 h 356368"/>
                <a:gd name="connsiteX7" fmla="*/ 314561 w 440560"/>
                <a:gd name="connsiteY7" fmla="*/ 33598 h 356368"/>
                <a:gd name="connsiteX8" fmla="*/ 282811 w 440560"/>
                <a:gd name="connsiteY8" fmla="*/ 237370 h 356368"/>
                <a:gd name="connsiteX9" fmla="*/ 260649 w 440560"/>
                <a:gd name="connsiteY9" fmla="*/ 235147 h 356368"/>
                <a:gd name="connsiteX10" fmla="*/ 262299 w 440560"/>
                <a:gd name="connsiteY10" fmla="*/ 192666 h 356368"/>
                <a:gd name="connsiteX11" fmla="*/ 400349 w 440560"/>
                <a:gd name="connsiteY11" fmla="*/ 125229 h 356368"/>
                <a:gd name="connsiteX12" fmla="*/ 440291 w 440560"/>
                <a:gd name="connsiteY12" fmla="*/ 184919 h 356368"/>
                <a:gd name="connsiteX13" fmla="*/ 241218 w 440560"/>
                <a:gd name="connsiteY13" fmla="*/ 356369 h 356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0560" h="356368">
                  <a:moveTo>
                    <a:pt x="74530" y="287344"/>
                  </a:moveTo>
                  <a:cubicBezTo>
                    <a:pt x="236" y="173044"/>
                    <a:pt x="-19767" y="71444"/>
                    <a:pt x="20174" y="33344"/>
                  </a:cubicBezTo>
                  <a:cubicBezTo>
                    <a:pt x="44558" y="10103"/>
                    <a:pt x="93326" y="7373"/>
                    <a:pt x="121075" y="28328"/>
                  </a:cubicBezTo>
                  <a:cubicBezTo>
                    <a:pt x="170415" y="65920"/>
                    <a:pt x="150476" y="170822"/>
                    <a:pt x="120504" y="180220"/>
                  </a:cubicBezTo>
                  <a:cubicBezTo>
                    <a:pt x="111106" y="183014"/>
                    <a:pt x="98914" y="176346"/>
                    <a:pt x="92818" y="167520"/>
                  </a:cubicBezTo>
                  <a:cubicBezTo>
                    <a:pt x="70086" y="133865"/>
                    <a:pt x="116631" y="46870"/>
                    <a:pt x="184830" y="13977"/>
                  </a:cubicBezTo>
                  <a:cubicBezTo>
                    <a:pt x="207648" y="1447"/>
                    <a:pt x="234089" y="-2836"/>
                    <a:pt x="259696" y="1848"/>
                  </a:cubicBezTo>
                  <a:cubicBezTo>
                    <a:pt x="280891" y="6339"/>
                    <a:pt x="300106" y="17459"/>
                    <a:pt x="314561" y="33598"/>
                  </a:cubicBezTo>
                  <a:cubicBezTo>
                    <a:pt x="367774" y="93796"/>
                    <a:pt x="327832" y="224098"/>
                    <a:pt x="282811" y="237370"/>
                  </a:cubicBezTo>
                  <a:cubicBezTo>
                    <a:pt x="281159" y="237941"/>
                    <a:pt x="267887" y="241815"/>
                    <a:pt x="260649" y="235147"/>
                  </a:cubicBezTo>
                  <a:cubicBezTo>
                    <a:pt x="249537" y="224670"/>
                    <a:pt x="260649" y="196476"/>
                    <a:pt x="262299" y="192666"/>
                  </a:cubicBezTo>
                  <a:cubicBezTo>
                    <a:pt x="281349" y="145676"/>
                    <a:pt x="352661" y="100972"/>
                    <a:pt x="400349" y="125229"/>
                  </a:cubicBezTo>
                  <a:cubicBezTo>
                    <a:pt x="422684" y="137330"/>
                    <a:pt x="437624" y="159657"/>
                    <a:pt x="440291" y="184919"/>
                  </a:cubicBezTo>
                  <a:cubicBezTo>
                    <a:pt x="445815" y="245117"/>
                    <a:pt x="365995" y="313570"/>
                    <a:pt x="241218" y="356369"/>
                  </a:cubicBezTo>
                </a:path>
              </a:pathLst>
            </a:custGeom>
            <a:noFill/>
            <a:ln w="11748" cap="rnd">
              <a:solidFill>
                <a:srgbClr val="FFFFFF"/>
              </a:solidFill>
              <a:prstDash val="solid"/>
              <a:miter/>
            </a:ln>
          </p:spPr>
          <p:txBody>
            <a:bodyPr rtlCol="0" anchor="ctr"/>
            <a:lstStyle/>
            <a:p>
              <a:endParaRPr lang="es-MX" sz="1050"/>
            </a:p>
          </p:txBody>
        </p:sp>
        <p:sp>
          <p:nvSpPr>
            <p:cNvPr id="70" name="Forma libre 48">
              <a:extLst>
                <a:ext uri="{FF2B5EF4-FFF2-40B4-BE49-F238E27FC236}">
                  <a16:creationId xmlns:a16="http://schemas.microsoft.com/office/drawing/2014/main" id="{BBFF5027-0668-9453-5F04-DEACF817469A}"/>
                </a:ext>
              </a:extLst>
            </p:cNvPr>
            <p:cNvSpPr/>
            <p:nvPr/>
          </p:nvSpPr>
          <p:spPr>
            <a:xfrm>
              <a:off x="7445247" y="5533834"/>
              <a:ext cx="164845" cy="326707"/>
            </a:xfrm>
            <a:custGeom>
              <a:avLst/>
              <a:gdLst>
                <a:gd name="connsiteX0" fmla="*/ 0 w 164845"/>
                <a:gd name="connsiteY0" fmla="*/ 61278 h 326707"/>
                <a:gd name="connsiteX1" fmla="*/ 8890 w 164845"/>
                <a:gd name="connsiteY1" fmla="*/ 306896 h 326707"/>
                <a:gd name="connsiteX2" fmla="*/ 155956 w 164845"/>
                <a:gd name="connsiteY2" fmla="*/ 326708 h 326707"/>
                <a:gd name="connsiteX3" fmla="*/ 164846 w 164845"/>
                <a:gd name="connsiteY3" fmla="*/ 0 h 326707"/>
              </a:gdLst>
              <a:ahLst/>
              <a:cxnLst>
                <a:cxn ang="0">
                  <a:pos x="connsiteX0" y="connsiteY0"/>
                </a:cxn>
                <a:cxn ang="0">
                  <a:pos x="connsiteX1" y="connsiteY1"/>
                </a:cxn>
                <a:cxn ang="0">
                  <a:pos x="connsiteX2" y="connsiteY2"/>
                </a:cxn>
                <a:cxn ang="0">
                  <a:pos x="connsiteX3" y="connsiteY3"/>
                </a:cxn>
              </a:cxnLst>
              <a:rect l="l" t="t" r="r" b="b"/>
              <a:pathLst>
                <a:path w="164845" h="326707">
                  <a:moveTo>
                    <a:pt x="0" y="61278"/>
                  </a:moveTo>
                  <a:lnTo>
                    <a:pt x="8890" y="306896"/>
                  </a:lnTo>
                  <a:lnTo>
                    <a:pt x="155956" y="326708"/>
                  </a:lnTo>
                  <a:cubicBezTo>
                    <a:pt x="158750" y="217996"/>
                    <a:pt x="161544" y="108712"/>
                    <a:pt x="164846" y="0"/>
                  </a:cubicBezTo>
                  <a:close/>
                </a:path>
              </a:pathLst>
            </a:custGeom>
            <a:solidFill>
              <a:srgbClr val="FFCBB2"/>
            </a:solidFill>
            <a:ln w="6350" cap="flat">
              <a:noFill/>
              <a:prstDash val="solid"/>
              <a:miter/>
            </a:ln>
          </p:spPr>
          <p:txBody>
            <a:bodyPr rtlCol="0" anchor="ctr"/>
            <a:lstStyle/>
            <a:p>
              <a:endParaRPr lang="es-MX" sz="1050"/>
            </a:p>
          </p:txBody>
        </p:sp>
        <p:sp>
          <p:nvSpPr>
            <p:cNvPr id="71" name="Forma libre 49">
              <a:extLst>
                <a:ext uri="{FF2B5EF4-FFF2-40B4-BE49-F238E27FC236}">
                  <a16:creationId xmlns:a16="http://schemas.microsoft.com/office/drawing/2014/main" id="{2CE02BDE-0915-165D-A28B-77109CCEE190}"/>
                </a:ext>
              </a:extLst>
            </p:cNvPr>
            <p:cNvSpPr/>
            <p:nvPr/>
          </p:nvSpPr>
          <p:spPr>
            <a:xfrm>
              <a:off x="6860667" y="5584761"/>
              <a:ext cx="221868" cy="266827"/>
            </a:xfrm>
            <a:custGeom>
              <a:avLst/>
              <a:gdLst>
                <a:gd name="connsiteX0" fmla="*/ 59627 w 221868"/>
                <a:gd name="connsiteY0" fmla="*/ 0 h 266827"/>
                <a:gd name="connsiteX1" fmla="*/ 0 w 221868"/>
                <a:gd name="connsiteY1" fmla="*/ 181420 h 266827"/>
                <a:gd name="connsiteX2" fmla="*/ 108140 w 221868"/>
                <a:gd name="connsiteY2" fmla="*/ 266827 h 266827"/>
                <a:gd name="connsiteX3" fmla="*/ 221869 w 221868"/>
                <a:gd name="connsiteY3" fmla="*/ 20003 h 266827"/>
                <a:gd name="connsiteX4" fmla="*/ 59627 w 221868"/>
                <a:gd name="connsiteY4" fmla="*/ 0 h 266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868" h="266827">
                  <a:moveTo>
                    <a:pt x="59627" y="0"/>
                  </a:moveTo>
                  <a:lnTo>
                    <a:pt x="0" y="181420"/>
                  </a:lnTo>
                  <a:lnTo>
                    <a:pt x="108140" y="266827"/>
                  </a:lnTo>
                  <a:lnTo>
                    <a:pt x="221869" y="20003"/>
                  </a:lnTo>
                  <a:lnTo>
                    <a:pt x="59627" y="0"/>
                  </a:lnTo>
                  <a:close/>
                </a:path>
              </a:pathLst>
            </a:custGeom>
            <a:solidFill>
              <a:srgbClr val="FFCBB2"/>
            </a:solidFill>
            <a:ln w="6350" cap="flat">
              <a:noFill/>
              <a:prstDash val="solid"/>
              <a:miter/>
            </a:ln>
          </p:spPr>
          <p:txBody>
            <a:bodyPr rtlCol="0" anchor="ctr"/>
            <a:lstStyle/>
            <a:p>
              <a:endParaRPr lang="es-MX" sz="1050"/>
            </a:p>
          </p:txBody>
        </p:sp>
        <p:sp>
          <p:nvSpPr>
            <p:cNvPr id="72" name="Forma libre 50">
              <a:extLst>
                <a:ext uri="{FF2B5EF4-FFF2-40B4-BE49-F238E27FC236}">
                  <a16:creationId xmlns:a16="http://schemas.microsoft.com/office/drawing/2014/main" id="{33A6C5C7-9C92-E1EF-FEF6-C2BFD578A91A}"/>
                </a:ext>
              </a:extLst>
            </p:cNvPr>
            <p:cNvSpPr/>
            <p:nvPr/>
          </p:nvSpPr>
          <p:spPr>
            <a:xfrm>
              <a:off x="7385204" y="3483355"/>
              <a:ext cx="308837" cy="2224341"/>
            </a:xfrm>
            <a:custGeom>
              <a:avLst/>
              <a:gdLst>
                <a:gd name="connsiteX0" fmla="*/ 308837 w 308837"/>
                <a:gd name="connsiteY0" fmla="*/ 0 h 2224341"/>
                <a:gd name="connsiteX1" fmla="*/ 298232 w 308837"/>
                <a:gd name="connsiteY1" fmla="*/ 1252220 h 2224341"/>
                <a:gd name="connsiteX2" fmla="*/ 229652 w 308837"/>
                <a:gd name="connsiteY2" fmla="*/ 2119694 h 2224341"/>
                <a:gd name="connsiteX3" fmla="*/ 240257 w 308837"/>
                <a:gd name="connsiteY3" fmla="*/ 2150174 h 2224341"/>
                <a:gd name="connsiteX4" fmla="*/ 255878 w 308837"/>
                <a:gd name="connsiteY4" fmla="*/ 2196656 h 2224341"/>
                <a:gd name="connsiteX5" fmla="*/ 229652 w 308837"/>
                <a:gd name="connsiteY5" fmla="*/ 2224341 h 2224341"/>
                <a:gd name="connsiteX6" fmla="*/ 50138 w 308837"/>
                <a:gd name="connsiteY6" fmla="*/ 2212594 h 2224341"/>
                <a:gd name="connsiteX7" fmla="*/ 7783 w 308837"/>
                <a:gd name="connsiteY7" fmla="*/ 1626362 h 2224341"/>
                <a:gd name="connsiteX8" fmla="*/ 23341 w 308837"/>
                <a:gd name="connsiteY8" fmla="*/ 1354519 h 2224341"/>
                <a:gd name="connsiteX9" fmla="*/ 67791 w 308837"/>
                <a:gd name="connsiteY9" fmla="*/ 1243266 h 2224341"/>
                <a:gd name="connsiteX10" fmla="*/ 87286 w 308837"/>
                <a:gd name="connsiteY10" fmla="*/ 127254 h 2224341"/>
                <a:gd name="connsiteX11" fmla="*/ 308837 w 308837"/>
                <a:gd name="connsiteY11" fmla="*/ 0 h 2224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8837" h="2224341">
                  <a:moveTo>
                    <a:pt x="308837" y="0"/>
                  </a:moveTo>
                  <a:cubicBezTo>
                    <a:pt x="305492" y="417449"/>
                    <a:pt x="301958" y="834856"/>
                    <a:pt x="298232" y="1252220"/>
                  </a:cubicBezTo>
                  <a:lnTo>
                    <a:pt x="229652" y="2119694"/>
                  </a:lnTo>
                  <a:cubicBezTo>
                    <a:pt x="231875" y="2126044"/>
                    <a:pt x="235240" y="2137410"/>
                    <a:pt x="240257" y="2150174"/>
                  </a:cubicBezTo>
                  <a:cubicBezTo>
                    <a:pt x="250862" y="2177288"/>
                    <a:pt x="258101" y="2185607"/>
                    <a:pt x="255878" y="2196656"/>
                  </a:cubicBezTo>
                  <a:cubicBezTo>
                    <a:pt x="254735" y="2203831"/>
                    <a:pt x="249528" y="2213801"/>
                    <a:pt x="229652" y="2224341"/>
                  </a:cubicBezTo>
                  <a:lnTo>
                    <a:pt x="50138" y="2212594"/>
                  </a:lnTo>
                  <a:cubicBezTo>
                    <a:pt x="37438" y="1958594"/>
                    <a:pt x="24738" y="1765808"/>
                    <a:pt x="7783" y="1626362"/>
                  </a:cubicBezTo>
                  <a:cubicBezTo>
                    <a:pt x="1433" y="1576515"/>
                    <a:pt x="-11774" y="1475740"/>
                    <a:pt x="23341" y="1354519"/>
                  </a:cubicBezTo>
                  <a:cubicBezTo>
                    <a:pt x="34321" y="1316014"/>
                    <a:pt x="49215" y="1278736"/>
                    <a:pt x="67791" y="1243266"/>
                  </a:cubicBezTo>
                  <a:cubicBezTo>
                    <a:pt x="74437" y="871199"/>
                    <a:pt x="80936" y="499195"/>
                    <a:pt x="87286" y="127254"/>
                  </a:cubicBezTo>
                  <a:cubicBezTo>
                    <a:pt x="161072" y="84709"/>
                    <a:pt x="235240" y="42672"/>
                    <a:pt x="308837" y="0"/>
                  </a:cubicBezTo>
                  <a:close/>
                </a:path>
              </a:pathLst>
            </a:custGeom>
            <a:solidFill>
              <a:srgbClr val="5097FF"/>
            </a:solidFill>
            <a:ln w="6350" cap="flat">
              <a:noFill/>
              <a:prstDash val="solid"/>
              <a:miter/>
            </a:ln>
          </p:spPr>
          <p:txBody>
            <a:bodyPr rtlCol="0" anchor="ctr"/>
            <a:lstStyle/>
            <a:p>
              <a:endParaRPr lang="es-MX" sz="1050"/>
            </a:p>
          </p:txBody>
        </p:sp>
        <p:sp>
          <p:nvSpPr>
            <p:cNvPr id="73" name="Forma libre 51">
              <a:extLst>
                <a:ext uri="{FF2B5EF4-FFF2-40B4-BE49-F238E27FC236}">
                  <a16:creationId xmlns:a16="http://schemas.microsoft.com/office/drawing/2014/main" id="{E4AF3C2D-97D3-49F9-E267-2A61D4C0C788}"/>
                </a:ext>
              </a:extLst>
            </p:cNvPr>
            <p:cNvSpPr/>
            <p:nvPr/>
          </p:nvSpPr>
          <p:spPr>
            <a:xfrm>
              <a:off x="6902450" y="3534092"/>
              <a:ext cx="686561" cy="2173823"/>
            </a:xfrm>
            <a:custGeom>
              <a:avLst/>
              <a:gdLst>
                <a:gd name="connsiteX0" fmla="*/ 647700 w 686561"/>
                <a:gd name="connsiteY0" fmla="*/ 47879 h 2173823"/>
                <a:gd name="connsiteX1" fmla="*/ 649922 w 686561"/>
                <a:gd name="connsiteY1" fmla="*/ 367602 h 2173823"/>
                <a:gd name="connsiteX2" fmla="*/ 686562 w 686561"/>
                <a:gd name="connsiteY2" fmla="*/ 1149350 h 2173823"/>
                <a:gd name="connsiteX3" fmla="*/ 176974 w 686561"/>
                <a:gd name="connsiteY3" fmla="*/ 2109470 h 2173823"/>
                <a:gd name="connsiteX4" fmla="*/ 170307 w 686561"/>
                <a:gd name="connsiteY4" fmla="*/ 2169859 h 2173823"/>
                <a:gd name="connsiteX5" fmla="*/ 148145 w 686561"/>
                <a:gd name="connsiteY5" fmla="*/ 2172653 h 2173823"/>
                <a:gd name="connsiteX6" fmla="*/ 0 w 686561"/>
                <a:gd name="connsiteY6" fmla="*/ 2079308 h 2173823"/>
                <a:gd name="connsiteX7" fmla="*/ 130873 w 686561"/>
                <a:gd name="connsiteY7" fmla="*/ 1697038 h 2173823"/>
                <a:gd name="connsiteX8" fmla="*/ 277813 w 686561"/>
                <a:gd name="connsiteY8" fmla="*/ 1367917 h 2173823"/>
                <a:gd name="connsiteX9" fmla="*/ 298894 w 686561"/>
                <a:gd name="connsiteY9" fmla="*/ 1331913 h 2173823"/>
                <a:gd name="connsiteX10" fmla="*/ 414782 w 686561"/>
                <a:gd name="connsiteY10" fmla="*/ 1169543 h 2173823"/>
                <a:gd name="connsiteX11" fmla="*/ 312738 w 686561"/>
                <a:gd name="connsiteY11" fmla="*/ 657670 h 2173823"/>
                <a:gd name="connsiteX12" fmla="*/ 336042 w 686561"/>
                <a:gd name="connsiteY12" fmla="*/ 141859 h 2173823"/>
                <a:gd name="connsiteX13" fmla="*/ 433642 w 686561"/>
                <a:gd name="connsiteY13" fmla="*/ 0 h 2173823"/>
                <a:gd name="connsiteX14" fmla="*/ 647700 w 686561"/>
                <a:gd name="connsiteY14" fmla="*/ 47879 h 217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6561" h="2173823">
                  <a:moveTo>
                    <a:pt x="647700" y="47879"/>
                  </a:moveTo>
                  <a:cubicBezTo>
                    <a:pt x="648271" y="154305"/>
                    <a:pt x="649415" y="261176"/>
                    <a:pt x="649922" y="367602"/>
                  </a:cubicBezTo>
                  <a:cubicBezTo>
                    <a:pt x="662157" y="627952"/>
                    <a:pt x="674370" y="888535"/>
                    <a:pt x="686562" y="1149350"/>
                  </a:cubicBezTo>
                  <a:cubicBezTo>
                    <a:pt x="516890" y="1469602"/>
                    <a:pt x="347028" y="1789642"/>
                    <a:pt x="176974" y="2109470"/>
                  </a:cubicBezTo>
                  <a:cubicBezTo>
                    <a:pt x="189167" y="2135505"/>
                    <a:pt x="184150" y="2160969"/>
                    <a:pt x="170307" y="2169859"/>
                  </a:cubicBezTo>
                  <a:cubicBezTo>
                    <a:pt x="163647" y="2173884"/>
                    <a:pt x="155595" y="2174899"/>
                    <a:pt x="148145" y="2172653"/>
                  </a:cubicBezTo>
                  <a:cubicBezTo>
                    <a:pt x="86183" y="2168508"/>
                    <a:pt x="30483" y="2133412"/>
                    <a:pt x="0" y="2079308"/>
                  </a:cubicBezTo>
                  <a:cubicBezTo>
                    <a:pt x="47117" y="1924177"/>
                    <a:pt x="93726" y="1795082"/>
                    <a:pt x="130873" y="1697038"/>
                  </a:cubicBezTo>
                  <a:cubicBezTo>
                    <a:pt x="199644" y="1515872"/>
                    <a:pt x="245173" y="1425512"/>
                    <a:pt x="277813" y="1367917"/>
                  </a:cubicBezTo>
                  <a:cubicBezTo>
                    <a:pt x="288354" y="1349629"/>
                    <a:pt x="298894" y="1331913"/>
                    <a:pt x="298894" y="1331913"/>
                  </a:cubicBezTo>
                  <a:cubicBezTo>
                    <a:pt x="333880" y="1275279"/>
                    <a:pt x="372594" y="1221036"/>
                    <a:pt x="414782" y="1169543"/>
                  </a:cubicBezTo>
                  <a:cubicBezTo>
                    <a:pt x="480187" y="1082612"/>
                    <a:pt x="369316" y="936308"/>
                    <a:pt x="312738" y="657670"/>
                  </a:cubicBezTo>
                  <a:cubicBezTo>
                    <a:pt x="283908" y="514667"/>
                    <a:pt x="247841" y="325247"/>
                    <a:pt x="336042" y="141859"/>
                  </a:cubicBezTo>
                  <a:cubicBezTo>
                    <a:pt x="361212" y="89908"/>
                    <a:pt x="394120" y="42077"/>
                    <a:pt x="433642" y="0"/>
                  </a:cubicBezTo>
                  <a:cubicBezTo>
                    <a:pt x="505333" y="16320"/>
                    <a:pt x="576897" y="32385"/>
                    <a:pt x="647700" y="47879"/>
                  </a:cubicBezTo>
                  <a:close/>
                </a:path>
              </a:pathLst>
            </a:custGeom>
            <a:solidFill>
              <a:srgbClr val="3A83FF"/>
            </a:solidFill>
            <a:ln w="6350" cap="flat">
              <a:noFill/>
              <a:prstDash val="solid"/>
              <a:miter/>
            </a:ln>
          </p:spPr>
          <p:txBody>
            <a:bodyPr rtlCol="0" anchor="ctr"/>
            <a:lstStyle/>
            <a:p>
              <a:endParaRPr lang="es-MX" sz="1050"/>
            </a:p>
          </p:txBody>
        </p:sp>
        <p:sp>
          <p:nvSpPr>
            <p:cNvPr id="74" name="Forma libre 52">
              <a:extLst>
                <a:ext uri="{FF2B5EF4-FFF2-40B4-BE49-F238E27FC236}">
                  <a16:creationId xmlns:a16="http://schemas.microsoft.com/office/drawing/2014/main" id="{3D7CA52F-7A49-405D-AE7A-BCD20185AEA1}"/>
                </a:ext>
              </a:extLst>
            </p:cNvPr>
            <p:cNvSpPr/>
            <p:nvPr/>
          </p:nvSpPr>
          <p:spPr>
            <a:xfrm>
              <a:off x="7691056" y="2841879"/>
              <a:ext cx="563562" cy="614519"/>
            </a:xfrm>
            <a:custGeom>
              <a:avLst/>
              <a:gdLst>
                <a:gd name="connsiteX0" fmla="*/ 0 w 563562"/>
                <a:gd name="connsiteY0" fmla="*/ 429768 h 614519"/>
                <a:gd name="connsiteX1" fmla="*/ 149035 w 563562"/>
                <a:gd name="connsiteY1" fmla="*/ 596329 h 614519"/>
                <a:gd name="connsiteX2" fmla="*/ 283147 w 563562"/>
                <a:gd name="connsiteY2" fmla="*/ 566356 h 614519"/>
                <a:gd name="connsiteX3" fmla="*/ 563563 w 563562"/>
                <a:gd name="connsiteY3" fmla="*/ 106616 h 614519"/>
                <a:gd name="connsiteX4" fmla="*/ 521463 w 563562"/>
                <a:gd name="connsiteY4" fmla="*/ 0 h 614519"/>
                <a:gd name="connsiteX5" fmla="*/ 385128 w 563562"/>
                <a:gd name="connsiteY5" fmla="*/ 186563 h 614519"/>
                <a:gd name="connsiteX6" fmla="*/ 218885 w 563562"/>
                <a:gd name="connsiteY6" fmla="*/ 354266 h 614519"/>
                <a:gd name="connsiteX7" fmla="*/ 139637 w 563562"/>
                <a:gd name="connsiteY7" fmla="*/ 258191 h 6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562" h="614519">
                  <a:moveTo>
                    <a:pt x="0" y="429768"/>
                  </a:moveTo>
                  <a:lnTo>
                    <a:pt x="149035" y="596329"/>
                  </a:lnTo>
                  <a:cubicBezTo>
                    <a:pt x="149035" y="596329"/>
                    <a:pt x="206185" y="652970"/>
                    <a:pt x="283147" y="566356"/>
                  </a:cubicBezTo>
                  <a:cubicBezTo>
                    <a:pt x="360109" y="479743"/>
                    <a:pt x="563563" y="106616"/>
                    <a:pt x="563563" y="106616"/>
                  </a:cubicBezTo>
                  <a:lnTo>
                    <a:pt x="521463" y="0"/>
                  </a:lnTo>
                  <a:cubicBezTo>
                    <a:pt x="459360" y="84963"/>
                    <a:pt x="411735" y="149923"/>
                    <a:pt x="385128" y="186563"/>
                  </a:cubicBezTo>
                  <a:cubicBezTo>
                    <a:pt x="300863" y="301498"/>
                    <a:pt x="257684" y="359219"/>
                    <a:pt x="218885" y="354266"/>
                  </a:cubicBezTo>
                  <a:cubicBezTo>
                    <a:pt x="203391" y="352552"/>
                    <a:pt x="170688" y="340360"/>
                    <a:pt x="139637" y="258191"/>
                  </a:cubicBezTo>
                  <a:close/>
                </a:path>
              </a:pathLst>
            </a:custGeom>
            <a:solidFill>
              <a:srgbClr val="FFCBB2"/>
            </a:solidFill>
            <a:ln w="6350" cap="flat">
              <a:noFill/>
              <a:prstDash val="solid"/>
              <a:miter/>
            </a:ln>
          </p:spPr>
          <p:txBody>
            <a:bodyPr rtlCol="0" anchor="ctr"/>
            <a:lstStyle/>
            <a:p>
              <a:endParaRPr lang="es-MX" sz="1050"/>
            </a:p>
          </p:txBody>
        </p:sp>
        <p:sp>
          <p:nvSpPr>
            <p:cNvPr id="75" name="Forma libre 53">
              <a:extLst>
                <a:ext uri="{FF2B5EF4-FFF2-40B4-BE49-F238E27FC236}">
                  <a16:creationId xmlns:a16="http://schemas.microsoft.com/office/drawing/2014/main" id="{A6A4239B-FD8A-5CBA-4F25-5A5E553FD18C}"/>
                </a:ext>
              </a:extLst>
            </p:cNvPr>
            <p:cNvSpPr/>
            <p:nvPr/>
          </p:nvSpPr>
          <p:spPr>
            <a:xfrm>
              <a:off x="6848919" y="2859480"/>
              <a:ext cx="1007681" cy="881403"/>
            </a:xfrm>
            <a:custGeom>
              <a:avLst/>
              <a:gdLst>
                <a:gd name="connsiteX0" fmla="*/ 493713 w 1007681"/>
                <a:gd name="connsiteY0" fmla="*/ 17705 h 881403"/>
                <a:gd name="connsiteX1" fmla="*/ 274193 w 1007681"/>
                <a:gd name="connsiteY1" fmla="*/ 17705 h 881403"/>
                <a:gd name="connsiteX2" fmla="*/ 153543 w 1007681"/>
                <a:gd name="connsiteY2" fmla="*/ 105271 h 881403"/>
                <a:gd name="connsiteX3" fmla="*/ 0 w 1007681"/>
                <a:gd name="connsiteY3" fmla="*/ 319838 h 881403"/>
                <a:gd name="connsiteX4" fmla="*/ 228600 w 1007681"/>
                <a:gd name="connsiteY4" fmla="*/ 500051 h 881403"/>
                <a:gd name="connsiteX5" fmla="*/ 332804 w 1007681"/>
                <a:gd name="connsiteY5" fmla="*/ 390831 h 881403"/>
                <a:gd name="connsiteX6" fmla="*/ 362776 w 1007681"/>
                <a:gd name="connsiteY6" fmla="*/ 873431 h 881403"/>
                <a:gd name="connsiteX7" fmla="*/ 661226 w 1007681"/>
                <a:gd name="connsiteY7" fmla="*/ 873431 h 881403"/>
                <a:gd name="connsiteX8" fmla="*/ 852488 w 1007681"/>
                <a:gd name="connsiteY8" fmla="*/ 838506 h 881403"/>
                <a:gd name="connsiteX9" fmla="*/ 852488 w 1007681"/>
                <a:gd name="connsiteY9" fmla="*/ 444806 h 881403"/>
                <a:gd name="connsiteX10" fmla="*/ 1007682 w 1007681"/>
                <a:gd name="connsiteY10" fmla="*/ 251258 h 881403"/>
                <a:gd name="connsiteX11" fmla="*/ 920115 w 1007681"/>
                <a:gd name="connsiteY11" fmla="*/ 68314 h 881403"/>
                <a:gd name="connsiteX12" fmla="*/ 874649 w 1007681"/>
                <a:gd name="connsiteY12" fmla="*/ 18404 h 881403"/>
                <a:gd name="connsiteX13" fmla="*/ 795401 w 1007681"/>
                <a:gd name="connsiteY13" fmla="*/ 2909 h 881403"/>
                <a:gd name="connsiteX14" fmla="*/ 705041 w 1007681"/>
                <a:gd name="connsiteY14" fmla="*/ 115 h 881403"/>
                <a:gd name="connsiteX15" fmla="*/ 642366 w 1007681"/>
                <a:gd name="connsiteY15" fmla="*/ 82157 h 881403"/>
                <a:gd name="connsiteX16" fmla="*/ 493713 w 1007681"/>
                <a:gd name="connsiteY16" fmla="*/ 17705 h 8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07681" h="881403">
                  <a:moveTo>
                    <a:pt x="493713" y="17705"/>
                  </a:moveTo>
                  <a:lnTo>
                    <a:pt x="274193" y="17705"/>
                  </a:lnTo>
                  <a:cubicBezTo>
                    <a:pt x="274193" y="17705"/>
                    <a:pt x="229236" y="1576"/>
                    <a:pt x="153543" y="105271"/>
                  </a:cubicBezTo>
                  <a:cubicBezTo>
                    <a:pt x="77851" y="208967"/>
                    <a:pt x="0" y="319838"/>
                    <a:pt x="0" y="319838"/>
                  </a:cubicBezTo>
                  <a:cubicBezTo>
                    <a:pt x="0" y="319838"/>
                    <a:pt x="59310" y="467348"/>
                    <a:pt x="228600" y="500051"/>
                  </a:cubicBezTo>
                  <a:lnTo>
                    <a:pt x="332804" y="390831"/>
                  </a:lnTo>
                  <a:lnTo>
                    <a:pt x="362776" y="873431"/>
                  </a:lnTo>
                  <a:cubicBezTo>
                    <a:pt x="461975" y="884062"/>
                    <a:pt x="562026" y="884062"/>
                    <a:pt x="661226" y="873431"/>
                  </a:cubicBezTo>
                  <a:cubicBezTo>
                    <a:pt x="725738" y="866413"/>
                    <a:pt x="789659" y="854741"/>
                    <a:pt x="852488" y="838506"/>
                  </a:cubicBezTo>
                  <a:lnTo>
                    <a:pt x="852488" y="444806"/>
                  </a:lnTo>
                  <a:cubicBezTo>
                    <a:pt x="852488" y="444806"/>
                    <a:pt x="1007682" y="387148"/>
                    <a:pt x="1007682" y="251258"/>
                  </a:cubicBezTo>
                  <a:cubicBezTo>
                    <a:pt x="978345" y="190298"/>
                    <a:pt x="949516" y="129274"/>
                    <a:pt x="920115" y="68314"/>
                  </a:cubicBezTo>
                  <a:cubicBezTo>
                    <a:pt x="910018" y="47690"/>
                    <a:pt x="894245" y="30374"/>
                    <a:pt x="874649" y="18404"/>
                  </a:cubicBezTo>
                  <a:cubicBezTo>
                    <a:pt x="862457" y="11164"/>
                    <a:pt x="847472" y="6211"/>
                    <a:pt x="795401" y="2909"/>
                  </a:cubicBezTo>
                  <a:cubicBezTo>
                    <a:pt x="772097" y="1195"/>
                    <a:pt x="741617" y="-456"/>
                    <a:pt x="705041" y="115"/>
                  </a:cubicBezTo>
                  <a:cubicBezTo>
                    <a:pt x="703898" y="5640"/>
                    <a:pt x="691198" y="62218"/>
                    <a:pt x="642366" y="82157"/>
                  </a:cubicBezTo>
                  <a:cubicBezTo>
                    <a:pt x="592328" y="103620"/>
                    <a:pt x="525844" y="78093"/>
                    <a:pt x="493713" y="17705"/>
                  </a:cubicBezTo>
                  <a:close/>
                </a:path>
              </a:pathLst>
            </a:custGeom>
            <a:solidFill>
              <a:srgbClr val="A0C0FD"/>
            </a:solidFill>
            <a:ln w="6350" cap="flat">
              <a:noFill/>
              <a:prstDash val="solid"/>
              <a:miter/>
            </a:ln>
          </p:spPr>
          <p:txBody>
            <a:bodyPr rtlCol="0" anchor="ctr"/>
            <a:lstStyle/>
            <a:p>
              <a:endParaRPr lang="es-MX" sz="1050"/>
            </a:p>
          </p:txBody>
        </p:sp>
        <p:sp>
          <p:nvSpPr>
            <p:cNvPr id="76" name="Forma libre 54">
              <a:extLst>
                <a:ext uri="{FF2B5EF4-FFF2-40B4-BE49-F238E27FC236}">
                  <a16:creationId xmlns:a16="http://schemas.microsoft.com/office/drawing/2014/main" id="{1A7D279B-E2EF-4E93-7941-657414BBE4DC}"/>
                </a:ext>
              </a:extLst>
            </p:cNvPr>
            <p:cNvSpPr/>
            <p:nvPr/>
          </p:nvSpPr>
          <p:spPr>
            <a:xfrm>
              <a:off x="6716778" y="3195573"/>
              <a:ext cx="701481" cy="485668"/>
            </a:xfrm>
            <a:custGeom>
              <a:avLst/>
              <a:gdLst>
                <a:gd name="connsiteX0" fmla="*/ 139634 w 701481"/>
                <a:gd name="connsiteY0" fmla="*/ 0 h 485668"/>
                <a:gd name="connsiteX1" fmla="*/ 75752 w 701481"/>
                <a:gd name="connsiteY1" fmla="*/ 83439 h 485668"/>
                <a:gd name="connsiteX2" fmla="*/ 252 w 701481"/>
                <a:gd name="connsiteY2" fmla="*/ 216408 h 485668"/>
                <a:gd name="connsiteX3" fmla="*/ 466088 w 701481"/>
                <a:gd name="connsiteY3" fmla="*/ 478917 h 485668"/>
                <a:gd name="connsiteX4" fmla="*/ 521586 w 701481"/>
                <a:gd name="connsiteY4" fmla="*/ 482790 h 485668"/>
                <a:gd name="connsiteX5" fmla="*/ 568259 w 701481"/>
                <a:gd name="connsiteY5" fmla="*/ 449389 h 485668"/>
                <a:gd name="connsiteX6" fmla="*/ 608201 w 701481"/>
                <a:gd name="connsiteY6" fmla="*/ 429959 h 485668"/>
                <a:gd name="connsiteX7" fmla="*/ 652079 w 701481"/>
                <a:gd name="connsiteY7" fmla="*/ 444945 h 485668"/>
                <a:gd name="connsiteX8" fmla="*/ 672589 w 701481"/>
                <a:gd name="connsiteY8" fmla="*/ 433832 h 485668"/>
                <a:gd name="connsiteX9" fmla="*/ 640840 w 701481"/>
                <a:gd name="connsiteY9" fmla="*/ 409385 h 485668"/>
                <a:gd name="connsiteX10" fmla="*/ 665796 w 701481"/>
                <a:gd name="connsiteY10" fmla="*/ 419926 h 485668"/>
                <a:gd name="connsiteX11" fmla="*/ 685227 w 701481"/>
                <a:gd name="connsiteY11" fmla="*/ 412179 h 485668"/>
                <a:gd name="connsiteX12" fmla="*/ 650809 w 701481"/>
                <a:gd name="connsiteY12" fmla="*/ 386017 h 485668"/>
                <a:gd name="connsiteX13" fmla="*/ 681353 w 701481"/>
                <a:gd name="connsiteY13" fmla="*/ 392684 h 485668"/>
                <a:gd name="connsiteX14" fmla="*/ 693671 w 701481"/>
                <a:gd name="connsiteY14" fmla="*/ 385826 h 485668"/>
                <a:gd name="connsiteX15" fmla="*/ 662620 w 701481"/>
                <a:gd name="connsiteY15" fmla="*/ 359092 h 485668"/>
                <a:gd name="connsiteX16" fmla="*/ 683701 w 701481"/>
                <a:gd name="connsiteY16" fmla="*/ 367474 h 485668"/>
                <a:gd name="connsiteX17" fmla="*/ 701482 w 701481"/>
                <a:gd name="connsiteY17" fmla="*/ 357441 h 485668"/>
                <a:gd name="connsiteX18" fmla="*/ 570418 w 701481"/>
                <a:gd name="connsiteY18" fmla="*/ 301307 h 485668"/>
                <a:gd name="connsiteX19" fmla="*/ 524380 w 701481"/>
                <a:gd name="connsiteY19" fmla="*/ 335788 h 485668"/>
                <a:gd name="connsiteX20" fmla="*/ 466088 w 701481"/>
                <a:gd name="connsiteY20" fmla="*/ 381381 h 485668"/>
                <a:gd name="connsiteX21" fmla="*/ 339469 w 701481"/>
                <a:gd name="connsiteY21" fmla="*/ 300736 h 485668"/>
                <a:gd name="connsiteX22" fmla="*/ 265110 w 701481"/>
                <a:gd name="connsiteY22" fmla="*/ 220091 h 485668"/>
                <a:gd name="connsiteX23" fmla="*/ 319529 w 701481"/>
                <a:gd name="connsiteY23" fmla="*/ 155575 h 485668"/>
                <a:gd name="connsiteX24" fmla="*/ 210119 w 701481"/>
                <a:gd name="connsiteY24" fmla="*/ 92075 h 485668"/>
                <a:gd name="connsiteX25" fmla="*/ 139634 w 701481"/>
                <a:gd name="connsiteY25" fmla="*/ 0 h 485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01481" h="485668">
                  <a:moveTo>
                    <a:pt x="139634" y="0"/>
                  </a:moveTo>
                  <a:cubicBezTo>
                    <a:pt x="123505" y="19050"/>
                    <a:pt x="100772" y="47308"/>
                    <a:pt x="75752" y="83439"/>
                  </a:cubicBezTo>
                  <a:cubicBezTo>
                    <a:pt x="34160" y="144082"/>
                    <a:pt x="3045" y="188595"/>
                    <a:pt x="252" y="216408"/>
                  </a:cubicBezTo>
                  <a:cubicBezTo>
                    <a:pt x="-8067" y="295910"/>
                    <a:pt x="190752" y="398780"/>
                    <a:pt x="466088" y="478917"/>
                  </a:cubicBezTo>
                  <a:cubicBezTo>
                    <a:pt x="483649" y="486314"/>
                    <a:pt x="503168" y="487676"/>
                    <a:pt x="521586" y="482790"/>
                  </a:cubicBezTo>
                  <a:cubicBezTo>
                    <a:pt x="540457" y="477220"/>
                    <a:pt x="556899" y="465453"/>
                    <a:pt x="568259" y="449389"/>
                  </a:cubicBezTo>
                  <a:cubicBezTo>
                    <a:pt x="585976" y="431610"/>
                    <a:pt x="599310" y="429387"/>
                    <a:pt x="608201" y="429959"/>
                  </a:cubicBezTo>
                  <a:cubicBezTo>
                    <a:pt x="625980" y="431610"/>
                    <a:pt x="634870" y="447167"/>
                    <a:pt x="652079" y="444945"/>
                  </a:cubicBezTo>
                  <a:cubicBezTo>
                    <a:pt x="659909" y="443476"/>
                    <a:pt x="667082" y="439589"/>
                    <a:pt x="672589" y="433832"/>
                  </a:cubicBezTo>
                  <a:cubicBezTo>
                    <a:pt x="662048" y="425514"/>
                    <a:pt x="651507" y="417703"/>
                    <a:pt x="640840" y="409385"/>
                  </a:cubicBezTo>
                  <a:cubicBezTo>
                    <a:pt x="647193" y="416412"/>
                    <a:pt x="656328" y="420271"/>
                    <a:pt x="665796" y="419926"/>
                  </a:cubicBezTo>
                  <a:cubicBezTo>
                    <a:pt x="672925" y="419443"/>
                    <a:pt x="679721" y="416733"/>
                    <a:pt x="685227" y="412179"/>
                  </a:cubicBezTo>
                  <a:cubicBezTo>
                    <a:pt x="673605" y="403225"/>
                    <a:pt x="662493" y="394907"/>
                    <a:pt x="650809" y="386017"/>
                  </a:cubicBezTo>
                  <a:cubicBezTo>
                    <a:pt x="659397" y="392871"/>
                    <a:pt x="670688" y="395336"/>
                    <a:pt x="681353" y="392684"/>
                  </a:cubicBezTo>
                  <a:cubicBezTo>
                    <a:pt x="685949" y="391417"/>
                    <a:pt x="690174" y="389065"/>
                    <a:pt x="693671" y="385826"/>
                  </a:cubicBezTo>
                  <a:cubicBezTo>
                    <a:pt x="683130" y="376936"/>
                    <a:pt x="673161" y="368046"/>
                    <a:pt x="662620" y="359092"/>
                  </a:cubicBezTo>
                  <a:cubicBezTo>
                    <a:pt x="668033" y="364908"/>
                    <a:pt x="675772" y="367985"/>
                    <a:pt x="683701" y="367474"/>
                  </a:cubicBezTo>
                  <a:cubicBezTo>
                    <a:pt x="690788" y="366818"/>
                    <a:pt x="697256" y="363168"/>
                    <a:pt x="701482" y="357441"/>
                  </a:cubicBezTo>
                  <a:cubicBezTo>
                    <a:pt x="663614" y="327322"/>
                    <a:pt x="618347" y="307934"/>
                    <a:pt x="570418" y="301307"/>
                  </a:cubicBezTo>
                  <a:cubicBezTo>
                    <a:pt x="555432" y="312420"/>
                    <a:pt x="539938" y="323533"/>
                    <a:pt x="524380" y="335788"/>
                  </a:cubicBezTo>
                  <a:cubicBezTo>
                    <a:pt x="504377" y="350774"/>
                    <a:pt x="484947" y="366332"/>
                    <a:pt x="466088" y="381381"/>
                  </a:cubicBezTo>
                  <a:cubicBezTo>
                    <a:pt x="422428" y="356852"/>
                    <a:pt x="380157" y="329929"/>
                    <a:pt x="339469" y="300736"/>
                  </a:cubicBezTo>
                  <a:cubicBezTo>
                    <a:pt x="275968" y="255143"/>
                    <a:pt x="264539" y="237871"/>
                    <a:pt x="265110" y="220091"/>
                  </a:cubicBezTo>
                  <a:cubicBezTo>
                    <a:pt x="265618" y="186690"/>
                    <a:pt x="306194" y="162941"/>
                    <a:pt x="319529" y="155575"/>
                  </a:cubicBezTo>
                  <a:cubicBezTo>
                    <a:pt x="279225" y="141839"/>
                    <a:pt x="242039" y="120257"/>
                    <a:pt x="210119" y="92075"/>
                  </a:cubicBezTo>
                  <a:cubicBezTo>
                    <a:pt x="182003" y="65213"/>
                    <a:pt x="158225" y="34152"/>
                    <a:pt x="139634" y="0"/>
                  </a:cubicBezTo>
                  <a:close/>
                </a:path>
              </a:pathLst>
            </a:custGeom>
            <a:solidFill>
              <a:srgbClr val="FFCBB2"/>
            </a:solidFill>
            <a:ln w="6350" cap="flat">
              <a:noFill/>
              <a:prstDash val="solid"/>
              <a:miter/>
            </a:ln>
          </p:spPr>
          <p:txBody>
            <a:bodyPr rtlCol="0" anchor="ctr"/>
            <a:lstStyle/>
            <a:p>
              <a:endParaRPr lang="es-MX" sz="1050"/>
            </a:p>
          </p:txBody>
        </p:sp>
        <p:sp>
          <p:nvSpPr>
            <p:cNvPr id="77" name="Forma libre 55">
              <a:extLst>
                <a:ext uri="{FF2B5EF4-FFF2-40B4-BE49-F238E27FC236}">
                  <a16:creationId xmlns:a16="http://schemas.microsoft.com/office/drawing/2014/main" id="{5C694B42-5769-BDAF-D272-667941DF5B36}"/>
                </a:ext>
              </a:extLst>
            </p:cNvPr>
            <p:cNvSpPr/>
            <p:nvPr/>
          </p:nvSpPr>
          <p:spPr>
            <a:xfrm>
              <a:off x="8188959" y="2665031"/>
              <a:ext cx="98880" cy="251777"/>
            </a:xfrm>
            <a:custGeom>
              <a:avLst/>
              <a:gdLst>
                <a:gd name="connsiteX0" fmla="*/ 8890 w 98880"/>
                <a:gd name="connsiteY0" fmla="*/ 195517 h 251777"/>
                <a:gd name="connsiteX1" fmla="*/ 0 w 98880"/>
                <a:gd name="connsiteY1" fmla="*/ 96901 h 251777"/>
                <a:gd name="connsiteX2" fmla="*/ 81090 w 98880"/>
                <a:gd name="connsiteY2" fmla="*/ 0 h 251777"/>
                <a:gd name="connsiteX3" fmla="*/ 93790 w 98880"/>
                <a:gd name="connsiteY3" fmla="*/ 13907 h 251777"/>
                <a:gd name="connsiteX4" fmla="*/ 90424 w 98880"/>
                <a:gd name="connsiteY4" fmla="*/ 65151 h 251777"/>
                <a:gd name="connsiteX5" fmla="*/ 59881 w 98880"/>
                <a:gd name="connsiteY5" fmla="*/ 107505 h 251777"/>
                <a:gd name="connsiteX6" fmla="*/ 73216 w 98880"/>
                <a:gd name="connsiteY6" fmla="*/ 152591 h 251777"/>
                <a:gd name="connsiteX7" fmla="*/ 42164 w 98880"/>
                <a:gd name="connsiteY7" fmla="*/ 251777 h 251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0" h="251777">
                  <a:moveTo>
                    <a:pt x="8890" y="195517"/>
                  </a:moveTo>
                  <a:lnTo>
                    <a:pt x="0" y="96901"/>
                  </a:lnTo>
                  <a:cubicBezTo>
                    <a:pt x="27242" y="64579"/>
                    <a:pt x="53848" y="32258"/>
                    <a:pt x="81090" y="0"/>
                  </a:cubicBezTo>
                  <a:cubicBezTo>
                    <a:pt x="86372" y="3555"/>
                    <a:pt x="90727" y="8324"/>
                    <a:pt x="93790" y="13907"/>
                  </a:cubicBezTo>
                  <a:cubicBezTo>
                    <a:pt x="106490" y="36767"/>
                    <a:pt x="91567" y="63500"/>
                    <a:pt x="90424" y="65151"/>
                  </a:cubicBezTo>
                  <a:cubicBezTo>
                    <a:pt x="80455" y="79058"/>
                    <a:pt x="69914" y="93599"/>
                    <a:pt x="59881" y="107505"/>
                  </a:cubicBezTo>
                  <a:cubicBezTo>
                    <a:pt x="67002" y="121609"/>
                    <a:pt x="71519" y="136882"/>
                    <a:pt x="73216" y="152591"/>
                  </a:cubicBezTo>
                  <a:cubicBezTo>
                    <a:pt x="78232" y="203391"/>
                    <a:pt x="50483" y="241173"/>
                    <a:pt x="42164" y="251777"/>
                  </a:cubicBezTo>
                  <a:close/>
                </a:path>
              </a:pathLst>
            </a:custGeom>
            <a:solidFill>
              <a:srgbClr val="FFCBB2"/>
            </a:solidFill>
            <a:ln w="6350" cap="flat">
              <a:noFill/>
              <a:prstDash val="solid"/>
              <a:miter/>
            </a:ln>
          </p:spPr>
          <p:txBody>
            <a:bodyPr rtlCol="0" anchor="ctr"/>
            <a:lstStyle/>
            <a:p>
              <a:endParaRPr lang="es-MX" sz="1050"/>
            </a:p>
          </p:txBody>
        </p:sp>
        <p:sp>
          <p:nvSpPr>
            <p:cNvPr id="78" name="Forma libre 56">
              <a:extLst>
                <a:ext uri="{FF2B5EF4-FFF2-40B4-BE49-F238E27FC236}">
                  <a16:creationId xmlns:a16="http://schemas.microsoft.com/office/drawing/2014/main" id="{A05E57E8-48D1-C06E-17CE-75242AD67A3A}"/>
                </a:ext>
              </a:extLst>
            </p:cNvPr>
            <p:cNvSpPr/>
            <p:nvPr/>
          </p:nvSpPr>
          <p:spPr>
            <a:xfrm>
              <a:off x="8233600" y="2880867"/>
              <a:ext cx="23948" cy="104902"/>
            </a:xfrm>
            <a:custGeom>
              <a:avLst/>
              <a:gdLst>
                <a:gd name="connsiteX0" fmla="*/ 0 w 23948"/>
                <a:gd name="connsiteY0" fmla="*/ 0 h 104902"/>
                <a:gd name="connsiteX1" fmla="*/ 20130 w 23948"/>
                <a:gd name="connsiteY1" fmla="*/ 68580 h 104902"/>
                <a:gd name="connsiteX2" fmla="*/ 0 w 23948"/>
                <a:gd name="connsiteY2" fmla="*/ 104902 h 104902"/>
              </a:gdLst>
              <a:ahLst/>
              <a:cxnLst>
                <a:cxn ang="0">
                  <a:pos x="connsiteX0" y="connsiteY0"/>
                </a:cxn>
                <a:cxn ang="0">
                  <a:pos x="connsiteX1" y="connsiteY1"/>
                </a:cxn>
                <a:cxn ang="0">
                  <a:pos x="connsiteX2" y="connsiteY2"/>
                </a:cxn>
              </a:cxnLst>
              <a:rect l="l" t="t" r="r" b="b"/>
              <a:pathLst>
                <a:path w="23948" h="104902">
                  <a:moveTo>
                    <a:pt x="0" y="0"/>
                  </a:moveTo>
                  <a:cubicBezTo>
                    <a:pt x="21259" y="15809"/>
                    <a:pt x="29472" y="43789"/>
                    <a:pt x="20130" y="68580"/>
                  </a:cubicBezTo>
                  <a:lnTo>
                    <a:pt x="0" y="104902"/>
                  </a:lnTo>
                  <a:close/>
                </a:path>
              </a:pathLst>
            </a:custGeom>
            <a:solidFill>
              <a:srgbClr val="FFCBB2"/>
            </a:solidFill>
            <a:ln w="6350" cap="flat">
              <a:noFill/>
              <a:prstDash val="solid"/>
              <a:miter/>
            </a:ln>
          </p:spPr>
          <p:txBody>
            <a:bodyPr rtlCol="0" anchor="ctr"/>
            <a:lstStyle/>
            <a:p>
              <a:endParaRPr lang="es-MX" sz="1050"/>
            </a:p>
          </p:txBody>
        </p:sp>
        <p:sp>
          <p:nvSpPr>
            <p:cNvPr id="79" name="Forma libre 57">
              <a:extLst>
                <a:ext uri="{FF2B5EF4-FFF2-40B4-BE49-F238E27FC236}">
                  <a16:creationId xmlns:a16="http://schemas.microsoft.com/office/drawing/2014/main" id="{C850BE16-7B84-F60E-25B2-653ED8C2EFA5}"/>
                </a:ext>
              </a:extLst>
            </p:cNvPr>
            <p:cNvSpPr/>
            <p:nvPr/>
          </p:nvSpPr>
          <p:spPr>
            <a:xfrm>
              <a:off x="6797738" y="5698712"/>
              <a:ext cx="380690" cy="461613"/>
            </a:xfrm>
            <a:custGeom>
              <a:avLst/>
              <a:gdLst>
                <a:gd name="connsiteX0" fmla="*/ 75057 w 380690"/>
                <a:gd name="connsiteY0" fmla="*/ 95 h 461613"/>
                <a:gd name="connsiteX1" fmla="*/ 0 w 380690"/>
                <a:gd name="connsiteY1" fmla="*/ 110331 h 461613"/>
                <a:gd name="connsiteX2" fmla="*/ 370840 w 380690"/>
                <a:gd name="connsiteY2" fmla="*/ 461613 h 461613"/>
                <a:gd name="connsiteX3" fmla="*/ 378523 w 380690"/>
                <a:gd name="connsiteY3" fmla="*/ 452787 h 461613"/>
                <a:gd name="connsiteX4" fmla="*/ 262128 w 380690"/>
                <a:gd name="connsiteY4" fmla="*/ 278797 h 461613"/>
                <a:gd name="connsiteX5" fmla="*/ 230378 w 380690"/>
                <a:gd name="connsiteY5" fmla="*/ 92615 h 461613"/>
                <a:gd name="connsiteX6" fmla="*/ 197231 w 380690"/>
                <a:gd name="connsiteY6" fmla="*/ 26130 h 461613"/>
                <a:gd name="connsiteX7" fmla="*/ 131001 w 380690"/>
                <a:gd name="connsiteY7" fmla="*/ 83725 h 461613"/>
                <a:gd name="connsiteX8" fmla="*/ 75057 w 380690"/>
                <a:gd name="connsiteY8" fmla="*/ 95 h 461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690" h="461613">
                  <a:moveTo>
                    <a:pt x="75057" y="95"/>
                  </a:moveTo>
                  <a:lnTo>
                    <a:pt x="0" y="110331"/>
                  </a:lnTo>
                  <a:cubicBezTo>
                    <a:pt x="0" y="110331"/>
                    <a:pt x="184848" y="435578"/>
                    <a:pt x="370840" y="461613"/>
                  </a:cubicBezTo>
                  <a:cubicBezTo>
                    <a:pt x="374305" y="459599"/>
                    <a:pt x="377006" y="456496"/>
                    <a:pt x="378523" y="452787"/>
                  </a:cubicBezTo>
                  <a:cubicBezTo>
                    <a:pt x="395668" y="418941"/>
                    <a:pt x="306832" y="360203"/>
                    <a:pt x="262128" y="278797"/>
                  </a:cubicBezTo>
                  <a:cubicBezTo>
                    <a:pt x="242253" y="242792"/>
                    <a:pt x="221297" y="184055"/>
                    <a:pt x="230378" y="92615"/>
                  </a:cubicBezTo>
                  <a:cubicBezTo>
                    <a:pt x="230378" y="92615"/>
                    <a:pt x="240284" y="17240"/>
                    <a:pt x="197231" y="26130"/>
                  </a:cubicBezTo>
                  <a:cubicBezTo>
                    <a:pt x="154178" y="35020"/>
                    <a:pt x="131001" y="83725"/>
                    <a:pt x="131001" y="83725"/>
                  </a:cubicBezTo>
                  <a:cubicBezTo>
                    <a:pt x="131001" y="83725"/>
                    <a:pt x="135763" y="-3270"/>
                    <a:pt x="75057" y="95"/>
                  </a:cubicBezTo>
                  <a:close/>
                </a:path>
              </a:pathLst>
            </a:custGeom>
            <a:solidFill>
              <a:srgbClr val="282A35"/>
            </a:solidFill>
            <a:ln w="6350" cap="flat">
              <a:noFill/>
              <a:prstDash val="solid"/>
              <a:miter/>
            </a:ln>
          </p:spPr>
          <p:txBody>
            <a:bodyPr rtlCol="0" anchor="ctr"/>
            <a:lstStyle/>
            <a:p>
              <a:endParaRPr lang="es-MX" sz="1050"/>
            </a:p>
          </p:txBody>
        </p:sp>
        <p:sp>
          <p:nvSpPr>
            <p:cNvPr id="80" name="Forma libre 58">
              <a:extLst>
                <a:ext uri="{FF2B5EF4-FFF2-40B4-BE49-F238E27FC236}">
                  <a16:creationId xmlns:a16="http://schemas.microsoft.com/office/drawing/2014/main" id="{9C5181FA-D06F-43F2-A638-3D0FC1A45CAD}"/>
                </a:ext>
              </a:extLst>
            </p:cNvPr>
            <p:cNvSpPr/>
            <p:nvPr/>
          </p:nvSpPr>
          <p:spPr>
            <a:xfrm>
              <a:off x="7433436" y="5728447"/>
              <a:ext cx="551579" cy="269825"/>
            </a:xfrm>
            <a:custGeom>
              <a:avLst/>
              <a:gdLst>
                <a:gd name="connsiteX0" fmla="*/ 9779 w 551579"/>
                <a:gd name="connsiteY0" fmla="*/ 50052 h 269825"/>
                <a:gd name="connsiteX1" fmla="*/ 105664 w 551579"/>
                <a:gd name="connsiteY1" fmla="*/ 71071 h 269825"/>
                <a:gd name="connsiteX2" fmla="*/ 113474 w 551579"/>
                <a:gd name="connsiteY2" fmla="*/ 33986 h 269825"/>
                <a:gd name="connsiteX3" fmla="*/ 154495 w 551579"/>
                <a:gd name="connsiteY3" fmla="*/ 776 h 269825"/>
                <a:gd name="connsiteX4" fmla="*/ 186245 w 551579"/>
                <a:gd name="connsiteY4" fmla="*/ 5729 h 269825"/>
                <a:gd name="connsiteX5" fmla="*/ 212344 w 551579"/>
                <a:gd name="connsiteY5" fmla="*/ 71071 h 269825"/>
                <a:gd name="connsiteX6" fmla="*/ 551561 w 551579"/>
                <a:gd name="connsiteY6" fmla="*/ 251538 h 269825"/>
                <a:gd name="connsiteX7" fmla="*/ 546608 w 551579"/>
                <a:gd name="connsiteY7" fmla="*/ 269826 h 269825"/>
                <a:gd name="connsiteX8" fmla="*/ 0 w 551579"/>
                <a:gd name="connsiteY8" fmla="*/ 249886 h 26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1579" h="269825">
                  <a:moveTo>
                    <a:pt x="9779" y="50052"/>
                  </a:moveTo>
                  <a:cubicBezTo>
                    <a:pt x="9779" y="50052"/>
                    <a:pt x="49149" y="-10336"/>
                    <a:pt x="105664" y="71071"/>
                  </a:cubicBezTo>
                  <a:cubicBezTo>
                    <a:pt x="106675" y="58427"/>
                    <a:pt x="109300" y="45964"/>
                    <a:pt x="113474" y="33986"/>
                  </a:cubicBezTo>
                  <a:cubicBezTo>
                    <a:pt x="115633" y="28462"/>
                    <a:pt x="128397" y="4649"/>
                    <a:pt x="154495" y="776"/>
                  </a:cubicBezTo>
                  <a:cubicBezTo>
                    <a:pt x="165335" y="-1172"/>
                    <a:pt x="176514" y="572"/>
                    <a:pt x="186245" y="5729"/>
                  </a:cubicBezTo>
                  <a:cubicBezTo>
                    <a:pt x="209550" y="20143"/>
                    <a:pt x="208979" y="55005"/>
                    <a:pt x="212344" y="71071"/>
                  </a:cubicBezTo>
                  <a:cubicBezTo>
                    <a:pt x="234506" y="174068"/>
                    <a:pt x="546036" y="180164"/>
                    <a:pt x="551561" y="251538"/>
                  </a:cubicBezTo>
                  <a:cubicBezTo>
                    <a:pt x="551782" y="257992"/>
                    <a:pt x="550056" y="264364"/>
                    <a:pt x="546608" y="269826"/>
                  </a:cubicBezTo>
                  <a:lnTo>
                    <a:pt x="0" y="249886"/>
                  </a:lnTo>
                  <a:close/>
                </a:path>
              </a:pathLst>
            </a:custGeom>
            <a:solidFill>
              <a:srgbClr val="21222D"/>
            </a:solidFill>
            <a:ln w="6350" cap="flat">
              <a:noFill/>
              <a:prstDash val="solid"/>
              <a:miter/>
            </a:ln>
          </p:spPr>
          <p:txBody>
            <a:bodyPr rtlCol="0" anchor="ctr"/>
            <a:lstStyle/>
            <a:p>
              <a:endParaRPr lang="es-MX" sz="1050"/>
            </a:p>
          </p:txBody>
        </p:sp>
        <p:sp>
          <p:nvSpPr>
            <p:cNvPr id="81" name="Forma libre 59">
              <a:extLst>
                <a:ext uri="{FF2B5EF4-FFF2-40B4-BE49-F238E27FC236}">
                  <a16:creationId xmlns:a16="http://schemas.microsoft.com/office/drawing/2014/main" id="{7625A6E3-3D34-3D2D-698E-118277CD5141}"/>
                </a:ext>
              </a:extLst>
            </p:cNvPr>
            <p:cNvSpPr/>
            <p:nvPr/>
          </p:nvSpPr>
          <p:spPr>
            <a:xfrm>
              <a:off x="8188642" y="2665031"/>
              <a:ext cx="104945" cy="269770"/>
            </a:xfrm>
            <a:custGeom>
              <a:avLst/>
              <a:gdLst>
                <a:gd name="connsiteX0" fmla="*/ 0 w 104945"/>
                <a:gd name="connsiteY0" fmla="*/ 96583 h 269770"/>
                <a:gd name="connsiteX1" fmla="*/ 81724 w 104945"/>
                <a:gd name="connsiteY1" fmla="*/ 0 h 269770"/>
                <a:gd name="connsiteX2" fmla="*/ 60451 w 104945"/>
                <a:gd name="connsiteY2" fmla="*/ 107124 h 269770"/>
                <a:gd name="connsiteX3" fmla="*/ 52641 w 104945"/>
                <a:gd name="connsiteY3" fmla="*/ 208153 h 269770"/>
                <a:gd name="connsiteX4" fmla="*/ 41973 w 104945"/>
                <a:gd name="connsiteY4" fmla="*/ 258127 h 269770"/>
                <a:gd name="connsiteX5" fmla="*/ 8953 w 104945"/>
                <a:gd name="connsiteY5" fmla="*/ 194627 h 269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945" h="269770">
                  <a:moveTo>
                    <a:pt x="0" y="96583"/>
                  </a:moveTo>
                  <a:lnTo>
                    <a:pt x="81724" y="0"/>
                  </a:lnTo>
                  <a:cubicBezTo>
                    <a:pt x="81724" y="0"/>
                    <a:pt x="146114" y="14986"/>
                    <a:pt x="60451" y="107124"/>
                  </a:cubicBezTo>
                  <a:cubicBezTo>
                    <a:pt x="60451" y="107124"/>
                    <a:pt x="92901" y="127635"/>
                    <a:pt x="52641" y="208153"/>
                  </a:cubicBezTo>
                  <a:cubicBezTo>
                    <a:pt x="48196" y="224609"/>
                    <a:pt x="44634" y="241291"/>
                    <a:pt x="41973" y="258127"/>
                  </a:cubicBezTo>
                  <a:cubicBezTo>
                    <a:pt x="36957" y="289179"/>
                    <a:pt x="11239" y="254762"/>
                    <a:pt x="8953" y="194627"/>
                  </a:cubicBezTo>
                  <a:close/>
                </a:path>
              </a:pathLst>
            </a:custGeom>
            <a:solidFill>
              <a:srgbClr val="FFCBB2"/>
            </a:solidFill>
            <a:ln w="6350" cap="flat">
              <a:noFill/>
              <a:prstDash val="solid"/>
              <a:miter/>
            </a:ln>
          </p:spPr>
          <p:txBody>
            <a:bodyPr rtlCol="0" anchor="ctr"/>
            <a:lstStyle/>
            <a:p>
              <a:endParaRPr lang="es-MX" sz="1050"/>
            </a:p>
          </p:txBody>
        </p:sp>
        <p:sp>
          <p:nvSpPr>
            <p:cNvPr id="82" name="Forma libre 60">
              <a:extLst>
                <a:ext uri="{FF2B5EF4-FFF2-40B4-BE49-F238E27FC236}">
                  <a16:creationId xmlns:a16="http://schemas.microsoft.com/office/drawing/2014/main" id="{E3A63203-81E5-A911-0265-12C18C750D37}"/>
                </a:ext>
              </a:extLst>
            </p:cNvPr>
            <p:cNvSpPr/>
            <p:nvPr/>
          </p:nvSpPr>
          <p:spPr>
            <a:xfrm>
              <a:off x="8130222" y="2132901"/>
              <a:ext cx="119888" cy="92963"/>
            </a:xfrm>
            <a:custGeom>
              <a:avLst/>
              <a:gdLst>
                <a:gd name="connsiteX0" fmla="*/ 0 w 119888"/>
                <a:gd name="connsiteY0" fmla="*/ 0 h 92963"/>
                <a:gd name="connsiteX1" fmla="*/ 119888 w 119888"/>
                <a:gd name="connsiteY1" fmla="*/ 92964 h 92963"/>
              </a:gdLst>
              <a:ahLst/>
              <a:cxnLst>
                <a:cxn ang="0">
                  <a:pos x="connsiteX0" y="connsiteY0"/>
                </a:cxn>
                <a:cxn ang="0">
                  <a:pos x="connsiteX1" y="connsiteY1"/>
                </a:cxn>
              </a:cxnLst>
              <a:rect l="l" t="t" r="r" b="b"/>
              <a:pathLst>
                <a:path w="119888" h="92963">
                  <a:moveTo>
                    <a:pt x="0" y="0"/>
                  </a:moveTo>
                  <a:lnTo>
                    <a:pt x="119888" y="92964"/>
                  </a:lnTo>
                </a:path>
              </a:pathLst>
            </a:custGeom>
            <a:ln w="23495" cap="rnd">
              <a:solidFill>
                <a:srgbClr val="FDD772"/>
              </a:solidFill>
              <a:prstDash val="solid"/>
              <a:miter/>
            </a:ln>
          </p:spPr>
          <p:txBody>
            <a:bodyPr rtlCol="0" anchor="ctr"/>
            <a:lstStyle/>
            <a:p>
              <a:endParaRPr lang="es-MX" sz="1050"/>
            </a:p>
          </p:txBody>
        </p:sp>
        <p:sp>
          <p:nvSpPr>
            <p:cNvPr id="83" name="Forma libre 61">
              <a:extLst>
                <a:ext uri="{FF2B5EF4-FFF2-40B4-BE49-F238E27FC236}">
                  <a16:creationId xmlns:a16="http://schemas.microsoft.com/office/drawing/2014/main" id="{DB3672A9-03FE-352F-55EC-B5A39E170D24}"/>
                </a:ext>
              </a:extLst>
            </p:cNvPr>
            <p:cNvSpPr/>
            <p:nvPr/>
          </p:nvSpPr>
          <p:spPr>
            <a:xfrm>
              <a:off x="8418004" y="1899094"/>
              <a:ext cx="71945" cy="128904"/>
            </a:xfrm>
            <a:custGeom>
              <a:avLst/>
              <a:gdLst>
                <a:gd name="connsiteX0" fmla="*/ 0 w 71945"/>
                <a:gd name="connsiteY0" fmla="*/ 0 h 128904"/>
                <a:gd name="connsiteX1" fmla="*/ 71945 w 71945"/>
                <a:gd name="connsiteY1" fmla="*/ 128905 h 128904"/>
              </a:gdLst>
              <a:ahLst/>
              <a:cxnLst>
                <a:cxn ang="0">
                  <a:pos x="connsiteX0" y="connsiteY0"/>
                </a:cxn>
                <a:cxn ang="0">
                  <a:pos x="connsiteX1" y="connsiteY1"/>
                </a:cxn>
              </a:cxnLst>
              <a:rect l="l" t="t" r="r" b="b"/>
              <a:pathLst>
                <a:path w="71945" h="128904">
                  <a:moveTo>
                    <a:pt x="0" y="0"/>
                  </a:moveTo>
                  <a:cubicBezTo>
                    <a:pt x="23939" y="43180"/>
                    <a:pt x="47942" y="85725"/>
                    <a:pt x="71945" y="128905"/>
                  </a:cubicBezTo>
                </a:path>
              </a:pathLst>
            </a:custGeom>
            <a:noFill/>
            <a:ln w="23495" cap="rnd">
              <a:solidFill>
                <a:srgbClr val="FDD772"/>
              </a:solidFill>
              <a:prstDash val="solid"/>
              <a:miter/>
            </a:ln>
          </p:spPr>
          <p:txBody>
            <a:bodyPr rtlCol="0" anchor="ctr"/>
            <a:lstStyle/>
            <a:p>
              <a:endParaRPr lang="es-MX" sz="1050"/>
            </a:p>
          </p:txBody>
        </p:sp>
        <p:sp>
          <p:nvSpPr>
            <p:cNvPr id="84" name="Forma libre 62">
              <a:extLst>
                <a:ext uri="{FF2B5EF4-FFF2-40B4-BE49-F238E27FC236}">
                  <a16:creationId xmlns:a16="http://schemas.microsoft.com/office/drawing/2014/main" id="{26C244F8-0B93-3E6B-96CA-57D036385AE4}"/>
                </a:ext>
              </a:extLst>
            </p:cNvPr>
            <p:cNvSpPr/>
            <p:nvPr/>
          </p:nvSpPr>
          <p:spPr>
            <a:xfrm>
              <a:off x="8888603" y="1851151"/>
              <a:ext cx="24003" cy="143891"/>
            </a:xfrm>
            <a:custGeom>
              <a:avLst/>
              <a:gdLst>
                <a:gd name="connsiteX0" fmla="*/ 24003 w 24003"/>
                <a:gd name="connsiteY0" fmla="*/ 0 h 143891"/>
                <a:gd name="connsiteX1" fmla="*/ 0 w 24003"/>
                <a:gd name="connsiteY1" fmla="*/ 143891 h 143891"/>
              </a:gdLst>
              <a:ahLst/>
              <a:cxnLst>
                <a:cxn ang="0">
                  <a:pos x="connsiteX0" y="connsiteY0"/>
                </a:cxn>
                <a:cxn ang="0">
                  <a:pos x="connsiteX1" y="connsiteY1"/>
                </a:cxn>
              </a:cxnLst>
              <a:rect l="l" t="t" r="r" b="b"/>
              <a:pathLst>
                <a:path w="24003" h="143891">
                  <a:moveTo>
                    <a:pt x="24003" y="0"/>
                  </a:moveTo>
                  <a:cubicBezTo>
                    <a:pt x="15875" y="47752"/>
                    <a:pt x="7683" y="95250"/>
                    <a:pt x="0" y="143891"/>
                  </a:cubicBezTo>
                </a:path>
              </a:pathLst>
            </a:custGeom>
            <a:noFill/>
            <a:ln w="23495" cap="rnd">
              <a:solidFill>
                <a:srgbClr val="FDD772"/>
              </a:solidFill>
              <a:prstDash val="solid"/>
              <a:miter/>
            </a:ln>
          </p:spPr>
          <p:txBody>
            <a:bodyPr rtlCol="0" anchor="ctr"/>
            <a:lstStyle/>
            <a:p>
              <a:endParaRPr lang="es-MX" sz="1050"/>
            </a:p>
          </p:txBody>
        </p:sp>
        <p:sp>
          <p:nvSpPr>
            <p:cNvPr id="85" name="Forma libre 447">
              <a:extLst>
                <a:ext uri="{FF2B5EF4-FFF2-40B4-BE49-F238E27FC236}">
                  <a16:creationId xmlns:a16="http://schemas.microsoft.com/office/drawing/2014/main" id="{DA900CF4-66DE-82E5-58FB-3D35575D2C0A}"/>
                </a:ext>
              </a:extLst>
            </p:cNvPr>
            <p:cNvSpPr/>
            <p:nvPr/>
          </p:nvSpPr>
          <p:spPr>
            <a:xfrm>
              <a:off x="9203372" y="2081974"/>
              <a:ext cx="122935" cy="101917"/>
            </a:xfrm>
            <a:custGeom>
              <a:avLst/>
              <a:gdLst>
                <a:gd name="connsiteX0" fmla="*/ 122936 w 122935"/>
                <a:gd name="connsiteY0" fmla="*/ 0 h 101917"/>
                <a:gd name="connsiteX1" fmla="*/ 0 w 122935"/>
                <a:gd name="connsiteY1" fmla="*/ 101918 h 101917"/>
              </a:gdLst>
              <a:ahLst/>
              <a:cxnLst>
                <a:cxn ang="0">
                  <a:pos x="connsiteX0" y="connsiteY0"/>
                </a:cxn>
                <a:cxn ang="0">
                  <a:pos x="connsiteX1" y="connsiteY1"/>
                </a:cxn>
              </a:cxnLst>
              <a:rect l="l" t="t" r="r" b="b"/>
              <a:pathLst>
                <a:path w="122935" h="101917">
                  <a:moveTo>
                    <a:pt x="122936" y="0"/>
                  </a:moveTo>
                  <a:cubicBezTo>
                    <a:pt x="81788" y="33973"/>
                    <a:pt x="41148" y="67945"/>
                    <a:pt x="0" y="101918"/>
                  </a:cubicBezTo>
                </a:path>
              </a:pathLst>
            </a:custGeom>
            <a:noFill/>
            <a:ln w="23495" cap="rnd">
              <a:solidFill>
                <a:srgbClr val="FDD772"/>
              </a:solidFill>
              <a:prstDash val="solid"/>
              <a:miter/>
            </a:ln>
          </p:spPr>
          <p:txBody>
            <a:bodyPr rtlCol="0" anchor="ctr"/>
            <a:lstStyle/>
            <a:p>
              <a:endParaRPr lang="es-MX" sz="1050"/>
            </a:p>
          </p:txBody>
        </p:sp>
        <p:sp>
          <p:nvSpPr>
            <p:cNvPr id="86" name="Forma libre 448">
              <a:extLst>
                <a:ext uri="{FF2B5EF4-FFF2-40B4-BE49-F238E27FC236}">
                  <a16:creationId xmlns:a16="http://schemas.microsoft.com/office/drawing/2014/main" id="{DF61F0F0-3289-0BE5-D46F-025B23EC6062}"/>
                </a:ext>
              </a:extLst>
            </p:cNvPr>
            <p:cNvSpPr/>
            <p:nvPr/>
          </p:nvSpPr>
          <p:spPr>
            <a:xfrm>
              <a:off x="8170671" y="4259770"/>
              <a:ext cx="554609" cy="632197"/>
            </a:xfrm>
            <a:custGeom>
              <a:avLst/>
              <a:gdLst>
                <a:gd name="connsiteX0" fmla="*/ 0 w 554609"/>
                <a:gd name="connsiteY0" fmla="*/ 149098 h 632197"/>
                <a:gd name="connsiteX1" fmla="*/ 198310 w 554609"/>
                <a:gd name="connsiteY1" fmla="*/ 396748 h 632197"/>
                <a:gd name="connsiteX2" fmla="*/ 422022 w 554609"/>
                <a:gd name="connsiteY2" fmla="*/ 93663 h 632197"/>
                <a:gd name="connsiteX3" fmla="*/ 371729 w 554609"/>
                <a:gd name="connsiteY3" fmla="*/ 53213 h 632197"/>
                <a:gd name="connsiteX4" fmla="*/ 364554 w 554609"/>
                <a:gd name="connsiteY4" fmla="*/ 0 h 632197"/>
                <a:gd name="connsiteX5" fmla="*/ 554610 w 554609"/>
                <a:gd name="connsiteY5" fmla="*/ 88900 h 632197"/>
                <a:gd name="connsiteX6" fmla="*/ 184468 w 554609"/>
                <a:gd name="connsiteY6" fmla="*/ 631889 h 632197"/>
                <a:gd name="connsiteX7" fmla="*/ 11621 w 554609"/>
                <a:gd name="connsiteY7" fmla="*/ 498920 h 63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4609" h="632197">
                  <a:moveTo>
                    <a:pt x="0" y="149098"/>
                  </a:moveTo>
                  <a:cubicBezTo>
                    <a:pt x="0" y="149098"/>
                    <a:pt x="154115" y="389001"/>
                    <a:pt x="198310" y="396748"/>
                  </a:cubicBezTo>
                  <a:cubicBezTo>
                    <a:pt x="242507" y="404495"/>
                    <a:pt x="422022" y="93663"/>
                    <a:pt x="422022" y="93663"/>
                  </a:cubicBezTo>
                  <a:cubicBezTo>
                    <a:pt x="400483" y="87523"/>
                    <a:pt x="382344" y="72934"/>
                    <a:pt x="371729" y="53213"/>
                  </a:cubicBezTo>
                  <a:cubicBezTo>
                    <a:pt x="363665" y="36712"/>
                    <a:pt x="361149" y="18047"/>
                    <a:pt x="364554" y="0"/>
                  </a:cubicBezTo>
                  <a:cubicBezTo>
                    <a:pt x="428054" y="29972"/>
                    <a:pt x="491554" y="59309"/>
                    <a:pt x="554610" y="88900"/>
                  </a:cubicBezTo>
                  <a:cubicBezTo>
                    <a:pt x="493268" y="433007"/>
                    <a:pt x="324231" y="641350"/>
                    <a:pt x="184468" y="631889"/>
                  </a:cubicBezTo>
                  <a:cubicBezTo>
                    <a:pt x="160210" y="630238"/>
                    <a:pt x="89218" y="618617"/>
                    <a:pt x="11621" y="498920"/>
                  </a:cubicBezTo>
                  <a:close/>
                </a:path>
              </a:pathLst>
            </a:custGeom>
            <a:solidFill>
              <a:srgbClr val="AD625E"/>
            </a:solidFill>
            <a:ln w="6350" cap="flat">
              <a:noFill/>
              <a:prstDash val="solid"/>
              <a:miter/>
            </a:ln>
          </p:spPr>
          <p:txBody>
            <a:bodyPr rtlCol="0" anchor="ctr"/>
            <a:lstStyle/>
            <a:p>
              <a:endParaRPr lang="es-MX" sz="1050"/>
            </a:p>
          </p:txBody>
        </p:sp>
        <p:sp>
          <p:nvSpPr>
            <p:cNvPr id="87" name="Forma libre 449">
              <a:extLst>
                <a:ext uri="{FF2B5EF4-FFF2-40B4-BE49-F238E27FC236}">
                  <a16:creationId xmlns:a16="http://schemas.microsoft.com/office/drawing/2014/main" id="{D2CA3AAA-981C-9919-F57B-D94F386DCB0C}"/>
                </a:ext>
              </a:extLst>
            </p:cNvPr>
            <p:cNvSpPr/>
            <p:nvPr/>
          </p:nvSpPr>
          <p:spPr>
            <a:xfrm>
              <a:off x="10727563" y="5461889"/>
              <a:ext cx="278753" cy="314935"/>
            </a:xfrm>
            <a:custGeom>
              <a:avLst/>
              <a:gdLst>
                <a:gd name="connsiteX0" fmla="*/ 137922 w 278753"/>
                <a:gd name="connsiteY0" fmla="*/ 0 h 314935"/>
                <a:gd name="connsiteX1" fmla="*/ 277622 w 278753"/>
                <a:gd name="connsiteY1" fmla="*/ 217297 h 314935"/>
                <a:gd name="connsiteX2" fmla="*/ 260921 w 278753"/>
                <a:gd name="connsiteY2" fmla="*/ 287147 h 314935"/>
                <a:gd name="connsiteX3" fmla="*/ 157797 w 278753"/>
                <a:gd name="connsiteY3" fmla="*/ 304292 h 314935"/>
                <a:gd name="connsiteX4" fmla="*/ 0 w 278753"/>
                <a:gd name="connsiteY4" fmla="*/ 63754 h 314935"/>
                <a:gd name="connsiteX5" fmla="*/ 137922 w 278753"/>
                <a:gd name="connsiteY5" fmla="*/ 0 h 314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8753" h="314935">
                  <a:moveTo>
                    <a:pt x="137922" y="0"/>
                  </a:moveTo>
                  <a:cubicBezTo>
                    <a:pt x="184721" y="72390"/>
                    <a:pt x="231584" y="144843"/>
                    <a:pt x="277622" y="217297"/>
                  </a:cubicBezTo>
                  <a:cubicBezTo>
                    <a:pt x="278765" y="223647"/>
                    <a:pt x="283210" y="259270"/>
                    <a:pt x="260921" y="287147"/>
                  </a:cubicBezTo>
                  <a:cubicBezTo>
                    <a:pt x="237490" y="315913"/>
                    <a:pt x="195135" y="323596"/>
                    <a:pt x="157797" y="304292"/>
                  </a:cubicBezTo>
                  <a:cubicBezTo>
                    <a:pt x="105346" y="224091"/>
                    <a:pt x="52388" y="143954"/>
                    <a:pt x="0" y="63754"/>
                  </a:cubicBezTo>
                  <a:cubicBezTo>
                    <a:pt x="45910" y="42037"/>
                    <a:pt x="92139" y="21018"/>
                    <a:pt x="137922" y="0"/>
                  </a:cubicBezTo>
                  <a:close/>
                </a:path>
              </a:pathLst>
            </a:custGeom>
            <a:solidFill>
              <a:srgbClr val="E09A76"/>
            </a:solidFill>
            <a:ln w="6350" cap="flat">
              <a:noFill/>
              <a:prstDash val="solid"/>
              <a:miter/>
            </a:ln>
          </p:spPr>
          <p:txBody>
            <a:bodyPr rtlCol="0" anchor="ctr"/>
            <a:lstStyle/>
            <a:p>
              <a:endParaRPr lang="es-MX" sz="1050"/>
            </a:p>
          </p:txBody>
        </p:sp>
        <p:sp>
          <p:nvSpPr>
            <p:cNvPr id="88" name="Forma libre 450">
              <a:extLst>
                <a:ext uri="{FF2B5EF4-FFF2-40B4-BE49-F238E27FC236}">
                  <a16:creationId xmlns:a16="http://schemas.microsoft.com/office/drawing/2014/main" id="{CF770363-2248-BFB8-5291-00110754151D}"/>
                </a:ext>
              </a:extLst>
            </p:cNvPr>
            <p:cNvSpPr/>
            <p:nvPr/>
          </p:nvSpPr>
          <p:spPr>
            <a:xfrm>
              <a:off x="10826622" y="5677725"/>
              <a:ext cx="227838" cy="329755"/>
            </a:xfrm>
            <a:custGeom>
              <a:avLst/>
              <a:gdLst>
                <a:gd name="connsiteX0" fmla="*/ 58928 w 227838"/>
                <a:gd name="connsiteY0" fmla="*/ 87440 h 329755"/>
                <a:gd name="connsiteX1" fmla="*/ 0 w 227838"/>
                <a:gd name="connsiteY1" fmla="*/ 329755 h 329755"/>
                <a:gd name="connsiteX2" fmla="*/ 227838 w 227838"/>
                <a:gd name="connsiteY2" fmla="*/ 70739 h 329755"/>
                <a:gd name="connsiteX3" fmla="*/ 178435 w 227838"/>
                <a:gd name="connsiteY3" fmla="*/ 0 h 329755"/>
                <a:gd name="connsiteX4" fmla="*/ 58928 w 227838"/>
                <a:gd name="connsiteY4" fmla="*/ 87440 h 329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838" h="329755">
                  <a:moveTo>
                    <a:pt x="58928" y="87440"/>
                  </a:moveTo>
                  <a:lnTo>
                    <a:pt x="0" y="329755"/>
                  </a:lnTo>
                  <a:lnTo>
                    <a:pt x="227838" y="70739"/>
                  </a:lnTo>
                  <a:lnTo>
                    <a:pt x="178435" y="0"/>
                  </a:lnTo>
                  <a:lnTo>
                    <a:pt x="58928" y="87440"/>
                  </a:lnTo>
                  <a:close/>
                </a:path>
              </a:pathLst>
            </a:custGeom>
            <a:solidFill>
              <a:srgbClr val="E09A76"/>
            </a:solidFill>
            <a:ln w="6350" cap="flat">
              <a:noFill/>
              <a:prstDash val="solid"/>
              <a:miter/>
            </a:ln>
          </p:spPr>
          <p:txBody>
            <a:bodyPr rtlCol="0" anchor="ctr"/>
            <a:lstStyle/>
            <a:p>
              <a:endParaRPr lang="es-MX" sz="1050"/>
            </a:p>
          </p:txBody>
        </p:sp>
        <p:sp>
          <p:nvSpPr>
            <p:cNvPr id="89" name="Forma libre 453">
              <a:extLst>
                <a:ext uri="{FF2B5EF4-FFF2-40B4-BE49-F238E27FC236}">
                  <a16:creationId xmlns:a16="http://schemas.microsoft.com/office/drawing/2014/main" id="{4F54EC4D-28C8-D27F-402D-E66CFCCC2AEB}"/>
                </a:ext>
              </a:extLst>
            </p:cNvPr>
            <p:cNvSpPr/>
            <p:nvPr/>
          </p:nvSpPr>
          <p:spPr>
            <a:xfrm>
              <a:off x="10781788" y="5704713"/>
              <a:ext cx="296675" cy="398692"/>
            </a:xfrm>
            <a:custGeom>
              <a:avLst/>
              <a:gdLst>
                <a:gd name="connsiteX0" fmla="*/ 80902 w 296675"/>
                <a:gd name="connsiteY0" fmla="*/ 157607 h 398692"/>
                <a:gd name="connsiteX1" fmla="*/ 90300 w 296675"/>
                <a:gd name="connsiteY1" fmla="*/ 167005 h 398692"/>
                <a:gd name="connsiteX2" fmla="*/ 136083 w 296675"/>
                <a:gd name="connsiteY2" fmla="*/ 144843 h 398692"/>
                <a:gd name="connsiteX3" fmla="*/ 241493 w 296675"/>
                <a:gd name="connsiteY3" fmla="*/ 0 h 398692"/>
                <a:gd name="connsiteX4" fmla="*/ 296675 w 296675"/>
                <a:gd name="connsiteY4" fmla="*/ 77153 h 398692"/>
                <a:gd name="connsiteX5" fmla="*/ 250892 w 296675"/>
                <a:gd name="connsiteY5" fmla="*/ 139255 h 398692"/>
                <a:gd name="connsiteX6" fmla="*/ 1464 w 296675"/>
                <a:gd name="connsiteY6" fmla="*/ 397383 h 398692"/>
                <a:gd name="connsiteX7" fmla="*/ 39564 w 296675"/>
                <a:gd name="connsiteY7" fmla="*/ 266383 h 398692"/>
                <a:gd name="connsiteX8" fmla="*/ 80902 w 296675"/>
                <a:gd name="connsiteY8" fmla="*/ 157607 h 39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675" h="398692">
                  <a:moveTo>
                    <a:pt x="80902" y="157607"/>
                  </a:moveTo>
                  <a:cubicBezTo>
                    <a:pt x="83088" y="161562"/>
                    <a:pt x="86345" y="164819"/>
                    <a:pt x="90300" y="167005"/>
                  </a:cubicBezTo>
                  <a:cubicBezTo>
                    <a:pt x="103000" y="173355"/>
                    <a:pt x="121732" y="164274"/>
                    <a:pt x="136083" y="144843"/>
                  </a:cubicBezTo>
                  <a:cubicBezTo>
                    <a:pt x="171390" y="96520"/>
                    <a:pt x="206759" y="48260"/>
                    <a:pt x="241493" y="0"/>
                  </a:cubicBezTo>
                  <a:cubicBezTo>
                    <a:pt x="259718" y="25400"/>
                    <a:pt x="278451" y="50800"/>
                    <a:pt x="296675" y="77153"/>
                  </a:cubicBezTo>
                  <a:cubicBezTo>
                    <a:pt x="286198" y="92139"/>
                    <a:pt x="270195" y="113728"/>
                    <a:pt x="250892" y="139255"/>
                  </a:cubicBezTo>
                  <a:cubicBezTo>
                    <a:pt x="159832" y="258635"/>
                    <a:pt x="22292" y="414591"/>
                    <a:pt x="1464" y="397383"/>
                  </a:cubicBezTo>
                  <a:cubicBezTo>
                    <a:pt x="-4886" y="391795"/>
                    <a:pt x="9718" y="350203"/>
                    <a:pt x="39564" y="266383"/>
                  </a:cubicBezTo>
                  <a:cubicBezTo>
                    <a:pt x="56074" y="221424"/>
                    <a:pt x="70361" y="184214"/>
                    <a:pt x="80902" y="157607"/>
                  </a:cubicBezTo>
                  <a:close/>
                </a:path>
              </a:pathLst>
            </a:custGeom>
            <a:solidFill>
              <a:srgbClr val="21222D"/>
            </a:solidFill>
            <a:ln w="6350" cap="flat">
              <a:noFill/>
              <a:prstDash val="solid"/>
              <a:miter/>
            </a:ln>
          </p:spPr>
          <p:txBody>
            <a:bodyPr rtlCol="0" anchor="ctr"/>
            <a:lstStyle/>
            <a:p>
              <a:endParaRPr lang="es-MX" sz="1050"/>
            </a:p>
          </p:txBody>
        </p:sp>
        <p:sp>
          <p:nvSpPr>
            <p:cNvPr id="90" name="Forma libre 454">
              <a:extLst>
                <a:ext uri="{FF2B5EF4-FFF2-40B4-BE49-F238E27FC236}">
                  <a16:creationId xmlns:a16="http://schemas.microsoft.com/office/drawing/2014/main" id="{EE99ABFF-D141-B41F-4940-5DB95930D0FE}"/>
                </a:ext>
              </a:extLst>
            </p:cNvPr>
            <p:cNvSpPr/>
            <p:nvPr/>
          </p:nvSpPr>
          <p:spPr>
            <a:xfrm>
              <a:off x="10164191" y="5755576"/>
              <a:ext cx="155828" cy="350728"/>
            </a:xfrm>
            <a:custGeom>
              <a:avLst/>
              <a:gdLst>
                <a:gd name="connsiteX0" fmla="*/ 155828 w 155828"/>
                <a:gd name="connsiteY0" fmla="*/ 39052 h 350728"/>
                <a:gd name="connsiteX1" fmla="*/ 143637 w 155828"/>
                <a:gd name="connsiteY1" fmla="*/ 304673 h 350728"/>
                <a:gd name="connsiteX2" fmla="*/ 90932 w 155828"/>
                <a:gd name="connsiteY2" fmla="*/ 349123 h 350728"/>
                <a:gd name="connsiteX3" fmla="*/ 0 w 155828"/>
                <a:gd name="connsiteY3" fmla="*/ 295720 h 350728"/>
                <a:gd name="connsiteX4" fmla="*/ 11049 w 155828"/>
                <a:gd name="connsiteY4" fmla="*/ 0 h 350728"/>
                <a:gd name="connsiteX5" fmla="*/ 155828 w 155828"/>
                <a:gd name="connsiteY5" fmla="*/ 39052 h 350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828" h="350728">
                  <a:moveTo>
                    <a:pt x="155828" y="39052"/>
                  </a:moveTo>
                  <a:cubicBezTo>
                    <a:pt x="151955" y="127571"/>
                    <a:pt x="147510" y="216154"/>
                    <a:pt x="143637" y="304673"/>
                  </a:cubicBezTo>
                  <a:cubicBezTo>
                    <a:pt x="140843" y="310261"/>
                    <a:pt x="124206" y="341947"/>
                    <a:pt x="90932" y="349123"/>
                  </a:cubicBezTo>
                  <a:cubicBezTo>
                    <a:pt x="56578" y="356933"/>
                    <a:pt x="18288" y="335788"/>
                    <a:pt x="0" y="295720"/>
                  </a:cubicBezTo>
                  <a:cubicBezTo>
                    <a:pt x="3873" y="197104"/>
                    <a:pt x="7747" y="98552"/>
                    <a:pt x="11049" y="0"/>
                  </a:cubicBezTo>
                  <a:cubicBezTo>
                    <a:pt x="59309" y="13462"/>
                    <a:pt x="107569" y="26226"/>
                    <a:pt x="155828" y="39052"/>
                  </a:cubicBezTo>
                  <a:close/>
                </a:path>
              </a:pathLst>
            </a:custGeom>
            <a:solidFill>
              <a:srgbClr val="E09A76"/>
            </a:solidFill>
            <a:ln w="6350" cap="flat">
              <a:noFill/>
              <a:prstDash val="solid"/>
              <a:miter/>
            </a:ln>
          </p:spPr>
          <p:txBody>
            <a:bodyPr rtlCol="0" anchor="ctr"/>
            <a:lstStyle/>
            <a:p>
              <a:endParaRPr lang="es-MX" sz="1050"/>
            </a:p>
          </p:txBody>
        </p:sp>
        <p:sp>
          <p:nvSpPr>
            <p:cNvPr id="91" name="Forma libre 456">
              <a:extLst>
                <a:ext uri="{FF2B5EF4-FFF2-40B4-BE49-F238E27FC236}">
                  <a16:creationId xmlns:a16="http://schemas.microsoft.com/office/drawing/2014/main" id="{99EA467F-E49E-7811-FCC3-4C78D917FF3C}"/>
                </a:ext>
              </a:extLst>
            </p:cNvPr>
            <p:cNvSpPr/>
            <p:nvPr/>
          </p:nvSpPr>
          <p:spPr>
            <a:xfrm>
              <a:off x="9984295" y="6052439"/>
              <a:ext cx="323786" cy="152844"/>
            </a:xfrm>
            <a:custGeom>
              <a:avLst/>
              <a:gdLst>
                <a:gd name="connsiteX0" fmla="*/ 180849 w 323786"/>
                <a:gd name="connsiteY0" fmla="*/ 0 h 152844"/>
                <a:gd name="connsiteX1" fmla="*/ 0 w 323786"/>
                <a:gd name="connsiteY1" fmla="*/ 152845 h 152844"/>
                <a:gd name="connsiteX2" fmla="*/ 323215 w 323786"/>
                <a:gd name="connsiteY2" fmla="*/ 96393 h 152844"/>
                <a:gd name="connsiteX3" fmla="*/ 323786 w 323786"/>
                <a:gd name="connsiteY3" fmla="*/ 8318 h 152844"/>
                <a:gd name="connsiteX4" fmla="*/ 180849 w 323786"/>
                <a:gd name="connsiteY4" fmla="*/ 0 h 152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786" h="152844">
                  <a:moveTo>
                    <a:pt x="180849" y="0"/>
                  </a:moveTo>
                  <a:lnTo>
                    <a:pt x="0" y="152845"/>
                  </a:lnTo>
                  <a:lnTo>
                    <a:pt x="323215" y="96393"/>
                  </a:lnTo>
                  <a:lnTo>
                    <a:pt x="323786" y="8318"/>
                  </a:lnTo>
                  <a:lnTo>
                    <a:pt x="180849" y="0"/>
                  </a:lnTo>
                  <a:close/>
                </a:path>
              </a:pathLst>
            </a:custGeom>
            <a:solidFill>
              <a:srgbClr val="E09A76"/>
            </a:solidFill>
            <a:ln w="6350" cap="flat">
              <a:noFill/>
              <a:prstDash val="solid"/>
              <a:miter/>
            </a:ln>
          </p:spPr>
          <p:txBody>
            <a:bodyPr rtlCol="0" anchor="ctr"/>
            <a:lstStyle/>
            <a:p>
              <a:endParaRPr lang="es-MX" sz="1050"/>
            </a:p>
          </p:txBody>
        </p:sp>
        <p:sp>
          <p:nvSpPr>
            <p:cNvPr id="92" name="Forma libre 458">
              <a:extLst>
                <a:ext uri="{FF2B5EF4-FFF2-40B4-BE49-F238E27FC236}">
                  <a16:creationId xmlns:a16="http://schemas.microsoft.com/office/drawing/2014/main" id="{5DA3B26A-20AA-EF50-657C-2E454D74C427}"/>
                </a:ext>
              </a:extLst>
            </p:cNvPr>
            <p:cNvSpPr/>
            <p:nvPr/>
          </p:nvSpPr>
          <p:spPr>
            <a:xfrm>
              <a:off x="9894032" y="6094412"/>
              <a:ext cx="414049" cy="167859"/>
            </a:xfrm>
            <a:custGeom>
              <a:avLst/>
              <a:gdLst>
                <a:gd name="connsiteX0" fmla="*/ 197578 w 414049"/>
                <a:gd name="connsiteY0" fmla="*/ 19431 h 167859"/>
                <a:gd name="connsiteX1" fmla="*/ 199801 w 414049"/>
                <a:gd name="connsiteY1" fmla="*/ 33338 h 167859"/>
                <a:gd name="connsiteX2" fmla="*/ 248823 w 414049"/>
                <a:gd name="connsiteY2" fmla="*/ 45593 h 167859"/>
                <a:gd name="connsiteX3" fmla="*/ 413478 w 414049"/>
                <a:gd name="connsiteY3" fmla="*/ 0 h 167859"/>
                <a:gd name="connsiteX4" fmla="*/ 414050 w 414049"/>
                <a:gd name="connsiteY4" fmla="*/ 97282 h 167859"/>
                <a:gd name="connsiteX5" fmla="*/ 342994 w 414049"/>
                <a:gd name="connsiteY5" fmla="*/ 116713 h 167859"/>
                <a:gd name="connsiteX6" fmla="*/ 94 w 414049"/>
                <a:gd name="connsiteY6" fmla="*/ 157861 h 167859"/>
                <a:gd name="connsiteX7" fmla="*/ 103662 w 414049"/>
                <a:gd name="connsiteY7" fmla="*/ 78930 h 167859"/>
                <a:gd name="connsiteX8" fmla="*/ 197578 w 414049"/>
                <a:gd name="connsiteY8" fmla="*/ 19431 h 167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4049" h="167859">
                  <a:moveTo>
                    <a:pt x="197578" y="19431"/>
                  </a:moveTo>
                  <a:cubicBezTo>
                    <a:pt x="197161" y="24179"/>
                    <a:pt x="197924" y="28956"/>
                    <a:pt x="199801" y="33338"/>
                  </a:cubicBezTo>
                  <a:cubicBezTo>
                    <a:pt x="206151" y="46038"/>
                    <a:pt x="226217" y="51689"/>
                    <a:pt x="248823" y="45593"/>
                  </a:cubicBezTo>
                  <a:cubicBezTo>
                    <a:pt x="303877" y="30543"/>
                    <a:pt x="358424" y="14986"/>
                    <a:pt x="413478" y="0"/>
                  </a:cubicBezTo>
                  <a:cubicBezTo>
                    <a:pt x="413478" y="32195"/>
                    <a:pt x="414050" y="65024"/>
                    <a:pt x="414050" y="97282"/>
                  </a:cubicBezTo>
                  <a:cubicBezTo>
                    <a:pt x="396969" y="102298"/>
                    <a:pt x="372712" y="108966"/>
                    <a:pt x="342994" y="116713"/>
                  </a:cubicBezTo>
                  <a:cubicBezTo>
                    <a:pt x="204183" y="151765"/>
                    <a:pt x="7587" y="185103"/>
                    <a:pt x="94" y="157861"/>
                  </a:cubicBezTo>
                  <a:cubicBezTo>
                    <a:pt x="-2065" y="148971"/>
                    <a:pt x="33177" y="125603"/>
                    <a:pt x="103662" y="78930"/>
                  </a:cubicBezTo>
                  <a:cubicBezTo>
                    <a:pt x="141952" y="53911"/>
                    <a:pt x="173893" y="33909"/>
                    <a:pt x="197578" y="19431"/>
                  </a:cubicBezTo>
                  <a:close/>
                </a:path>
              </a:pathLst>
            </a:custGeom>
            <a:solidFill>
              <a:srgbClr val="21222D"/>
            </a:solidFill>
            <a:ln w="6350" cap="flat">
              <a:noFill/>
              <a:prstDash val="solid"/>
              <a:miter/>
            </a:ln>
          </p:spPr>
          <p:txBody>
            <a:bodyPr rtlCol="0" anchor="ctr"/>
            <a:lstStyle/>
            <a:p>
              <a:endParaRPr lang="es-MX" sz="1050"/>
            </a:p>
          </p:txBody>
        </p:sp>
        <p:sp>
          <p:nvSpPr>
            <p:cNvPr id="93" name="Forma libre 459">
              <a:extLst>
                <a:ext uri="{FF2B5EF4-FFF2-40B4-BE49-F238E27FC236}">
                  <a16:creationId xmlns:a16="http://schemas.microsoft.com/office/drawing/2014/main" id="{5ACF38F4-F8BA-4914-7469-BFD8A78EA29B}"/>
                </a:ext>
              </a:extLst>
            </p:cNvPr>
            <p:cNvSpPr/>
            <p:nvPr/>
          </p:nvSpPr>
          <p:spPr>
            <a:xfrm>
              <a:off x="10065257" y="3771138"/>
              <a:ext cx="302768" cy="2194485"/>
            </a:xfrm>
            <a:custGeom>
              <a:avLst/>
              <a:gdLst>
                <a:gd name="connsiteX0" fmla="*/ 100140 w 302768"/>
                <a:gd name="connsiteY0" fmla="*/ 0 h 2194485"/>
                <a:gd name="connsiteX1" fmla="*/ 0 w 302768"/>
                <a:gd name="connsiteY1" fmla="*/ 2192020 h 2194485"/>
                <a:gd name="connsiteX2" fmla="*/ 273558 w 302768"/>
                <a:gd name="connsiteY2" fmla="*/ 2128520 h 2194485"/>
                <a:gd name="connsiteX3" fmla="*/ 302768 w 302768"/>
                <a:gd name="connsiteY3" fmla="*/ 254 h 2194485"/>
              </a:gdLst>
              <a:ahLst/>
              <a:cxnLst>
                <a:cxn ang="0">
                  <a:pos x="connsiteX0" y="connsiteY0"/>
                </a:cxn>
                <a:cxn ang="0">
                  <a:pos x="connsiteX1" y="connsiteY1"/>
                </a:cxn>
                <a:cxn ang="0">
                  <a:pos x="connsiteX2" y="connsiteY2"/>
                </a:cxn>
                <a:cxn ang="0">
                  <a:pos x="connsiteX3" y="connsiteY3"/>
                </a:cxn>
              </a:cxnLst>
              <a:rect l="l" t="t" r="r" b="b"/>
              <a:pathLst>
                <a:path w="302768" h="2194485">
                  <a:moveTo>
                    <a:pt x="100140" y="0"/>
                  </a:moveTo>
                  <a:cubicBezTo>
                    <a:pt x="66611" y="730504"/>
                    <a:pt x="33232" y="1461178"/>
                    <a:pt x="0" y="2192020"/>
                  </a:cubicBezTo>
                  <a:cubicBezTo>
                    <a:pt x="95741" y="2202360"/>
                    <a:pt x="192162" y="2179978"/>
                    <a:pt x="273558" y="2128520"/>
                  </a:cubicBezTo>
                  <a:cubicBezTo>
                    <a:pt x="283464" y="1419098"/>
                    <a:pt x="293201" y="709676"/>
                    <a:pt x="302768" y="254"/>
                  </a:cubicBezTo>
                  <a:close/>
                </a:path>
              </a:pathLst>
            </a:custGeom>
            <a:solidFill>
              <a:srgbClr val="5097FF"/>
            </a:solidFill>
            <a:ln w="6350" cap="flat">
              <a:noFill/>
              <a:prstDash val="solid"/>
              <a:miter/>
            </a:ln>
          </p:spPr>
          <p:txBody>
            <a:bodyPr rtlCol="0" anchor="ctr"/>
            <a:lstStyle/>
            <a:p>
              <a:endParaRPr lang="es-MX" sz="1050"/>
            </a:p>
          </p:txBody>
        </p:sp>
        <p:sp>
          <p:nvSpPr>
            <p:cNvPr id="94" name="Forma libre 460">
              <a:extLst>
                <a:ext uri="{FF2B5EF4-FFF2-40B4-BE49-F238E27FC236}">
                  <a16:creationId xmlns:a16="http://schemas.microsoft.com/office/drawing/2014/main" id="{E6783593-D100-70F9-2984-84AF12C37193}"/>
                </a:ext>
              </a:extLst>
            </p:cNvPr>
            <p:cNvSpPr/>
            <p:nvPr/>
          </p:nvSpPr>
          <p:spPr>
            <a:xfrm>
              <a:off x="10113200" y="3807015"/>
              <a:ext cx="830389" cy="1879663"/>
            </a:xfrm>
            <a:custGeom>
              <a:avLst/>
              <a:gdLst>
                <a:gd name="connsiteX0" fmla="*/ 219519 w 830389"/>
                <a:gd name="connsiteY0" fmla="*/ 42227 h 1879663"/>
                <a:gd name="connsiteX1" fmla="*/ 0 w 830389"/>
                <a:gd name="connsiteY1" fmla="*/ 918019 h 1879663"/>
                <a:gd name="connsiteX2" fmla="*/ 667956 w 830389"/>
                <a:gd name="connsiteY2" fmla="*/ 1879663 h 1879663"/>
                <a:gd name="connsiteX3" fmla="*/ 830390 w 830389"/>
                <a:gd name="connsiteY3" fmla="*/ 1703006 h 1879663"/>
                <a:gd name="connsiteX4" fmla="*/ 555434 w 830389"/>
                <a:gd name="connsiteY4" fmla="*/ 1149604 h 1879663"/>
                <a:gd name="connsiteX5" fmla="*/ 435166 w 830389"/>
                <a:gd name="connsiteY5" fmla="*/ 940054 h 1879663"/>
                <a:gd name="connsiteX6" fmla="*/ 357505 w 830389"/>
                <a:gd name="connsiteY6" fmla="*/ 868045 h 1879663"/>
                <a:gd name="connsiteX7" fmla="*/ 315976 w 830389"/>
                <a:gd name="connsiteY7" fmla="*/ 837565 h 1879663"/>
                <a:gd name="connsiteX8" fmla="*/ 340360 w 830389"/>
                <a:gd name="connsiteY8" fmla="*/ 743966 h 1879663"/>
                <a:gd name="connsiteX9" fmla="*/ 384810 w 830389"/>
                <a:gd name="connsiteY9" fmla="*/ 626491 h 1879663"/>
                <a:gd name="connsiteX10" fmla="*/ 474091 w 830389"/>
                <a:gd name="connsiteY10" fmla="*/ 115189 h 1879663"/>
                <a:gd name="connsiteX11" fmla="*/ 382588 w 830389"/>
                <a:gd name="connsiteY11" fmla="*/ 0 h 187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0389" h="1879663">
                  <a:moveTo>
                    <a:pt x="219519" y="42227"/>
                  </a:moveTo>
                  <a:lnTo>
                    <a:pt x="0" y="918019"/>
                  </a:lnTo>
                  <a:lnTo>
                    <a:pt x="667956" y="1879663"/>
                  </a:lnTo>
                  <a:cubicBezTo>
                    <a:pt x="722249" y="1820989"/>
                    <a:pt x="775906" y="1761681"/>
                    <a:pt x="830390" y="1703006"/>
                  </a:cubicBezTo>
                  <a:cubicBezTo>
                    <a:pt x="677355" y="1427670"/>
                    <a:pt x="594805" y="1255966"/>
                    <a:pt x="555434" y="1149604"/>
                  </a:cubicBezTo>
                  <a:cubicBezTo>
                    <a:pt x="555434" y="1149604"/>
                    <a:pt x="507174" y="1018286"/>
                    <a:pt x="435166" y="940054"/>
                  </a:cubicBezTo>
                  <a:cubicBezTo>
                    <a:pt x="398526" y="900747"/>
                    <a:pt x="380809" y="880808"/>
                    <a:pt x="357505" y="868045"/>
                  </a:cubicBezTo>
                  <a:cubicBezTo>
                    <a:pt x="334201" y="855281"/>
                    <a:pt x="322643" y="852551"/>
                    <a:pt x="315976" y="837565"/>
                  </a:cubicBezTo>
                  <a:cubicBezTo>
                    <a:pt x="305435" y="814324"/>
                    <a:pt x="320929" y="786066"/>
                    <a:pt x="340360" y="743966"/>
                  </a:cubicBezTo>
                  <a:cubicBezTo>
                    <a:pt x="357505" y="705866"/>
                    <a:pt x="367538" y="664718"/>
                    <a:pt x="384810" y="626491"/>
                  </a:cubicBezTo>
                  <a:cubicBezTo>
                    <a:pt x="444691" y="491934"/>
                    <a:pt x="540576" y="274764"/>
                    <a:pt x="474091" y="115189"/>
                  </a:cubicBezTo>
                  <a:cubicBezTo>
                    <a:pt x="461391" y="84772"/>
                    <a:pt x="436372" y="41529"/>
                    <a:pt x="382588" y="0"/>
                  </a:cubicBezTo>
                  <a:close/>
                </a:path>
              </a:pathLst>
            </a:custGeom>
            <a:solidFill>
              <a:srgbClr val="3A83FF"/>
            </a:solidFill>
            <a:ln w="6350" cap="flat">
              <a:noFill/>
              <a:prstDash val="solid"/>
              <a:miter/>
            </a:ln>
          </p:spPr>
          <p:txBody>
            <a:bodyPr rtlCol="0" anchor="ctr"/>
            <a:lstStyle/>
            <a:p>
              <a:endParaRPr lang="es-MX" sz="1050"/>
            </a:p>
          </p:txBody>
        </p:sp>
        <p:sp>
          <p:nvSpPr>
            <p:cNvPr id="95" name="Forma libre 461">
              <a:extLst>
                <a:ext uri="{FF2B5EF4-FFF2-40B4-BE49-F238E27FC236}">
                  <a16:creationId xmlns:a16="http://schemas.microsoft.com/office/drawing/2014/main" id="{18F18586-BEEF-2D55-F8EF-20CD67203FD0}"/>
                </a:ext>
              </a:extLst>
            </p:cNvPr>
            <p:cNvSpPr/>
            <p:nvPr/>
          </p:nvSpPr>
          <p:spPr>
            <a:xfrm>
              <a:off x="9777603" y="3300539"/>
              <a:ext cx="437641" cy="275764"/>
            </a:xfrm>
            <a:custGeom>
              <a:avLst/>
              <a:gdLst>
                <a:gd name="connsiteX0" fmla="*/ 369697 w 437641"/>
                <a:gd name="connsiteY0" fmla="*/ 0 h 275764"/>
                <a:gd name="connsiteX1" fmla="*/ 321056 w 437641"/>
                <a:gd name="connsiteY1" fmla="*/ 56769 h 275764"/>
                <a:gd name="connsiteX2" fmla="*/ 0 w 437641"/>
                <a:gd name="connsiteY2" fmla="*/ 92583 h 275764"/>
                <a:gd name="connsiteX3" fmla="*/ 110490 w 437641"/>
                <a:gd name="connsiteY3" fmla="*/ 255778 h 275764"/>
                <a:gd name="connsiteX4" fmla="*/ 437642 w 437641"/>
                <a:gd name="connsiteY4" fmla="*/ 175832 h 275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641" h="275764">
                  <a:moveTo>
                    <a:pt x="369697" y="0"/>
                  </a:moveTo>
                  <a:cubicBezTo>
                    <a:pt x="356764" y="21505"/>
                    <a:pt x="340323" y="40693"/>
                    <a:pt x="321056" y="56769"/>
                  </a:cubicBezTo>
                  <a:cubicBezTo>
                    <a:pt x="203327" y="156527"/>
                    <a:pt x="24320" y="100330"/>
                    <a:pt x="0" y="92583"/>
                  </a:cubicBezTo>
                  <a:cubicBezTo>
                    <a:pt x="37020" y="147193"/>
                    <a:pt x="73469" y="201232"/>
                    <a:pt x="110490" y="255778"/>
                  </a:cubicBezTo>
                  <a:cubicBezTo>
                    <a:pt x="110490" y="255778"/>
                    <a:pt x="243840" y="335724"/>
                    <a:pt x="437642" y="175832"/>
                  </a:cubicBezTo>
                  <a:close/>
                </a:path>
              </a:pathLst>
            </a:custGeom>
            <a:solidFill>
              <a:srgbClr val="E09A76"/>
            </a:solidFill>
            <a:ln w="6350" cap="flat">
              <a:noFill/>
              <a:prstDash val="solid"/>
              <a:miter/>
            </a:ln>
          </p:spPr>
          <p:txBody>
            <a:bodyPr rtlCol="0" anchor="ctr"/>
            <a:lstStyle/>
            <a:p>
              <a:endParaRPr lang="es-MX" sz="1050"/>
            </a:p>
          </p:txBody>
        </p:sp>
        <p:sp>
          <p:nvSpPr>
            <p:cNvPr id="96" name="Forma libre 462">
              <a:extLst>
                <a:ext uri="{FF2B5EF4-FFF2-40B4-BE49-F238E27FC236}">
                  <a16:creationId xmlns:a16="http://schemas.microsoft.com/office/drawing/2014/main" id="{7628A2C9-E246-2B1F-54FA-9756F5E5B068}"/>
                </a:ext>
              </a:extLst>
            </p:cNvPr>
            <p:cNvSpPr/>
            <p:nvPr/>
          </p:nvSpPr>
          <p:spPr>
            <a:xfrm>
              <a:off x="10122187" y="2851150"/>
              <a:ext cx="86961" cy="122872"/>
            </a:xfrm>
            <a:custGeom>
              <a:avLst/>
              <a:gdLst>
                <a:gd name="connsiteX0" fmla="*/ 46068 w 86961"/>
                <a:gd name="connsiteY0" fmla="*/ 0 h 122872"/>
                <a:gd name="connsiteX1" fmla="*/ 8539 w 86961"/>
                <a:gd name="connsiteY1" fmla="*/ 122873 h 122872"/>
                <a:gd name="connsiteX2" fmla="*/ 86961 w 86961"/>
                <a:gd name="connsiteY2" fmla="*/ 17780 h 122872"/>
              </a:gdLst>
              <a:ahLst/>
              <a:cxnLst>
                <a:cxn ang="0">
                  <a:pos x="connsiteX0" y="connsiteY0"/>
                </a:cxn>
                <a:cxn ang="0">
                  <a:pos x="connsiteX1" y="connsiteY1"/>
                </a:cxn>
                <a:cxn ang="0">
                  <a:pos x="connsiteX2" y="connsiteY2"/>
                </a:cxn>
              </a:cxnLst>
              <a:rect l="l" t="t" r="r" b="b"/>
              <a:pathLst>
                <a:path w="86961" h="122872">
                  <a:moveTo>
                    <a:pt x="46068" y="0"/>
                  </a:moveTo>
                  <a:cubicBezTo>
                    <a:pt x="46068" y="0"/>
                    <a:pt x="-23782" y="38100"/>
                    <a:pt x="8539" y="122873"/>
                  </a:cubicBezTo>
                  <a:lnTo>
                    <a:pt x="86961" y="17780"/>
                  </a:lnTo>
                  <a:close/>
                </a:path>
              </a:pathLst>
            </a:custGeom>
            <a:solidFill>
              <a:srgbClr val="21222D"/>
            </a:solidFill>
            <a:ln w="6350" cap="flat">
              <a:noFill/>
              <a:prstDash val="solid"/>
              <a:miter/>
            </a:ln>
          </p:spPr>
          <p:txBody>
            <a:bodyPr rtlCol="0" anchor="ctr"/>
            <a:lstStyle/>
            <a:p>
              <a:endParaRPr lang="es-MX" sz="1050"/>
            </a:p>
          </p:txBody>
        </p:sp>
        <p:sp>
          <p:nvSpPr>
            <p:cNvPr id="97" name="Forma libre 463">
              <a:extLst>
                <a:ext uri="{FF2B5EF4-FFF2-40B4-BE49-F238E27FC236}">
                  <a16:creationId xmlns:a16="http://schemas.microsoft.com/office/drawing/2014/main" id="{F4235D49-3EE2-DBA0-9FF8-EFA239E45B5F}"/>
                </a:ext>
              </a:extLst>
            </p:cNvPr>
            <p:cNvSpPr/>
            <p:nvPr/>
          </p:nvSpPr>
          <p:spPr>
            <a:xfrm>
              <a:off x="10104204" y="2811907"/>
              <a:ext cx="287761" cy="473646"/>
            </a:xfrm>
            <a:custGeom>
              <a:avLst/>
              <a:gdLst>
                <a:gd name="connsiteX0" fmla="*/ 126916 w 287761"/>
                <a:gd name="connsiteY0" fmla="*/ 0 h 473646"/>
                <a:gd name="connsiteX1" fmla="*/ 4996 w 287761"/>
                <a:gd name="connsiteY1" fmla="*/ 165798 h 473646"/>
                <a:gd name="connsiteX2" fmla="*/ 33380 w 287761"/>
                <a:gd name="connsiteY2" fmla="*/ 300673 h 473646"/>
                <a:gd name="connsiteX3" fmla="*/ 135806 w 287761"/>
                <a:gd name="connsiteY3" fmla="*/ 326073 h 473646"/>
                <a:gd name="connsiteX4" fmla="*/ 146411 w 287761"/>
                <a:gd name="connsiteY4" fmla="*/ 375221 h 473646"/>
                <a:gd name="connsiteX5" fmla="*/ 136949 w 287761"/>
                <a:gd name="connsiteY5" fmla="*/ 411734 h 473646"/>
                <a:gd name="connsiteX6" fmla="*/ 122471 w 287761"/>
                <a:gd name="connsiteY6" fmla="*/ 420560 h 473646"/>
                <a:gd name="connsiteX7" fmla="*/ 219880 w 287761"/>
                <a:gd name="connsiteY7" fmla="*/ 473646 h 473646"/>
                <a:gd name="connsiteX8" fmla="*/ 287762 w 287761"/>
                <a:gd name="connsiteY8" fmla="*/ 338201 h 473646"/>
                <a:gd name="connsiteX9" fmla="*/ 236009 w 287761"/>
                <a:gd name="connsiteY9" fmla="*/ 240982 h 473646"/>
                <a:gd name="connsiteX10" fmla="*/ 264393 w 287761"/>
                <a:gd name="connsiteY10" fmla="*/ 238188 h 473646"/>
                <a:gd name="connsiteX11" fmla="*/ 284459 w 287761"/>
                <a:gd name="connsiteY11" fmla="*/ 176848 h 473646"/>
                <a:gd name="connsiteX12" fmla="*/ 236009 w 287761"/>
                <a:gd name="connsiteY12" fmla="*/ 161354 h 473646"/>
                <a:gd name="connsiteX13" fmla="*/ 209847 w 287761"/>
                <a:gd name="connsiteY13" fmla="*/ 177927 h 473646"/>
                <a:gd name="connsiteX14" fmla="*/ 171747 w 287761"/>
                <a:gd name="connsiteY14" fmla="*/ 85090 h 473646"/>
                <a:gd name="connsiteX15" fmla="*/ 126916 w 287761"/>
                <a:gd name="connsiteY15" fmla="*/ 0 h 473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7761" h="473646">
                  <a:moveTo>
                    <a:pt x="126916" y="0"/>
                  </a:moveTo>
                  <a:cubicBezTo>
                    <a:pt x="105770" y="12700"/>
                    <a:pt x="21696" y="67437"/>
                    <a:pt x="4996" y="165798"/>
                  </a:cubicBezTo>
                  <a:cubicBezTo>
                    <a:pt x="-21" y="193421"/>
                    <a:pt x="-11133" y="260286"/>
                    <a:pt x="33380" y="300673"/>
                  </a:cubicBezTo>
                  <a:cubicBezTo>
                    <a:pt x="71480" y="334899"/>
                    <a:pt x="124693" y="327723"/>
                    <a:pt x="135806" y="326073"/>
                  </a:cubicBezTo>
                  <a:cubicBezTo>
                    <a:pt x="143900" y="341130"/>
                    <a:pt x="147576" y="358167"/>
                    <a:pt x="146411" y="375221"/>
                  </a:cubicBezTo>
                  <a:cubicBezTo>
                    <a:pt x="145625" y="387886"/>
                    <a:pt x="142412" y="400281"/>
                    <a:pt x="136949" y="411734"/>
                  </a:cubicBezTo>
                  <a:cubicBezTo>
                    <a:pt x="131932" y="414464"/>
                    <a:pt x="127488" y="418084"/>
                    <a:pt x="122471" y="420560"/>
                  </a:cubicBezTo>
                  <a:cubicBezTo>
                    <a:pt x="154729" y="438277"/>
                    <a:pt x="187051" y="455930"/>
                    <a:pt x="219880" y="473646"/>
                  </a:cubicBezTo>
                  <a:lnTo>
                    <a:pt x="287762" y="338201"/>
                  </a:lnTo>
                  <a:lnTo>
                    <a:pt x="236009" y="240982"/>
                  </a:lnTo>
                  <a:lnTo>
                    <a:pt x="264393" y="238188"/>
                  </a:lnTo>
                  <a:lnTo>
                    <a:pt x="284459" y="176848"/>
                  </a:lnTo>
                  <a:lnTo>
                    <a:pt x="236009" y="161354"/>
                  </a:lnTo>
                  <a:lnTo>
                    <a:pt x="209847" y="177927"/>
                  </a:lnTo>
                  <a:cubicBezTo>
                    <a:pt x="199306" y="148675"/>
                    <a:pt x="186606" y="117729"/>
                    <a:pt x="171747" y="85090"/>
                  </a:cubicBezTo>
                  <a:cubicBezTo>
                    <a:pt x="156380" y="54165"/>
                    <a:pt x="141965" y="25400"/>
                    <a:pt x="126916" y="0"/>
                  </a:cubicBezTo>
                  <a:close/>
                </a:path>
              </a:pathLst>
            </a:custGeom>
            <a:solidFill>
              <a:srgbClr val="E09A76"/>
            </a:solidFill>
            <a:ln w="6350" cap="flat">
              <a:noFill/>
              <a:prstDash val="solid"/>
              <a:miter/>
            </a:ln>
          </p:spPr>
          <p:txBody>
            <a:bodyPr rtlCol="0" anchor="ctr"/>
            <a:lstStyle/>
            <a:p>
              <a:endParaRPr lang="es-MX" sz="1050"/>
            </a:p>
          </p:txBody>
        </p:sp>
        <p:sp>
          <p:nvSpPr>
            <p:cNvPr id="98" name="Forma libre 464">
              <a:extLst>
                <a:ext uri="{FF2B5EF4-FFF2-40B4-BE49-F238E27FC236}">
                  <a16:creationId xmlns:a16="http://schemas.microsoft.com/office/drawing/2014/main" id="{F045014B-34DF-8CDB-D8D1-1EA6F5D7F477}"/>
                </a:ext>
              </a:extLst>
            </p:cNvPr>
            <p:cNvSpPr/>
            <p:nvPr/>
          </p:nvSpPr>
          <p:spPr>
            <a:xfrm>
              <a:off x="10128250" y="2757942"/>
              <a:ext cx="347803" cy="332563"/>
            </a:xfrm>
            <a:custGeom>
              <a:avLst/>
              <a:gdLst>
                <a:gd name="connsiteX0" fmla="*/ 0 w 347803"/>
                <a:gd name="connsiteY0" fmla="*/ 120640 h 332563"/>
                <a:gd name="connsiteX1" fmla="*/ 66739 w 347803"/>
                <a:gd name="connsiteY1" fmla="*/ 31295 h 332563"/>
                <a:gd name="connsiteX2" fmla="*/ 285750 w 347803"/>
                <a:gd name="connsiteY2" fmla="*/ 51869 h 332563"/>
                <a:gd name="connsiteX3" fmla="*/ 336550 w 347803"/>
                <a:gd name="connsiteY3" fmla="*/ 248719 h 332563"/>
                <a:gd name="connsiteX4" fmla="*/ 230378 w 347803"/>
                <a:gd name="connsiteY4" fmla="*/ 330317 h 332563"/>
                <a:gd name="connsiteX5" fmla="*/ 211328 w 347803"/>
                <a:gd name="connsiteY5" fmla="*/ 294185 h 332563"/>
                <a:gd name="connsiteX6" fmla="*/ 233045 w 347803"/>
                <a:gd name="connsiteY6" fmla="*/ 285359 h 332563"/>
                <a:gd name="connsiteX7" fmla="*/ 244666 w 347803"/>
                <a:gd name="connsiteY7" fmla="*/ 248719 h 332563"/>
                <a:gd name="connsiteX8" fmla="*/ 208535 w 347803"/>
                <a:gd name="connsiteY8" fmla="*/ 223319 h 332563"/>
                <a:gd name="connsiteX9" fmla="*/ 176785 w 347803"/>
                <a:gd name="connsiteY9" fmla="*/ 248275 h 332563"/>
                <a:gd name="connsiteX10" fmla="*/ 149543 w 347803"/>
                <a:gd name="connsiteY10" fmla="*/ 226050 h 332563"/>
                <a:gd name="connsiteX11" fmla="*/ 116205 w 347803"/>
                <a:gd name="connsiteY11" fmla="*/ 153342 h 332563"/>
                <a:gd name="connsiteX12" fmla="*/ 31115 w 347803"/>
                <a:gd name="connsiteY12" fmla="*/ 153342 h 332563"/>
                <a:gd name="connsiteX13" fmla="*/ 0 w 347803"/>
                <a:gd name="connsiteY13" fmla="*/ 120640 h 332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7803" h="332563">
                  <a:moveTo>
                    <a:pt x="0" y="120640"/>
                  </a:moveTo>
                  <a:cubicBezTo>
                    <a:pt x="12173" y="84516"/>
                    <a:pt x="35553" y="53217"/>
                    <a:pt x="66739" y="31295"/>
                  </a:cubicBezTo>
                  <a:cubicBezTo>
                    <a:pt x="134703" y="-17258"/>
                    <a:pt x="228018" y="-8492"/>
                    <a:pt x="285750" y="51869"/>
                  </a:cubicBezTo>
                  <a:cubicBezTo>
                    <a:pt x="334137" y="99050"/>
                    <a:pt x="365823" y="181727"/>
                    <a:pt x="336550" y="248719"/>
                  </a:cubicBezTo>
                  <a:cubicBezTo>
                    <a:pt x="314325" y="299519"/>
                    <a:pt x="257619" y="343080"/>
                    <a:pt x="230378" y="330317"/>
                  </a:cubicBezTo>
                  <a:cubicBezTo>
                    <a:pt x="218694" y="324729"/>
                    <a:pt x="213106" y="309171"/>
                    <a:pt x="211328" y="294185"/>
                  </a:cubicBezTo>
                  <a:cubicBezTo>
                    <a:pt x="219287" y="293481"/>
                    <a:pt x="226852" y="290407"/>
                    <a:pt x="233045" y="285359"/>
                  </a:cubicBezTo>
                  <a:cubicBezTo>
                    <a:pt x="243542" y="276329"/>
                    <a:pt x="248039" y="262147"/>
                    <a:pt x="244666" y="248719"/>
                  </a:cubicBezTo>
                  <a:cubicBezTo>
                    <a:pt x="240037" y="232849"/>
                    <a:pt x="225034" y="222302"/>
                    <a:pt x="208535" y="223319"/>
                  </a:cubicBezTo>
                  <a:cubicBezTo>
                    <a:pt x="193889" y="224479"/>
                    <a:pt x="181371" y="234318"/>
                    <a:pt x="176785" y="248275"/>
                  </a:cubicBezTo>
                  <a:cubicBezTo>
                    <a:pt x="166739" y="242136"/>
                    <a:pt x="157574" y="234659"/>
                    <a:pt x="149543" y="226050"/>
                  </a:cubicBezTo>
                  <a:cubicBezTo>
                    <a:pt x="131401" y="205699"/>
                    <a:pt x="119787" y="180369"/>
                    <a:pt x="116205" y="153342"/>
                  </a:cubicBezTo>
                  <a:cubicBezTo>
                    <a:pt x="112331" y="154993"/>
                    <a:pt x="69469" y="176139"/>
                    <a:pt x="31115" y="153342"/>
                  </a:cubicBezTo>
                  <a:cubicBezTo>
                    <a:pt x="17774" y="145712"/>
                    <a:pt x="6958" y="134344"/>
                    <a:pt x="0" y="120640"/>
                  </a:cubicBezTo>
                  <a:close/>
                </a:path>
              </a:pathLst>
            </a:custGeom>
            <a:solidFill>
              <a:srgbClr val="21222D"/>
            </a:solidFill>
            <a:ln w="6350" cap="flat">
              <a:noFill/>
              <a:prstDash val="solid"/>
              <a:miter/>
            </a:ln>
          </p:spPr>
          <p:txBody>
            <a:bodyPr rtlCol="0" anchor="ctr"/>
            <a:lstStyle/>
            <a:p>
              <a:endParaRPr lang="es-MX" sz="1050"/>
            </a:p>
          </p:txBody>
        </p:sp>
        <p:sp>
          <p:nvSpPr>
            <p:cNvPr id="99" name="Forma libre 465">
              <a:extLst>
                <a:ext uri="{FF2B5EF4-FFF2-40B4-BE49-F238E27FC236}">
                  <a16:creationId xmlns:a16="http://schemas.microsoft.com/office/drawing/2014/main" id="{AF63425C-B0A9-2C22-F9D3-17046F7ACC24}"/>
                </a:ext>
              </a:extLst>
            </p:cNvPr>
            <p:cNvSpPr/>
            <p:nvPr/>
          </p:nvSpPr>
          <p:spPr>
            <a:xfrm>
              <a:off x="10194163" y="2955602"/>
              <a:ext cx="41973" cy="23944"/>
            </a:xfrm>
            <a:custGeom>
              <a:avLst/>
              <a:gdLst>
                <a:gd name="connsiteX0" fmla="*/ 0 w 41973"/>
                <a:gd name="connsiteY0" fmla="*/ 3498 h 23944"/>
                <a:gd name="connsiteX1" fmla="*/ 41973 w 41973"/>
                <a:gd name="connsiteY1" fmla="*/ 23945 h 23944"/>
                <a:gd name="connsiteX2" fmla="*/ 18224 w 41973"/>
                <a:gd name="connsiteY2" fmla="*/ 8578 h 23944"/>
                <a:gd name="connsiteX3" fmla="*/ 0 w 41973"/>
                <a:gd name="connsiteY3" fmla="*/ 3498 h 23944"/>
              </a:gdLst>
              <a:ahLst/>
              <a:cxnLst>
                <a:cxn ang="0">
                  <a:pos x="connsiteX0" y="connsiteY0"/>
                </a:cxn>
                <a:cxn ang="0">
                  <a:pos x="connsiteX1" y="connsiteY1"/>
                </a:cxn>
                <a:cxn ang="0">
                  <a:pos x="connsiteX2" y="connsiteY2"/>
                </a:cxn>
                <a:cxn ang="0">
                  <a:pos x="connsiteX3" y="connsiteY3"/>
                </a:cxn>
              </a:cxnLst>
              <a:rect l="l" t="t" r="r" b="b"/>
              <a:pathLst>
                <a:path w="41973" h="23944">
                  <a:moveTo>
                    <a:pt x="0" y="3498"/>
                  </a:moveTo>
                  <a:cubicBezTo>
                    <a:pt x="0" y="3498"/>
                    <a:pt x="33083" y="-12504"/>
                    <a:pt x="41973" y="23945"/>
                  </a:cubicBezTo>
                  <a:cubicBezTo>
                    <a:pt x="35009" y="17483"/>
                    <a:pt x="26973" y="12283"/>
                    <a:pt x="18224" y="8578"/>
                  </a:cubicBezTo>
                  <a:cubicBezTo>
                    <a:pt x="12403" y="6080"/>
                    <a:pt x="6274" y="4371"/>
                    <a:pt x="0" y="3498"/>
                  </a:cubicBezTo>
                  <a:close/>
                </a:path>
              </a:pathLst>
            </a:custGeom>
            <a:solidFill>
              <a:srgbClr val="21222D"/>
            </a:solidFill>
            <a:ln w="6350" cap="flat">
              <a:noFill/>
              <a:prstDash val="solid"/>
              <a:miter/>
            </a:ln>
          </p:spPr>
          <p:txBody>
            <a:bodyPr rtlCol="0" anchor="ctr"/>
            <a:lstStyle/>
            <a:p>
              <a:endParaRPr lang="es-MX" sz="1050"/>
            </a:p>
          </p:txBody>
        </p:sp>
        <p:sp>
          <p:nvSpPr>
            <p:cNvPr id="100" name="Forma libre 466">
              <a:extLst>
                <a:ext uri="{FF2B5EF4-FFF2-40B4-BE49-F238E27FC236}">
                  <a16:creationId xmlns:a16="http://schemas.microsoft.com/office/drawing/2014/main" id="{A4CBA51B-84D9-2A21-7EC8-88DC83A56F6D}"/>
                </a:ext>
              </a:extLst>
            </p:cNvPr>
            <p:cNvSpPr/>
            <p:nvPr/>
          </p:nvSpPr>
          <p:spPr>
            <a:xfrm>
              <a:off x="10119169" y="2931817"/>
              <a:ext cx="38989" cy="11978"/>
            </a:xfrm>
            <a:custGeom>
              <a:avLst/>
              <a:gdLst>
                <a:gd name="connsiteX0" fmla="*/ 0 w 38989"/>
                <a:gd name="connsiteY0" fmla="*/ 8804 h 11978"/>
                <a:gd name="connsiteX1" fmla="*/ 38989 w 38989"/>
                <a:gd name="connsiteY1" fmla="*/ 11979 h 11978"/>
                <a:gd name="connsiteX2" fmla="*/ 15494 w 38989"/>
                <a:gd name="connsiteY2" fmla="*/ 7216 h 11978"/>
                <a:gd name="connsiteX3" fmla="*/ 1 w 38989"/>
                <a:gd name="connsiteY3" fmla="*/ 8804 h 11978"/>
              </a:gdLst>
              <a:ahLst/>
              <a:cxnLst>
                <a:cxn ang="0">
                  <a:pos x="connsiteX0" y="connsiteY0"/>
                </a:cxn>
                <a:cxn ang="0">
                  <a:pos x="connsiteX1" y="connsiteY1"/>
                </a:cxn>
                <a:cxn ang="0">
                  <a:pos x="connsiteX2" y="connsiteY2"/>
                </a:cxn>
                <a:cxn ang="0">
                  <a:pos x="connsiteX3" y="connsiteY3"/>
                </a:cxn>
              </a:cxnLst>
              <a:rect l="l" t="t" r="r" b="b"/>
              <a:pathLst>
                <a:path w="38989" h="11978">
                  <a:moveTo>
                    <a:pt x="0" y="8804"/>
                  </a:moveTo>
                  <a:cubicBezTo>
                    <a:pt x="0" y="8804"/>
                    <a:pt x="21908" y="-12977"/>
                    <a:pt x="38989" y="11979"/>
                  </a:cubicBezTo>
                  <a:cubicBezTo>
                    <a:pt x="31535" y="8902"/>
                    <a:pt x="23558" y="7285"/>
                    <a:pt x="15494" y="7216"/>
                  </a:cubicBezTo>
                  <a:cubicBezTo>
                    <a:pt x="10277" y="6844"/>
                    <a:pt x="5034" y="7381"/>
                    <a:pt x="1" y="8804"/>
                  </a:cubicBezTo>
                  <a:close/>
                </a:path>
              </a:pathLst>
            </a:custGeom>
            <a:solidFill>
              <a:srgbClr val="21222D"/>
            </a:solidFill>
            <a:ln w="6350" cap="flat">
              <a:noFill/>
              <a:prstDash val="solid"/>
              <a:miter/>
            </a:ln>
          </p:spPr>
          <p:txBody>
            <a:bodyPr rtlCol="0" anchor="ctr"/>
            <a:lstStyle/>
            <a:p>
              <a:endParaRPr lang="es-MX" sz="1050"/>
            </a:p>
          </p:txBody>
        </p:sp>
        <p:sp>
          <p:nvSpPr>
            <p:cNvPr id="101" name="Forma libre 467">
              <a:extLst>
                <a:ext uri="{FF2B5EF4-FFF2-40B4-BE49-F238E27FC236}">
                  <a16:creationId xmlns:a16="http://schemas.microsoft.com/office/drawing/2014/main" id="{82EEBD41-EF17-0252-749D-67233CF5CE13}"/>
                </a:ext>
              </a:extLst>
            </p:cNvPr>
            <p:cNvSpPr/>
            <p:nvPr/>
          </p:nvSpPr>
          <p:spPr>
            <a:xfrm>
              <a:off x="10128186" y="2976752"/>
              <a:ext cx="17970" cy="50800"/>
            </a:xfrm>
            <a:custGeom>
              <a:avLst/>
              <a:gdLst>
                <a:gd name="connsiteX0" fmla="*/ 14478 w 17970"/>
                <a:gd name="connsiteY0" fmla="*/ 0 h 50800"/>
                <a:gd name="connsiteX1" fmla="*/ 0 w 17970"/>
                <a:gd name="connsiteY1" fmla="*/ 50800 h 50800"/>
                <a:gd name="connsiteX2" fmla="*/ 17970 w 17970"/>
                <a:gd name="connsiteY2" fmla="*/ 48006 h 50800"/>
              </a:gdLst>
              <a:ahLst/>
              <a:cxnLst>
                <a:cxn ang="0">
                  <a:pos x="connsiteX0" y="connsiteY0"/>
                </a:cxn>
                <a:cxn ang="0">
                  <a:pos x="connsiteX1" y="connsiteY1"/>
                </a:cxn>
                <a:cxn ang="0">
                  <a:pos x="connsiteX2" y="connsiteY2"/>
                </a:cxn>
              </a:cxnLst>
              <a:rect l="l" t="t" r="r" b="b"/>
              <a:pathLst>
                <a:path w="17970" h="50800">
                  <a:moveTo>
                    <a:pt x="14478" y="0"/>
                  </a:moveTo>
                  <a:cubicBezTo>
                    <a:pt x="9525" y="17208"/>
                    <a:pt x="5017" y="33782"/>
                    <a:pt x="0" y="50800"/>
                  </a:cubicBezTo>
                  <a:cubicBezTo>
                    <a:pt x="5969" y="49657"/>
                    <a:pt x="12002" y="49149"/>
                    <a:pt x="17970" y="48006"/>
                  </a:cubicBezTo>
                </a:path>
              </a:pathLst>
            </a:custGeom>
            <a:noFill/>
            <a:ln w="5842" cap="flat">
              <a:solidFill>
                <a:srgbClr val="AF684F"/>
              </a:solidFill>
              <a:prstDash val="solid"/>
              <a:miter/>
            </a:ln>
          </p:spPr>
          <p:txBody>
            <a:bodyPr rtlCol="0" anchor="ctr"/>
            <a:lstStyle/>
            <a:p>
              <a:endParaRPr lang="es-MX" sz="1050"/>
            </a:p>
          </p:txBody>
        </p:sp>
        <p:sp>
          <p:nvSpPr>
            <p:cNvPr id="102" name="Forma libre 468">
              <a:extLst>
                <a:ext uri="{FF2B5EF4-FFF2-40B4-BE49-F238E27FC236}">
                  <a16:creationId xmlns:a16="http://schemas.microsoft.com/office/drawing/2014/main" id="{12B39BAC-CBC6-82AB-50FE-54E9A7712069}"/>
                </a:ext>
              </a:extLst>
            </p:cNvPr>
            <p:cNvSpPr/>
            <p:nvPr/>
          </p:nvSpPr>
          <p:spPr>
            <a:xfrm>
              <a:off x="10137203" y="3036697"/>
              <a:ext cx="38854" cy="29863"/>
            </a:xfrm>
            <a:custGeom>
              <a:avLst/>
              <a:gdLst>
                <a:gd name="connsiteX0" fmla="*/ 0 w 38854"/>
                <a:gd name="connsiteY0" fmla="*/ 20701 h 29863"/>
                <a:gd name="connsiteX1" fmla="*/ 38100 w 38854"/>
                <a:gd name="connsiteY1" fmla="*/ 0 h 29863"/>
                <a:gd name="connsiteX2" fmla="*/ 22543 w 38854"/>
                <a:gd name="connsiteY2" fmla="*/ 29273 h 29863"/>
                <a:gd name="connsiteX3" fmla="*/ 0 w 38854"/>
                <a:gd name="connsiteY3" fmla="*/ 20701 h 29863"/>
              </a:gdLst>
              <a:ahLst/>
              <a:cxnLst>
                <a:cxn ang="0">
                  <a:pos x="connsiteX0" y="connsiteY0"/>
                </a:cxn>
                <a:cxn ang="0">
                  <a:pos x="connsiteX1" y="connsiteY1"/>
                </a:cxn>
                <a:cxn ang="0">
                  <a:pos x="connsiteX2" y="connsiteY2"/>
                </a:cxn>
                <a:cxn ang="0">
                  <a:pos x="connsiteX3" y="connsiteY3"/>
                </a:cxn>
              </a:cxnLst>
              <a:rect l="l" t="t" r="r" b="b"/>
              <a:pathLst>
                <a:path w="38854" h="29863">
                  <a:moveTo>
                    <a:pt x="0" y="20701"/>
                  </a:moveTo>
                  <a:lnTo>
                    <a:pt x="38100" y="0"/>
                  </a:lnTo>
                  <a:cubicBezTo>
                    <a:pt x="41204" y="12305"/>
                    <a:pt x="34479" y="24961"/>
                    <a:pt x="22543" y="29273"/>
                  </a:cubicBezTo>
                  <a:cubicBezTo>
                    <a:pt x="13981" y="31325"/>
                    <a:pt x="5035" y="27924"/>
                    <a:pt x="0" y="20701"/>
                  </a:cubicBezTo>
                  <a:close/>
                </a:path>
              </a:pathLst>
            </a:custGeom>
            <a:solidFill>
              <a:srgbClr val="AF684F"/>
            </a:solidFill>
            <a:ln w="6350" cap="flat">
              <a:noFill/>
              <a:prstDash val="solid"/>
              <a:miter/>
            </a:ln>
          </p:spPr>
          <p:txBody>
            <a:bodyPr rtlCol="0" anchor="ctr"/>
            <a:lstStyle/>
            <a:p>
              <a:endParaRPr lang="es-MX" sz="1050"/>
            </a:p>
          </p:txBody>
        </p:sp>
        <p:sp>
          <p:nvSpPr>
            <p:cNvPr id="103" name="Forma libre 469">
              <a:extLst>
                <a:ext uri="{FF2B5EF4-FFF2-40B4-BE49-F238E27FC236}">
                  <a16:creationId xmlns:a16="http://schemas.microsoft.com/office/drawing/2014/main" id="{0DF2584F-D279-411A-D6E8-41CCEA7CFBC2}"/>
                </a:ext>
              </a:extLst>
            </p:cNvPr>
            <p:cNvSpPr/>
            <p:nvPr/>
          </p:nvSpPr>
          <p:spPr>
            <a:xfrm>
              <a:off x="10186184" y="2984438"/>
              <a:ext cx="14609" cy="14754"/>
            </a:xfrm>
            <a:custGeom>
              <a:avLst/>
              <a:gdLst>
                <a:gd name="connsiteX0" fmla="*/ 9566 w 14609"/>
                <a:gd name="connsiteY0" fmla="*/ 506 h 14754"/>
                <a:gd name="connsiteX1" fmla="*/ 14248 w 14609"/>
                <a:gd name="connsiteY1" fmla="*/ 9711 h 14754"/>
                <a:gd name="connsiteX2" fmla="*/ 5043 w 14609"/>
                <a:gd name="connsiteY2" fmla="*/ 14394 h 14754"/>
                <a:gd name="connsiteX3" fmla="*/ 361 w 14609"/>
                <a:gd name="connsiteY3" fmla="*/ 5189 h 14754"/>
                <a:gd name="connsiteX4" fmla="*/ 803 w 14609"/>
                <a:gd name="connsiteY4" fmla="*/ 4126 h 14754"/>
                <a:gd name="connsiteX5" fmla="*/ 9566 w 14609"/>
                <a:gd name="connsiteY5" fmla="*/ 506 h 14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09" h="14754">
                  <a:moveTo>
                    <a:pt x="9566" y="506"/>
                  </a:moveTo>
                  <a:cubicBezTo>
                    <a:pt x="13400" y="1755"/>
                    <a:pt x="15497" y="5876"/>
                    <a:pt x="14248" y="9711"/>
                  </a:cubicBezTo>
                  <a:cubicBezTo>
                    <a:pt x="13000" y="13546"/>
                    <a:pt x="8879" y="15643"/>
                    <a:pt x="5043" y="14394"/>
                  </a:cubicBezTo>
                  <a:cubicBezTo>
                    <a:pt x="1209" y="13145"/>
                    <a:pt x="-888" y="9024"/>
                    <a:pt x="361" y="5189"/>
                  </a:cubicBezTo>
                  <a:cubicBezTo>
                    <a:pt x="480" y="4824"/>
                    <a:pt x="627" y="4468"/>
                    <a:pt x="803" y="4126"/>
                  </a:cubicBezTo>
                  <a:cubicBezTo>
                    <a:pt x="2234" y="718"/>
                    <a:pt x="6147" y="-898"/>
                    <a:pt x="9566" y="506"/>
                  </a:cubicBezTo>
                  <a:close/>
                </a:path>
              </a:pathLst>
            </a:custGeom>
            <a:solidFill>
              <a:srgbClr val="21222D"/>
            </a:solidFill>
            <a:ln w="6350" cap="flat">
              <a:noFill/>
              <a:prstDash val="solid"/>
              <a:miter/>
            </a:ln>
          </p:spPr>
          <p:txBody>
            <a:bodyPr rtlCol="0" anchor="ctr"/>
            <a:lstStyle/>
            <a:p>
              <a:endParaRPr lang="es-MX" sz="1050"/>
            </a:p>
          </p:txBody>
        </p:sp>
        <p:sp>
          <p:nvSpPr>
            <p:cNvPr id="104" name="Forma libre 470">
              <a:extLst>
                <a:ext uri="{FF2B5EF4-FFF2-40B4-BE49-F238E27FC236}">
                  <a16:creationId xmlns:a16="http://schemas.microsoft.com/office/drawing/2014/main" id="{48A9F93E-2F75-E08A-65C3-B5B5BCEE19D8}"/>
                </a:ext>
              </a:extLst>
            </p:cNvPr>
            <p:cNvSpPr/>
            <p:nvPr/>
          </p:nvSpPr>
          <p:spPr>
            <a:xfrm>
              <a:off x="10123819" y="2962933"/>
              <a:ext cx="14608" cy="14750"/>
            </a:xfrm>
            <a:custGeom>
              <a:avLst/>
              <a:gdLst>
                <a:gd name="connsiteX0" fmla="*/ 9511 w 14608"/>
                <a:gd name="connsiteY0" fmla="*/ 484 h 14750"/>
                <a:gd name="connsiteX1" fmla="*/ 14266 w 14608"/>
                <a:gd name="connsiteY1" fmla="*/ 9652 h 14750"/>
                <a:gd name="connsiteX2" fmla="*/ 5098 w 14608"/>
                <a:gd name="connsiteY2" fmla="*/ 14407 h 14750"/>
                <a:gd name="connsiteX3" fmla="*/ 343 w 14608"/>
                <a:gd name="connsiteY3" fmla="*/ 5239 h 14750"/>
                <a:gd name="connsiteX4" fmla="*/ 811 w 14608"/>
                <a:gd name="connsiteY4" fmla="*/ 4104 h 14750"/>
                <a:gd name="connsiteX5" fmla="*/ 9511 w 14608"/>
                <a:gd name="connsiteY5" fmla="*/ 484 h 1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08" h="14750">
                  <a:moveTo>
                    <a:pt x="9511" y="484"/>
                  </a:moveTo>
                  <a:cubicBezTo>
                    <a:pt x="13356" y="1703"/>
                    <a:pt x="15484" y="5807"/>
                    <a:pt x="14266" y="9652"/>
                  </a:cubicBezTo>
                  <a:cubicBezTo>
                    <a:pt x="13047" y="13497"/>
                    <a:pt x="8943" y="15625"/>
                    <a:pt x="5098" y="14407"/>
                  </a:cubicBezTo>
                  <a:cubicBezTo>
                    <a:pt x="1253" y="13188"/>
                    <a:pt x="-875" y="9084"/>
                    <a:pt x="343" y="5239"/>
                  </a:cubicBezTo>
                  <a:cubicBezTo>
                    <a:pt x="467" y="4848"/>
                    <a:pt x="624" y="4468"/>
                    <a:pt x="811" y="4104"/>
                  </a:cubicBezTo>
                  <a:cubicBezTo>
                    <a:pt x="2242" y="730"/>
                    <a:pt x="6110" y="-878"/>
                    <a:pt x="9511" y="484"/>
                  </a:cubicBezTo>
                  <a:close/>
                </a:path>
              </a:pathLst>
            </a:custGeom>
            <a:solidFill>
              <a:srgbClr val="21222D"/>
            </a:solidFill>
            <a:ln w="6350" cap="flat">
              <a:noFill/>
              <a:prstDash val="solid"/>
              <a:miter/>
            </a:ln>
          </p:spPr>
          <p:txBody>
            <a:bodyPr rtlCol="0" anchor="ctr"/>
            <a:lstStyle/>
            <a:p>
              <a:endParaRPr lang="es-MX" sz="1050"/>
            </a:p>
          </p:txBody>
        </p:sp>
        <p:sp>
          <p:nvSpPr>
            <p:cNvPr id="105" name="Forma libre 471">
              <a:extLst>
                <a:ext uri="{FF2B5EF4-FFF2-40B4-BE49-F238E27FC236}">
                  <a16:creationId xmlns:a16="http://schemas.microsoft.com/office/drawing/2014/main" id="{4825E947-9B54-C6F7-10C0-B00F808DE928}"/>
                </a:ext>
              </a:extLst>
            </p:cNvPr>
            <p:cNvSpPr/>
            <p:nvPr/>
          </p:nvSpPr>
          <p:spPr>
            <a:xfrm>
              <a:off x="10107511" y="3180588"/>
              <a:ext cx="524288" cy="698511"/>
            </a:xfrm>
            <a:custGeom>
              <a:avLst/>
              <a:gdLst>
                <a:gd name="connsiteX0" fmla="*/ 140944 w 524288"/>
                <a:gd name="connsiteY0" fmla="*/ 25527 h 698511"/>
                <a:gd name="connsiteX1" fmla="*/ 187934 w 524288"/>
                <a:gd name="connsiteY1" fmla="*/ 70421 h 698511"/>
                <a:gd name="connsiteX2" fmla="*/ 260260 w 524288"/>
                <a:gd name="connsiteY2" fmla="*/ 0 h 698511"/>
                <a:gd name="connsiteX3" fmla="*/ 449237 w 524288"/>
                <a:gd name="connsiteY3" fmla="*/ 33274 h 698511"/>
                <a:gd name="connsiteX4" fmla="*/ 497243 w 524288"/>
                <a:gd name="connsiteY4" fmla="*/ 394081 h 698511"/>
                <a:gd name="connsiteX5" fmla="*/ 422694 w 524288"/>
                <a:gd name="connsiteY5" fmla="*/ 379666 h 698511"/>
                <a:gd name="connsiteX6" fmla="*/ 458063 w 524288"/>
                <a:gd name="connsiteY6" fmla="*/ 679514 h 698511"/>
                <a:gd name="connsiteX7" fmla="*/ 217716 w 524288"/>
                <a:gd name="connsiteY7" fmla="*/ 693928 h 698511"/>
                <a:gd name="connsiteX8" fmla="*/ 38772 w 524288"/>
                <a:gd name="connsiteY8" fmla="*/ 647383 h 698511"/>
                <a:gd name="connsiteX9" fmla="*/ 57822 w 524288"/>
                <a:gd name="connsiteY9" fmla="*/ 319849 h 698511"/>
                <a:gd name="connsiteX10" fmla="*/ 11976 w 524288"/>
                <a:gd name="connsiteY10" fmla="*/ 279336 h 698511"/>
                <a:gd name="connsiteX11" fmla="*/ 18326 w 524288"/>
                <a:gd name="connsiteY11" fmla="*/ 126936 h 698511"/>
                <a:gd name="connsiteX12" fmla="*/ 64172 w 524288"/>
                <a:gd name="connsiteY12" fmla="*/ 38036 h 698511"/>
                <a:gd name="connsiteX13" fmla="*/ 87350 w 524288"/>
                <a:gd name="connsiteY13" fmla="*/ 31686 h 698511"/>
                <a:gd name="connsiteX14" fmla="*/ 140944 w 524288"/>
                <a:gd name="connsiteY14" fmla="*/ 25527 h 698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4288" h="698511">
                  <a:moveTo>
                    <a:pt x="140944" y="25527"/>
                  </a:moveTo>
                  <a:cubicBezTo>
                    <a:pt x="149263" y="49339"/>
                    <a:pt x="166916" y="67627"/>
                    <a:pt x="187934" y="70421"/>
                  </a:cubicBezTo>
                  <a:cubicBezTo>
                    <a:pt x="218858" y="75374"/>
                    <a:pt x="256387" y="46038"/>
                    <a:pt x="260260" y="0"/>
                  </a:cubicBezTo>
                  <a:lnTo>
                    <a:pt x="449237" y="33274"/>
                  </a:lnTo>
                  <a:cubicBezTo>
                    <a:pt x="449237" y="33274"/>
                    <a:pt x="579031" y="72644"/>
                    <a:pt x="497243" y="394081"/>
                  </a:cubicBezTo>
                  <a:lnTo>
                    <a:pt x="422694" y="379666"/>
                  </a:lnTo>
                  <a:lnTo>
                    <a:pt x="458063" y="679514"/>
                  </a:lnTo>
                  <a:cubicBezTo>
                    <a:pt x="379408" y="698350"/>
                    <a:pt x="298057" y="703228"/>
                    <a:pt x="217716" y="693928"/>
                  </a:cubicBezTo>
                  <a:cubicBezTo>
                    <a:pt x="156232" y="686607"/>
                    <a:pt x="96031" y="670948"/>
                    <a:pt x="38772" y="647383"/>
                  </a:cubicBezTo>
                  <a:cubicBezTo>
                    <a:pt x="45122" y="538163"/>
                    <a:pt x="51472" y="429006"/>
                    <a:pt x="57822" y="319849"/>
                  </a:cubicBezTo>
                  <a:cubicBezTo>
                    <a:pt x="39077" y="310861"/>
                    <a:pt x="23202" y="296833"/>
                    <a:pt x="11976" y="279336"/>
                  </a:cubicBezTo>
                  <a:cubicBezTo>
                    <a:pt x="-8980" y="245554"/>
                    <a:pt x="419" y="206184"/>
                    <a:pt x="18326" y="126936"/>
                  </a:cubicBezTo>
                  <a:cubicBezTo>
                    <a:pt x="31597" y="69786"/>
                    <a:pt x="44297" y="46038"/>
                    <a:pt x="64172" y="38036"/>
                  </a:cubicBezTo>
                  <a:cubicBezTo>
                    <a:pt x="71677" y="35184"/>
                    <a:pt x="79439" y="33057"/>
                    <a:pt x="87350" y="31686"/>
                  </a:cubicBezTo>
                  <a:cubicBezTo>
                    <a:pt x="104989" y="27996"/>
                    <a:pt x="122929" y="25934"/>
                    <a:pt x="140944" y="25527"/>
                  </a:cubicBezTo>
                  <a:close/>
                </a:path>
              </a:pathLst>
            </a:custGeom>
            <a:solidFill>
              <a:srgbClr val="C2D9FF"/>
            </a:solidFill>
            <a:ln w="6350" cap="flat">
              <a:noFill/>
              <a:prstDash val="solid"/>
              <a:miter/>
            </a:ln>
          </p:spPr>
          <p:txBody>
            <a:bodyPr rtlCol="0" anchor="ctr"/>
            <a:lstStyle/>
            <a:p>
              <a:endParaRPr lang="es-MX" sz="1050"/>
            </a:p>
          </p:txBody>
        </p:sp>
        <p:sp>
          <p:nvSpPr>
            <p:cNvPr id="106" name="Forma libre 472">
              <a:extLst>
                <a:ext uri="{FF2B5EF4-FFF2-40B4-BE49-F238E27FC236}">
                  <a16:creationId xmlns:a16="http://schemas.microsoft.com/office/drawing/2014/main" id="{A96E3354-C3CA-2285-2648-21DEDE1EFEFB}"/>
                </a:ext>
              </a:extLst>
            </p:cNvPr>
            <p:cNvSpPr/>
            <p:nvPr/>
          </p:nvSpPr>
          <p:spPr>
            <a:xfrm>
              <a:off x="9034144" y="3081718"/>
              <a:ext cx="854202" cy="833310"/>
            </a:xfrm>
            <a:custGeom>
              <a:avLst/>
              <a:gdLst>
                <a:gd name="connsiteX0" fmla="*/ 854202 w 854202"/>
                <a:gd name="connsiteY0" fmla="*/ 459422 h 833310"/>
                <a:gd name="connsiteX1" fmla="*/ 355600 w 854202"/>
                <a:gd name="connsiteY1" fmla="*/ 833310 h 833310"/>
                <a:gd name="connsiteX2" fmla="*/ 0 w 854202"/>
                <a:gd name="connsiteY2" fmla="*/ 352742 h 833310"/>
                <a:gd name="connsiteX3" fmla="*/ 572898 w 854202"/>
                <a:gd name="connsiteY3" fmla="*/ 0 h 833310"/>
                <a:gd name="connsiteX4" fmla="*/ 854202 w 854202"/>
                <a:gd name="connsiteY4" fmla="*/ 459422 h 833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202" h="833310">
                  <a:moveTo>
                    <a:pt x="854202" y="459422"/>
                  </a:moveTo>
                  <a:cubicBezTo>
                    <a:pt x="688001" y="583883"/>
                    <a:pt x="521801" y="708512"/>
                    <a:pt x="355600" y="833310"/>
                  </a:cubicBezTo>
                  <a:cubicBezTo>
                    <a:pt x="237067" y="673375"/>
                    <a:pt x="118534" y="513186"/>
                    <a:pt x="0" y="352742"/>
                  </a:cubicBezTo>
                  <a:cubicBezTo>
                    <a:pt x="191135" y="234929"/>
                    <a:pt x="382101" y="117348"/>
                    <a:pt x="572898" y="0"/>
                  </a:cubicBezTo>
                  <a:cubicBezTo>
                    <a:pt x="666369" y="152781"/>
                    <a:pt x="760137" y="305922"/>
                    <a:pt x="854202" y="459422"/>
                  </a:cubicBezTo>
                  <a:close/>
                </a:path>
              </a:pathLst>
            </a:custGeom>
            <a:solidFill>
              <a:srgbClr val="FDD772"/>
            </a:solidFill>
            <a:ln w="6350" cap="flat">
              <a:noFill/>
              <a:prstDash val="solid"/>
              <a:miter/>
            </a:ln>
          </p:spPr>
          <p:txBody>
            <a:bodyPr rtlCol="0" anchor="ctr"/>
            <a:lstStyle/>
            <a:p>
              <a:endParaRPr lang="es-MX" sz="1050"/>
            </a:p>
          </p:txBody>
        </p:sp>
        <p:sp>
          <p:nvSpPr>
            <p:cNvPr id="107" name="Forma libre 473">
              <a:extLst>
                <a:ext uri="{FF2B5EF4-FFF2-40B4-BE49-F238E27FC236}">
                  <a16:creationId xmlns:a16="http://schemas.microsoft.com/office/drawing/2014/main" id="{C94A5D34-72B9-E6CA-3AAF-D35D16DD0917}"/>
                </a:ext>
              </a:extLst>
            </p:cNvPr>
            <p:cNvSpPr/>
            <p:nvPr/>
          </p:nvSpPr>
          <p:spPr>
            <a:xfrm>
              <a:off x="9720516" y="3513137"/>
              <a:ext cx="869950" cy="317740"/>
            </a:xfrm>
            <a:custGeom>
              <a:avLst/>
              <a:gdLst>
                <a:gd name="connsiteX0" fmla="*/ 728345 w 869950"/>
                <a:gd name="connsiteY0" fmla="*/ 24574 h 317740"/>
                <a:gd name="connsiteX1" fmla="*/ 558419 w 869950"/>
                <a:gd name="connsiteY1" fmla="*/ 164274 h 317740"/>
                <a:gd name="connsiteX2" fmla="*/ 184848 w 869950"/>
                <a:gd name="connsiteY2" fmla="*/ 140462 h 317740"/>
                <a:gd name="connsiteX3" fmla="*/ 164274 w 869950"/>
                <a:gd name="connsiteY3" fmla="*/ 86296 h 317740"/>
                <a:gd name="connsiteX4" fmla="*/ 139891 w 869950"/>
                <a:gd name="connsiteY4" fmla="*/ 51435 h 317740"/>
                <a:gd name="connsiteX5" fmla="*/ 78232 w 869950"/>
                <a:gd name="connsiteY5" fmla="*/ 0 h 317740"/>
                <a:gd name="connsiteX6" fmla="*/ 67690 w 869950"/>
                <a:gd name="connsiteY6" fmla="*/ 36513 h 317740"/>
                <a:gd name="connsiteX7" fmla="*/ 86042 w 869950"/>
                <a:gd name="connsiteY7" fmla="*/ 89598 h 317740"/>
                <a:gd name="connsiteX8" fmla="*/ 0 w 869950"/>
                <a:gd name="connsiteY8" fmla="*/ 153797 h 317740"/>
                <a:gd name="connsiteX9" fmla="*/ 774700 w 869950"/>
                <a:gd name="connsiteY9" fmla="*/ 224599 h 317740"/>
                <a:gd name="connsiteX10" fmla="*/ 869950 w 869950"/>
                <a:gd name="connsiteY10" fmla="*/ 59499 h 31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950" h="317740">
                  <a:moveTo>
                    <a:pt x="728345" y="24574"/>
                  </a:moveTo>
                  <a:cubicBezTo>
                    <a:pt x="667258" y="113093"/>
                    <a:pt x="603948" y="148463"/>
                    <a:pt x="558419" y="164274"/>
                  </a:cubicBezTo>
                  <a:cubicBezTo>
                    <a:pt x="558419" y="164274"/>
                    <a:pt x="481838" y="191960"/>
                    <a:pt x="184848" y="140462"/>
                  </a:cubicBezTo>
                  <a:cubicBezTo>
                    <a:pt x="180684" y="121496"/>
                    <a:pt x="173751" y="103245"/>
                    <a:pt x="164274" y="86296"/>
                  </a:cubicBezTo>
                  <a:cubicBezTo>
                    <a:pt x="157493" y="73790"/>
                    <a:pt x="149313" y="62094"/>
                    <a:pt x="139891" y="51435"/>
                  </a:cubicBezTo>
                  <a:lnTo>
                    <a:pt x="78232" y="0"/>
                  </a:lnTo>
                  <a:cubicBezTo>
                    <a:pt x="71736" y="11105"/>
                    <a:pt x="68113" y="23654"/>
                    <a:pt x="67690" y="36513"/>
                  </a:cubicBezTo>
                  <a:cubicBezTo>
                    <a:pt x="67338" y="55821"/>
                    <a:pt x="73840" y="74630"/>
                    <a:pt x="86042" y="89598"/>
                  </a:cubicBezTo>
                  <a:cubicBezTo>
                    <a:pt x="57150" y="111189"/>
                    <a:pt x="28892" y="132207"/>
                    <a:pt x="0" y="153797"/>
                  </a:cubicBezTo>
                  <a:cubicBezTo>
                    <a:pt x="304164" y="346329"/>
                    <a:pt x="618934" y="368427"/>
                    <a:pt x="774700" y="224599"/>
                  </a:cubicBezTo>
                  <a:cubicBezTo>
                    <a:pt x="806450" y="195263"/>
                    <a:pt x="846327" y="144907"/>
                    <a:pt x="869950" y="59499"/>
                  </a:cubicBezTo>
                  <a:close/>
                </a:path>
              </a:pathLst>
            </a:custGeom>
            <a:solidFill>
              <a:srgbClr val="E09A76"/>
            </a:solidFill>
            <a:ln w="6350" cap="flat">
              <a:noFill/>
              <a:prstDash val="solid"/>
              <a:miter/>
            </a:ln>
          </p:spPr>
          <p:txBody>
            <a:bodyPr rtlCol="0" anchor="ctr"/>
            <a:lstStyle/>
            <a:p>
              <a:endParaRPr lang="es-MX" sz="1050"/>
            </a:p>
          </p:txBody>
        </p:sp>
        <p:sp>
          <p:nvSpPr>
            <p:cNvPr id="108" name="Forma libre 474">
              <a:extLst>
                <a:ext uri="{FF2B5EF4-FFF2-40B4-BE49-F238E27FC236}">
                  <a16:creationId xmlns:a16="http://schemas.microsoft.com/office/drawing/2014/main" id="{357CFA8A-6DC6-8DF8-9F00-2AD41BEF44C6}"/>
                </a:ext>
              </a:extLst>
            </p:cNvPr>
            <p:cNvSpPr/>
            <p:nvPr/>
          </p:nvSpPr>
          <p:spPr>
            <a:xfrm>
              <a:off x="6989763" y="5746877"/>
              <a:ext cx="326579" cy="224599"/>
            </a:xfrm>
            <a:custGeom>
              <a:avLst/>
              <a:gdLst>
                <a:gd name="connsiteX0" fmla="*/ 275906 w 326579"/>
                <a:gd name="connsiteY0" fmla="*/ 224599 h 224599"/>
                <a:gd name="connsiteX1" fmla="*/ 37464 w 326579"/>
                <a:gd name="connsiteY1" fmla="*/ 200723 h 224599"/>
                <a:gd name="connsiteX2" fmla="*/ 1270 w 326579"/>
                <a:gd name="connsiteY2" fmla="*/ 118173 h 224599"/>
                <a:gd name="connsiteX3" fmla="*/ 27431 w 326579"/>
                <a:gd name="connsiteY3" fmla="*/ 3873 h 224599"/>
                <a:gd name="connsiteX4" fmla="*/ 326580 w 326579"/>
                <a:gd name="connsiteY4" fmla="*/ 0 h 224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579" h="224599">
                  <a:moveTo>
                    <a:pt x="275906" y="224599"/>
                  </a:moveTo>
                  <a:lnTo>
                    <a:pt x="37464" y="200723"/>
                  </a:lnTo>
                  <a:cubicBezTo>
                    <a:pt x="18033" y="177062"/>
                    <a:pt x="5508" y="148496"/>
                    <a:pt x="1270" y="118173"/>
                  </a:cubicBezTo>
                  <a:cubicBezTo>
                    <a:pt x="-3605" y="78188"/>
                    <a:pt x="5649" y="37757"/>
                    <a:pt x="27431" y="3873"/>
                  </a:cubicBezTo>
                  <a:cubicBezTo>
                    <a:pt x="127126" y="2730"/>
                    <a:pt x="226884" y="1079"/>
                    <a:pt x="326580" y="0"/>
                  </a:cubicBezTo>
                  <a:close/>
                </a:path>
              </a:pathLst>
            </a:custGeom>
            <a:solidFill>
              <a:srgbClr val="A35A53"/>
            </a:solidFill>
            <a:ln w="6350" cap="flat">
              <a:noFill/>
              <a:prstDash val="solid"/>
              <a:miter/>
            </a:ln>
          </p:spPr>
          <p:txBody>
            <a:bodyPr rtlCol="0" anchor="ctr"/>
            <a:lstStyle/>
            <a:p>
              <a:endParaRPr lang="es-MX" sz="1050"/>
            </a:p>
          </p:txBody>
        </p:sp>
        <p:sp>
          <p:nvSpPr>
            <p:cNvPr id="109" name="Forma libre 475">
              <a:extLst>
                <a:ext uri="{FF2B5EF4-FFF2-40B4-BE49-F238E27FC236}">
                  <a16:creationId xmlns:a16="http://schemas.microsoft.com/office/drawing/2014/main" id="{E5EE54A5-E03C-1005-0748-EE7BBC554232}"/>
                </a:ext>
              </a:extLst>
            </p:cNvPr>
            <p:cNvSpPr/>
            <p:nvPr/>
          </p:nvSpPr>
          <p:spPr>
            <a:xfrm>
              <a:off x="6845681" y="5752655"/>
              <a:ext cx="194881" cy="458660"/>
            </a:xfrm>
            <a:custGeom>
              <a:avLst/>
              <a:gdLst>
                <a:gd name="connsiteX0" fmla="*/ 194881 w 194881"/>
                <a:gd name="connsiteY0" fmla="*/ 196405 h 458660"/>
                <a:gd name="connsiteX1" fmla="*/ 0 w 194881"/>
                <a:gd name="connsiteY1" fmla="*/ 458660 h 458660"/>
                <a:gd name="connsiteX2" fmla="*/ 50926 w 194881"/>
                <a:gd name="connsiteY2" fmla="*/ 8318 h 458660"/>
                <a:gd name="connsiteX3" fmla="*/ 171069 w 194881"/>
                <a:gd name="connsiteY3" fmla="*/ 0 h 458660"/>
                <a:gd name="connsiteX4" fmla="*/ 194881 w 194881"/>
                <a:gd name="connsiteY4" fmla="*/ 196405 h 458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881" h="458660">
                  <a:moveTo>
                    <a:pt x="194881" y="196405"/>
                  </a:moveTo>
                  <a:lnTo>
                    <a:pt x="0" y="458660"/>
                  </a:lnTo>
                  <a:lnTo>
                    <a:pt x="50926" y="8318"/>
                  </a:lnTo>
                  <a:lnTo>
                    <a:pt x="171069" y="0"/>
                  </a:lnTo>
                  <a:lnTo>
                    <a:pt x="194881" y="196405"/>
                  </a:lnTo>
                  <a:close/>
                </a:path>
              </a:pathLst>
            </a:custGeom>
            <a:solidFill>
              <a:srgbClr val="A35A53"/>
            </a:solidFill>
            <a:ln w="6350" cap="flat">
              <a:noFill/>
              <a:prstDash val="solid"/>
              <a:miter/>
            </a:ln>
          </p:spPr>
          <p:txBody>
            <a:bodyPr rtlCol="0" anchor="ctr"/>
            <a:lstStyle/>
            <a:p>
              <a:endParaRPr lang="es-MX" sz="1050"/>
            </a:p>
          </p:txBody>
        </p:sp>
        <p:sp>
          <p:nvSpPr>
            <p:cNvPr id="110" name="Forma libre 476">
              <a:extLst>
                <a:ext uri="{FF2B5EF4-FFF2-40B4-BE49-F238E27FC236}">
                  <a16:creationId xmlns:a16="http://schemas.microsoft.com/office/drawing/2014/main" id="{563B79BA-9FE4-6359-8750-FD40220E3612}"/>
                </a:ext>
              </a:extLst>
            </p:cNvPr>
            <p:cNvSpPr/>
            <p:nvPr/>
          </p:nvSpPr>
          <p:spPr>
            <a:xfrm>
              <a:off x="6773735" y="5755640"/>
              <a:ext cx="197866" cy="581539"/>
            </a:xfrm>
            <a:custGeom>
              <a:avLst/>
              <a:gdLst>
                <a:gd name="connsiteX0" fmla="*/ 188532 w 197866"/>
                <a:gd name="connsiteY0" fmla="*/ 299339 h 581539"/>
                <a:gd name="connsiteX1" fmla="*/ 169863 w 197866"/>
                <a:gd name="connsiteY1" fmla="*/ 297116 h 581539"/>
                <a:gd name="connsiteX2" fmla="*/ 149543 w 197866"/>
                <a:gd name="connsiteY2" fmla="*/ 230695 h 581539"/>
                <a:gd name="connsiteX3" fmla="*/ 197866 w 197866"/>
                <a:gd name="connsiteY3" fmla="*/ 0 h 581539"/>
                <a:gd name="connsiteX4" fmla="*/ 65532 w 197866"/>
                <a:gd name="connsiteY4" fmla="*/ 7176 h 581539"/>
                <a:gd name="connsiteX5" fmla="*/ 45212 w 197866"/>
                <a:gd name="connsiteY5" fmla="*/ 106235 h 581539"/>
                <a:gd name="connsiteX6" fmla="*/ 17780 w 197866"/>
                <a:gd name="connsiteY6" fmla="*/ 581469 h 581539"/>
                <a:gd name="connsiteX7" fmla="*/ 116078 w 197866"/>
                <a:gd name="connsiteY7" fmla="*/ 432689 h 581539"/>
                <a:gd name="connsiteX8" fmla="*/ 188532 w 197866"/>
                <a:gd name="connsiteY8" fmla="*/ 299339 h 581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866" h="581539">
                  <a:moveTo>
                    <a:pt x="188532" y="299339"/>
                  </a:moveTo>
                  <a:cubicBezTo>
                    <a:pt x="182222" y="300305"/>
                    <a:pt x="175769" y="299537"/>
                    <a:pt x="169863" y="297116"/>
                  </a:cubicBezTo>
                  <a:cubicBezTo>
                    <a:pt x="151765" y="289369"/>
                    <a:pt x="142431" y="262255"/>
                    <a:pt x="149543" y="230695"/>
                  </a:cubicBezTo>
                  <a:cubicBezTo>
                    <a:pt x="165481" y="153797"/>
                    <a:pt x="181928" y="76898"/>
                    <a:pt x="197866" y="0"/>
                  </a:cubicBezTo>
                  <a:cubicBezTo>
                    <a:pt x="153924" y="2222"/>
                    <a:pt x="109474" y="4445"/>
                    <a:pt x="65532" y="7176"/>
                  </a:cubicBezTo>
                  <a:cubicBezTo>
                    <a:pt x="60071" y="30988"/>
                    <a:pt x="52832" y="65278"/>
                    <a:pt x="45212" y="106235"/>
                  </a:cubicBezTo>
                  <a:cubicBezTo>
                    <a:pt x="9017" y="300419"/>
                    <a:pt x="-20129" y="573722"/>
                    <a:pt x="17780" y="581469"/>
                  </a:cubicBezTo>
                  <a:cubicBezTo>
                    <a:pt x="29845" y="583692"/>
                    <a:pt x="58420" y="533336"/>
                    <a:pt x="116078" y="432689"/>
                  </a:cubicBezTo>
                  <a:cubicBezTo>
                    <a:pt x="146812" y="379032"/>
                    <a:pt x="170942" y="333057"/>
                    <a:pt x="188532" y="299339"/>
                  </a:cubicBezTo>
                  <a:close/>
                </a:path>
              </a:pathLst>
            </a:custGeom>
            <a:solidFill>
              <a:srgbClr val="21222D"/>
            </a:solidFill>
            <a:ln w="6350" cap="flat">
              <a:noFill/>
              <a:prstDash val="solid"/>
              <a:miter/>
            </a:ln>
          </p:spPr>
          <p:txBody>
            <a:bodyPr rtlCol="0" anchor="ctr"/>
            <a:lstStyle/>
            <a:p>
              <a:endParaRPr lang="es-MX" sz="1050"/>
            </a:p>
          </p:txBody>
        </p:sp>
        <p:sp>
          <p:nvSpPr>
            <p:cNvPr id="111" name="Forma libre 477">
              <a:extLst>
                <a:ext uri="{FF2B5EF4-FFF2-40B4-BE49-F238E27FC236}">
                  <a16:creationId xmlns:a16="http://schemas.microsoft.com/office/drawing/2014/main" id="{D6F2BF7B-D260-F038-C8C1-AF1E8691271C}"/>
                </a:ext>
              </a:extLst>
            </p:cNvPr>
            <p:cNvSpPr/>
            <p:nvPr/>
          </p:nvSpPr>
          <p:spPr>
            <a:xfrm>
              <a:off x="8368792" y="5539803"/>
              <a:ext cx="224535" cy="326580"/>
            </a:xfrm>
            <a:custGeom>
              <a:avLst/>
              <a:gdLst>
                <a:gd name="connsiteX0" fmla="*/ 224536 w 224535"/>
                <a:gd name="connsiteY0" fmla="*/ 50673 h 326580"/>
                <a:gd name="connsiteX1" fmla="*/ 200723 w 224535"/>
                <a:gd name="connsiteY1" fmla="*/ 289116 h 326580"/>
                <a:gd name="connsiteX2" fmla="*/ 118173 w 224535"/>
                <a:gd name="connsiteY2" fmla="*/ 325311 h 326580"/>
                <a:gd name="connsiteX3" fmla="*/ 3873 w 224535"/>
                <a:gd name="connsiteY3" fmla="*/ 299149 h 326580"/>
                <a:gd name="connsiteX4" fmla="*/ 0 w 224535"/>
                <a:gd name="connsiteY4" fmla="*/ 0 h 326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35" h="326580">
                  <a:moveTo>
                    <a:pt x="224536" y="50673"/>
                  </a:moveTo>
                  <a:lnTo>
                    <a:pt x="200723" y="289116"/>
                  </a:lnTo>
                  <a:cubicBezTo>
                    <a:pt x="177054" y="308535"/>
                    <a:pt x="148492" y="321059"/>
                    <a:pt x="118173" y="325311"/>
                  </a:cubicBezTo>
                  <a:cubicBezTo>
                    <a:pt x="78188" y="330185"/>
                    <a:pt x="37757" y="320931"/>
                    <a:pt x="3873" y="299149"/>
                  </a:cubicBezTo>
                  <a:cubicBezTo>
                    <a:pt x="2794" y="199454"/>
                    <a:pt x="1079" y="99695"/>
                    <a:pt x="0" y="0"/>
                  </a:cubicBezTo>
                  <a:close/>
                </a:path>
              </a:pathLst>
            </a:custGeom>
            <a:solidFill>
              <a:srgbClr val="E09A76"/>
            </a:solidFill>
            <a:ln w="6350" cap="flat">
              <a:noFill/>
              <a:prstDash val="solid"/>
              <a:miter/>
            </a:ln>
          </p:spPr>
          <p:txBody>
            <a:bodyPr rtlCol="0" anchor="ctr"/>
            <a:lstStyle/>
            <a:p>
              <a:endParaRPr lang="es-MX" sz="1050"/>
            </a:p>
          </p:txBody>
        </p:sp>
        <p:sp>
          <p:nvSpPr>
            <p:cNvPr id="112" name="Forma libre 478">
              <a:extLst>
                <a:ext uri="{FF2B5EF4-FFF2-40B4-BE49-F238E27FC236}">
                  <a16:creationId xmlns:a16="http://schemas.microsoft.com/office/drawing/2014/main" id="{F3DC1E74-C925-CFB7-9973-EB9291E49A86}"/>
                </a:ext>
              </a:extLst>
            </p:cNvPr>
            <p:cNvSpPr/>
            <p:nvPr/>
          </p:nvSpPr>
          <p:spPr>
            <a:xfrm>
              <a:off x="8434768" y="5788596"/>
              <a:ext cx="422697" cy="188861"/>
            </a:xfrm>
            <a:custGeom>
              <a:avLst/>
              <a:gdLst>
                <a:gd name="connsiteX0" fmla="*/ 195263 w 422697"/>
                <a:gd name="connsiteY0" fmla="*/ 0 h 188861"/>
                <a:gd name="connsiteX1" fmla="*/ 417131 w 422697"/>
                <a:gd name="connsiteY1" fmla="*/ 164401 h 188861"/>
                <a:gd name="connsiteX2" fmla="*/ 420106 w 422697"/>
                <a:gd name="connsiteY2" fmla="*/ 183296 h 188861"/>
                <a:gd name="connsiteX3" fmla="*/ 407733 w 422697"/>
                <a:gd name="connsiteY3" fmla="*/ 188785 h 188861"/>
                <a:gd name="connsiteX4" fmla="*/ 8318 w 422697"/>
                <a:gd name="connsiteY4" fmla="*/ 143954 h 188861"/>
                <a:gd name="connsiteX5" fmla="*/ 0 w 422697"/>
                <a:gd name="connsiteY5" fmla="*/ 23304 h 188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2697" h="188861">
                  <a:moveTo>
                    <a:pt x="195263" y="0"/>
                  </a:moveTo>
                  <a:lnTo>
                    <a:pt x="417131" y="164401"/>
                  </a:lnTo>
                  <a:cubicBezTo>
                    <a:pt x="423170" y="168797"/>
                    <a:pt x="424503" y="177257"/>
                    <a:pt x="420106" y="183296"/>
                  </a:cubicBezTo>
                  <a:cubicBezTo>
                    <a:pt x="417260" y="187206"/>
                    <a:pt x="412542" y="189299"/>
                    <a:pt x="407733" y="188785"/>
                  </a:cubicBezTo>
                  <a:lnTo>
                    <a:pt x="8318" y="143954"/>
                  </a:lnTo>
                  <a:lnTo>
                    <a:pt x="0" y="23304"/>
                  </a:lnTo>
                  <a:close/>
                </a:path>
              </a:pathLst>
            </a:custGeom>
            <a:solidFill>
              <a:srgbClr val="A35A53"/>
            </a:solidFill>
            <a:ln w="6350" cap="flat">
              <a:noFill/>
              <a:prstDash val="solid"/>
              <a:miter/>
            </a:ln>
          </p:spPr>
          <p:txBody>
            <a:bodyPr rtlCol="0" anchor="ctr"/>
            <a:lstStyle/>
            <a:p>
              <a:endParaRPr lang="es-MX" sz="1050"/>
            </a:p>
          </p:txBody>
        </p:sp>
        <p:sp>
          <p:nvSpPr>
            <p:cNvPr id="113" name="Forma libre 479">
              <a:extLst>
                <a:ext uri="{FF2B5EF4-FFF2-40B4-BE49-F238E27FC236}">
                  <a16:creationId xmlns:a16="http://schemas.microsoft.com/office/drawing/2014/main" id="{360A7009-5B8D-385C-3141-5E7978D620C6}"/>
                </a:ext>
              </a:extLst>
            </p:cNvPr>
            <p:cNvSpPr/>
            <p:nvPr/>
          </p:nvSpPr>
          <p:spPr>
            <a:xfrm>
              <a:off x="8392286" y="5824664"/>
              <a:ext cx="584524" cy="200834"/>
            </a:xfrm>
            <a:custGeom>
              <a:avLst/>
              <a:gdLst>
                <a:gd name="connsiteX0" fmla="*/ 300863 w 584524"/>
                <a:gd name="connsiteY0" fmla="*/ 9398 h 200834"/>
                <a:gd name="connsiteX1" fmla="*/ 298577 w 584524"/>
                <a:gd name="connsiteY1" fmla="*/ 28448 h 200834"/>
                <a:gd name="connsiteX2" fmla="*/ 231902 w 584524"/>
                <a:gd name="connsiteY2" fmla="*/ 49022 h 200834"/>
                <a:gd name="connsiteX3" fmla="*/ 0 w 584524"/>
                <a:gd name="connsiteY3" fmla="*/ 0 h 200834"/>
                <a:gd name="connsiteX4" fmla="*/ 7176 w 584524"/>
                <a:gd name="connsiteY4" fmla="*/ 134302 h 200834"/>
                <a:gd name="connsiteX5" fmla="*/ 106744 w 584524"/>
                <a:gd name="connsiteY5" fmla="*/ 154940 h 200834"/>
                <a:gd name="connsiteX6" fmla="*/ 584454 w 584524"/>
                <a:gd name="connsiteY6" fmla="*/ 182816 h 200834"/>
                <a:gd name="connsiteX7" fmla="*/ 434848 w 584524"/>
                <a:gd name="connsiteY7" fmla="*/ 83058 h 200834"/>
                <a:gd name="connsiteX8" fmla="*/ 300863 w 584524"/>
                <a:gd name="connsiteY8" fmla="*/ 9398 h 200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524" h="200834">
                  <a:moveTo>
                    <a:pt x="300863" y="9398"/>
                  </a:moveTo>
                  <a:cubicBezTo>
                    <a:pt x="301858" y="15837"/>
                    <a:pt x="301067" y="22427"/>
                    <a:pt x="298577" y="28448"/>
                  </a:cubicBezTo>
                  <a:cubicBezTo>
                    <a:pt x="290830" y="46799"/>
                    <a:pt x="263589" y="56261"/>
                    <a:pt x="231902" y="49022"/>
                  </a:cubicBezTo>
                  <a:cubicBezTo>
                    <a:pt x="154559" y="32893"/>
                    <a:pt x="77280" y="16192"/>
                    <a:pt x="0" y="0"/>
                  </a:cubicBezTo>
                  <a:cubicBezTo>
                    <a:pt x="2222" y="44450"/>
                    <a:pt x="4445" y="89726"/>
                    <a:pt x="7176" y="134302"/>
                  </a:cubicBezTo>
                  <a:cubicBezTo>
                    <a:pt x="31115" y="139890"/>
                    <a:pt x="65595" y="147002"/>
                    <a:pt x="106744" y="154940"/>
                  </a:cubicBezTo>
                  <a:cubicBezTo>
                    <a:pt x="301943" y="191707"/>
                    <a:pt x="576644" y="221234"/>
                    <a:pt x="584454" y="182816"/>
                  </a:cubicBezTo>
                  <a:cubicBezTo>
                    <a:pt x="586677" y="170561"/>
                    <a:pt x="536067" y="141541"/>
                    <a:pt x="434848" y="83058"/>
                  </a:cubicBezTo>
                  <a:cubicBezTo>
                    <a:pt x="381191" y="52324"/>
                    <a:pt x="335026" y="27241"/>
                    <a:pt x="300863" y="9398"/>
                  </a:cubicBezTo>
                  <a:close/>
                </a:path>
              </a:pathLst>
            </a:custGeom>
            <a:solidFill>
              <a:srgbClr val="21222D"/>
            </a:solidFill>
            <a:ln w="6350" cap="flat">
              <a:noFill/>
              <a:prstDash val="solid"/>
              <a:miter/>
            </a:ln>
          </p:spPr>
          <p:txBody>
            <a:bodyPr rtlCol="0" anchor="ctr"/>
            <a:lstStyle/>
            <a:p>
              <a:endParaRPr lang="es-MX" sz="1050"/>
            </a:p>
          </p:txBody>
        </p:sp>
        <p:sp>
          <p:nvSpPr>
            <p:cNvPr id="114" name="Forma libre 480">
              <a:extLst>
                <a:ext uri="{FF2B5EF4-FFF2-40B4-BE49-F238E27FC236}">
                  <a16:creationId xmlns:a16="http://schemas.microsoft.com/office/drawing/2014/main" id="{644B800A-94A9-7C23-269C-552E7FF3ED60}"/>
                </a:ext>
              </a:extLst>
            </p:cNvPr>
            <p:cNvSpPr/>
            <p:nvPr/>
          </p:nvSpPr>
          <p:spPr>
            <a:xfrm>
              <a:off x="7852918" y="4925314"/>
              <a:ext cx="971286" cy="989202"/>
            </a:xfrm>
            <a:custGeom>
              <a:avLst/>
              <a:gdLst>
                <a:gd name="connsiteX0" fmla="*/ 342455 w 971286"/>
                <a:gd name="connsiteY0" fmla="*/ 0 h 989202"/>
                <a:gd name="connsiteX1" fmla="*/ 351282 w 971286"/>
                <a:gd name="connsiteY1" fmla="*/ 68199 h 989202"/>
                <a:gd name="connsiteX2" fmla="*/ 628904 w 971286"/>
                <a:gd name="connsiteY2" fmla="*/ 85344 h 989202"/>
                <a:gd name="connsiteX3" fmla="*/ 880490 w 971286"/>
                <a:gd name="connsiteY3" fmla="*/ 119189 h 989202"/>
                <a:gd name="connsiteX4" fmla="*/ 969661 w 971286"/>
                <a:gd name="connsiteY4" fmla="*/ 245751 h 989202"/>
                <a:gd name="connsiteX5" fmla="*/ 967486 w 971286"/>
                <a:gd name="connsiteY5" fmla="*/ 255587 h 989202"/>
                <a:gd name="connsiteX6" fmla="*/ 775779 w 971286"/>
                <a:gd name="connsiteY6" fmla="*/ 969264 h 989202"/>
                <a:gd name="connsiteX7" fmla="*/ 473201 w 971286"/>
                <a:gd name="connsiteY7" fmla="*/ 989203 h 989202"/>
                <a:gd name="connsiteX8" fmla="*/ 602297 w 971286"/>
                <a:gd name="connsiteY8" fmla="*/ 449453 h 989202"/>
                <a:gd name="connsiteX9" fmla="*/ 641096 w 971286"/>
                <a:gd name="connsiteY9" fmla="*/ 369062 h 989202"/>
                <a:gd name="connsiteX10" fmla="*/ 504825 w 971286"/>
                <a:gd name="connsiteY10" fmla="*/ 374586 h 989202"/>
                <a:gd name="connsiteX11" fmla="*/ 0 w 971286"/>
                <a:gd name="connsiteY11" fmla="*/ 295846 h 989202"/>
                <a:gd name="connsiteX12" fmla="*/ 21082 w 971286"/>
                <a:gd name="connsiteY12" fmla="*/ 121729 h 989202"/>
                <a:gd name="connsiteX13" fmla="*/ 342455 w 971286"/>
                <a:gd name="connsiteY13" fmla="*/ 0 h 989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1286" h="989202">
                  <a:moveTo>
                    <a:pt x="342455" y="0"/>
                  </a:moveTo>
                  <a:cubicBezTo>
                    <a:pt x="345186" y="22733"/>
                    <a:pt x="347980" y="45466"/>
                    <a:pt x="351282" y="68199"/>
                  </a:cubicBezTo>
                  <a:cubicBezTo>
                    <a:pt x="438276" y="70421"/>
                    <a:pt x="531368" y="75374"/>
                    <a:pt x="628904" y="85344"/>
                  </a:cubicBezTo>
                  <a:cubicBezTo>
                    <a:pt x="717804" y="94234"/>
                    <a:pt x="801243" y="105854"/>
                    <a:pt x="880490" y="119189"/>
                  </a:cubicBezTo>
                  <a:cubicBezTo>
                    <a:pt x="940063" y="129515"/>
                    <a:pt x="979986" y="186178"/>
                    <a:pt x="969661" y="245751"/>
                  </a:cubicBezTo>
                  <a:cubicBezTo>
                    <a:pt x="969087" y="249061"/>
                    <a:pt x="968361" y="252344"/>
                    <a:pt x="967486" y="255587"/>
                  </a:cubicBezTo>
                  <a:cubicBezTo>
                    <a:pt x="903732" y="493458"/>
                    <a:pt x="839829" y="731351"/>
                    <a:pt x="775779" y="969264"/>
                  </a:cubicBezTo>
                  <a:lnTo>
                    <a:pt x="473201" y="989203"/>
                  </a:lnTo>
                  <a:cubicBezTo>
                    <a:pt x="482729" y="802886"/>
                    <a:pt x="526491" y="619918"/>
                    <a:pt x="602297" y="449453"/>
                  </a:cubicBezTo>
                  <a:cubicBezTo>
                    <a:pt x="614997" y="421703"/>
                    <a:pt x="627697" y="394526"/>
                    <a:pt x="641096" y="369062"/>
                  </a:cubicBezTo>
                  <a:cubicBezTo>
                    <a:pt x="597915" y="372364"/>
                    <a:pt x="552196" y="374586"/>
                    <a:pt x="504825" y="374586"/>
                  </a:cubicBezTo>
                  <a:cubicBezTo>
                    <a:pt x="333543" y="373936"/>
                    <a:pt x="163344" y="347389"/>
                    <a:pt x="0" y="295846"/>
                  </a:cubicBezTo>
                  <a:cubicBezTo>
                    <a:pt x="7238" y="237617"/>
                    <a:pt x="13843" y="179959"/>
                    <a:pt x="21082" y="121729"/>
                  </a:cubicBezTo>
                  <a:cubicBezTo>
                    <a:pt x="128608" y="81005"/>
                    <a:pt x="235733" y="40428"/>
                    <a:pt x="342455" y="0"/>
                  </a:cubicBezTo>
                  <a:close/>
                </a:path>
              </a:pathLst>
            </a:custGeom>
            <a:solidFill>
              <a:srgbClr val="B3D0FF"/>
            </a:solidFill>
            <a:ln w="6350" cap="flat">
              <a:noFill/>
              <a:prstDash val="solid"/>
              <a:miter/>
            </a:ln>
          </p:spPr>
          <p:txBody>
            <a:bodyPr rtlCol="0" anchor="ctr"/>
            <a:lstStyle/>
            <a:p>
              <a:endParaRPr lang="es-MX" sz="1050"/>
            </a:p>
          </p:txBody>
        </p:sp>
        <p:sp>
          <p:nvSpPr>
            <p:cNvPr id="115" name="Forma libre 481">
              <a:extLst>
                <a:ext uri="{FF2B5EF4-FFF2-40B4-BE49-F238E27FC236}">
                  <a16:creationId xmlns:a16="http://schemas.microsoft.com/office/drawing/2014/main" id="{36C83845-6067-F6F6-7B1A-A387AEBC1CC3}"/>
                </a:ext>
              </a:extLst>
            </p:cNvPr>
            <p:cNvSpPr/>
            <p:nvPr/>
          </p:nvSpPr>
          <p:spPr>
            <a:xfrm>
              <a:off x="7157275" y="5030089"/>
              <a:ext cx="1504897" cy="1094295"/>
            </a:xfrm>
            <a:custGeom>
              <a:avLst/>
              <a:gdLst>
                <a:gd name="connsiteX0" fmla="*/ 520192 w 1504897"/>
                <a:gd name="connsiteY0" fmla="*/ 16192 h 1094295"/>
                <a:gd name="connsiteX1" fmla="*/ 500761 w 1504897"/>
                <a:gd name="connsiteY1" fmla="*/ 157035 h 1094295"/>
                <a:gd name="connsiteX2" fmla="*/ 663067 w 1504897"/>
                <a:gd name="connsiteY2" fmla="*/ 393890 h 1094295"/>
                <a:gd name="connsiteX3" fmla="*/ 1137603 w 1504897"/>
                <a:gd name="connsiteY3" fmla="*/ 683895 h 1094295"/>
                <a:gd name="connsiteX4" fmla="*/ 44450 w 1504897"/>
                <a:gd name="connsiteY4" fmla="*/ 683895 h 1094295"/>
                <a:gd name="connsiteX5" fmla="*/ 0 w 1504897"/>
                <a:gd name="connsiteY5" fmla="*/ 1094295 h 1094295"/>
                <a:gd name="connsiteX6" fmla="*/ 1428750 w 1504897"/>
                <a:gd name="connsiteY6" fmla="*/ 1005395 h 1094295"/>
                <a:gd name="connsiteX7" fmla="*/ 924814 w 1504897"/>
                <a:gd name="connsiteY7" fmla="*/ 0 h 1094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4897" h="1094295">
                  <a:moveTo>
                    <a:pt x="520192" y="16192"/>
                  </a:moveTo>
                  <a:cubicBezTo>
                    <a:pt x="502142" y="60804"/>
                    <a:pt x="495465" y="109203"/>
                    <a:pt x="500761" y="157035"/>
                  </a:cubicBezTo>
                  <a:cubicBezTo>
                    <a:pt x="512953" y="252285"/>
                    <a:pt x="576072" y="320675"/>
                    <a:pt x="663067" y="393890"/>
                  </a:cubicBezTo>
                  <a:cubicBezTo>
                    <a:pt x="756094" y="472059"/>
                    <a:pt x="910018" y="583502"/>
                    <a:pt x="1137603" y="683895"/>
                  </a:cubicBezTo>
                  <a:lnTo>
                    <a:pt x="44450" y="683895"/>
                  </a:lnTo>
                  <a:lnTo>
                    <a:pt x="0" y="1094295"/>
                  </a:lnTo>
                  <a:cubicBezTo>
                    <a:pt x="0" y="1094295"/>
                    <a:pt x="1334580" y="1088708"/>
                    <a:pt x="1428750" y="1005395"/>
                  </a:cubicBezTo>
                  <a:cubicBezTo>
                    <a:pt x="1522920" y="922083"/>
                    <a:pt x="1661351" y="652145"/>
                    <a:pt x="924814" y="0"/>
                  </a:cubicBezTo>
                  <a:close/>
                </a:path>
              </a:pathLst>
            </a:custGeom>
            <a:solidFill>
              <a:srgbClr val="A0C0FD"/>
            </a:solidFill>
            <a:ln w="6350" cap="flat">
              <a:noFill/>
              <a:prstDash val="solid"/>
              <a:miter/>
            </a:ln>
          </p:spPr>
          <p:txBody>
            <a:bodyPr rtlCol="0" anchor="ctr"/>
            <a:lstStyle/>
            <a:p>
              <a:endParaRPr lang="es-MX" sz="1050"/>
            </a:p>
          </p:txBody>
        </p:sp>
        <p:sp>
          <p:nvSpPr>
            <p:cNvPr id="116" name="Forma libre 482">
              <a:extLst>
                <a:ext uri="{FF2B5EF4-FFF2-40B4-BE49-F238E27FC236}">
                  <a16:creationId xmlns:a16="http://schemas.microsoft.com/office/drawing/2014/main" id="{BA1A2C16-782A-F9EB-DC73-36842AF74FA9}"/>
                </a:ext>
              </a:extLst>
            </p:cNvPr>
            <p:cNvSpPr/>
            <p:nvPr/>
          </p:nvSpPr>
          <p:spPr>
            <a:xfrm>
              <a:off x="7954581" y="4115879"/>
              <a:ext cx="260793" cy="260794"/>
            </a:xfrm>
            <a:custGeom>
              <a:avLst/>
              <a:gdLst>
                <a:gd name="connsiteX0" fmla="*/ 172848 w 260793"/>
                <a:gd name="connsiteY0" fmla="*/ 0 h 260794"/>
                <a:gd name="connsiteX1" fmla="*/ 217298 w 260793"/>
                <a:gd name="connsiteY1" fmla="*/ 41847 h 260794"/>
                <a:gd name="connsiteX2" fmla="*/ 220091 w 260793"/>
                <a:gd name="connsiteY2" fmla="*/ 118745 h 260794"/>
                <a:gd name="connsiteX3" fmla="*/ 249682 w 260793"/>
                <a:gd name="connsiteY3" fmla="*/ 166116 h 260794"/>
                <a:gd name="connsiteX4" fmla="*/ 255270 w 260793"/>
                <a:gd name="connsiteY4" fmla="*/ 260795 h 260794"/>
                <a:gd name="connsiteX5" fmla="*/ 0 w 260793"/>
                <a:gd name="connsiteY5" fmla="*/ 245237 h 260794"/>
                <a:gd name="connsiteX6" fmla="*/ 54738 w 260793"/>
                <a:gd name="connsiteY6" fmla="*/ 55182 h 260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3" h="260794">
                  <a:moveTo>
                    <a:pt x="172848" y="0"/>
                  </a:moveTo>
                  <a:cubicBezTo>
                    <a:pt x="202502" y="13970"/>
                    <a:pt x="213106" y="29528"/>
                    <a:pt x="217298" y="41847"/>
                  </a:cubicBezTo>
                  <a:cubicBezTo>
                    <a:pt x="227394" y="68580"/>
                    <a:pt x="210059" y="85280"/>
                    <a:pt x="220091" y="118745"/>
                  </a:cubicBezTo>
                  <a:cubicBezTo>
                    <a:pt x="226823" y="142113"/>
                    <a:pt x="238506" y="144145"/>
                    <a:pt x="249682" y="166116"/>
                  </a:cubicBezTo>
                  <a:cubicBezTo>
                    <a:pt x="258636" y="184467"/>
                    <a:pt x="266447" y="213995"/>
                    <a:pt x="255270" y="260795"/>
                  </a:cubicBezTo>
                  <a:cubicBezTo>
                    <a:pt x="170371" y="255778"/>
                    <a:pt x="84900" y="250254"/>
                    <a:pt x="0" y="245237"/>
                  </a:cubicBezTo>
                  <a:lnTo>
                    <a:pt x="54738" y="55182"/>
                  </a:lnTo>
                  <a:close/>
                </a:path>
              </a:pathLst>
            </a:custGeom>
            <a:solidFill>
              <a:srgbClr val="21222D"/>
            </a:solidFill>
            <a:ln w="6350" cap="flat">
              <a:noFill/>
              <a:prstDash val="solid"/>
              <a:miter/>
            </a:ln>
          </p:spPr>
          <p:txBody>
            <a:bodyPr rtlCol="0" anchor="ctr"/>
            <a:lstStyle/>
            <a:p>
              <a:endParaRPr lang="es-MX" sz="1050"/>
            </a:p>
          </p:txBody>
        </p:sp>
        <p:sp>
          <p:nvSpPr>
            <p:cNvPr id="117" name="Forma libre 483">
              <a:extLst>
                <a:ext uri="{FF2B5EF4-FFF2-40B4-BE49-F238E27FC236}">
                  <a16:creationId xmlns:a16="http://schemas.microsoft.com/office/drawing/2014/main" id="{DABDF0C1-483D-0D5C-B8DA-1DB0BE791C2E}"/>
                </a:ext>
              </a:extLst>
            </p:cNvPr>
            <p:cNvSpPr/>
            <p:nvPr/>
          </p:nvSpPr>
          <p:spPr>
            <a:xfrm>
              <a:off x="8020811" y="3873055"/>
              <a:ext cx="107907" cy="119951"/>
            </a:xfrm>
            <a:custGeom>
              <a:avLst/>
              <a:gdLst>
                <a:gd name="connsiteX0" fmla="*/ 38671 w 107907"/>
                <a:gd name="connsiteY0" fmla="*/ 0 h 119951"/>
                <a:gd name="connsiteX1" fmla="*/ 106045 w 107907"/>
                <a:gd name="connsiteY1" fmla="*/ 119952 h 119951"/>
                <a:gd name="connsiteX2" fmla="*/ 0 w 107907"/>
                <a:gd name="connsiteY2" fmla="*/ 27305 h 119951"/>
              </a:gdLst>
              <a:ahLst/>
              <a:cxnLst>
                <a:cxn ang="0">
                  <a:pos x="connsiteX0" y="connsiteY0"/>
                </a:cxn>
                <a:cxn ang="0">
                  <a:pos x="connsiteX1" y="connsiteY1"/>
                </a:cxn>
                <a:cxn ang="0">
                  <a:pos x="connsiteX2" y="connsiteY2"/>
                </a:cxn>
              </a:cxnLst>
              <a:rect l="l" t="t" r="r" b="b"/>
              <a:pathLst>
                <a:path w="107907" h="119951">
                  <a:moveTo>
                    <a:pt x="38671" y="0"/>
                  </a:moveTo>
                  <a:cubicBezTo>
                    <a:pt x="38671" y="0"/>
                    <a:pt x="121221" y="25400"/>
                    <a:pt x="106045" y="119952"/>
                  </a:cubicBezTo>
                  <a:lnTo>
                    <a:pt x="0" y="27305"/>
                  </a:lnTo>
                  <a:close/>
                </a:path>
              </a:pathLst>
            </a:custGeom>
            <a:solidFill>
              <a:srgbClr val="21222D"/>
            </a:solidFill>
            <a:ln w="6350" cap="flat">
              <a:noFill/>
              <a:prstDash val="solid"/>
              <a:miter/>
            </a:ln>
          </p:spPr>
          <p:txBody>
            <a:bodyPr rtlCol="0" anchor="ctr"/>
            <a:lstStyle/>
            <a:p>
              <a:endParaRPr lang="es-MX" sz="1050"/>
            </a:p>
          </p:txBody>
        </p:sp>
        <p:sp>
          <p:nvSpPr>
            <p:cNvPr id="118" name="Forma libre 484">
              <a:extLst>
                <a:ext uri="{FF2B5EF4-FFF2-40B4-BE49-F238E27FC236}">
                  <a16:creationId xmlns:a16="http://schemas.microsoft.com/office/drawing/2014/main" id="{6D5F9C88-F5D5-F07F-61B7-D873BCA9D6C1}"/>
                </a:ext>
              </a:extLst>
            </p:cNvPr>
            <p:cNvSpPr/>
            <p:nvPr/>
          </p:nvSpPr>
          <p:spPr>
            <a:xfrm>
              <a:off x="7856156" y="3843083"/>
              <a:ext cx="314528" cy="527621"/>
            </a:xfrm>
            <a:custGeom>
              <a:avLst/>
              <a:gdLst>
                <a:gd name="connsiteX0" fmla="*/ 126746 w 314528"/>
                <a:gd name="connsiteY0" fmla="*/ 0 h 527621"/>
                <a:gd name="connsiteX1" fmla="*/ 294322 w 314528"/>
                <a:gd name="connsiteY1" fmla="*/ 149923 h 527621"/>
                <a:gd name="connsiteX2" fmla="*/ 294894 w 314528"/>
                <a:gd name="connsiteY2" fmla="*/ 300863 h 527621"/>
                <a:gd name="connsiteX3" fmla="*/ 191325 w 314528"/>
                <a:gd name="connsiteY3" fmla="*/ 351028 h 527621"/>
                <a:gd name="connsiteX4" fmla="*/ 174053 w 314528"/>
                <a:gd name="connsiteY4" fmla="*/ 416179 h 527621"/>
                <a:gd name="connsiteX5" fmla="*/ 183514 w 314528"/>
                <a:gd name="connsiteY5" fmla="*/ 481394 h 527621"/>
                <a:gd name="connsiteX6" fmla="*/ 135064 w 314528"/>
                <a:gd name="connsiteY6" fmla="*/ 527621 h 527621"/>
                <a:gd name="connsiteX7" fmla="*/ 4762 w 314528"/>
                <a:gd name="connsiteY7" fmla="*/ 489521 h 527621"/>
                <a:gd name="connsiteX8" fmla="*/ 66039 w 314528"/>
                <a:gd name="connsiteY8" fmla="*/ 282321 h 527621"/>
                <a:gd name="connsiteX9" fmla="*/ 34861 w 314528"/>
                <a:gd name="connsiteY9" fmla="*/ 285623 h 527621"/>
                <a:gd name="connsiteX10" fmla="*/ 9461 w 314528"/>
                <a:gd name="connsiteY10" fmla="*/ 257239 h 527621"/>
                <a:gd name="connsiteX11" fmla="*/ 0 w 314528"/>
                <a:gd name="connsiteY11" fmla="*/ 224346 h 527621"/>
                <a:gd name="connsiteX12" fmla="*/ 47878 w 314528"/>
                <a:gd name="connsiteY12" fmla="*/ 197040 h 527621"/>
                <a:gd name="connsiteX13" fmla="*/ 79628 w 314528"/>
                <a:gd name="connsiteY13" fmla="*/ 208788 h 527621"/>
                <a:gd name="connsiteX14" fmla="*/ 99695 w 314528"/>
                <a:gd name="connsiteY14" fmla="*/ 100838 h 527621"/>
                <a:gd name="connsiteX15" fmla="*/ 126746 w 314528"/>
                <a:gd name="connsiteY15" fmla="*/ 0 h 52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4528" h="527621">
                  <a:moveTo>
                    <a:pt x="126746" y="0"/>
                  </a:moveTo>
                  <a:cubicBezTo>
                    <a:pt x="152146" y="8953"/>
                    <a:pt x="253746" y="48514"/>
                    <a:pt x="294322" y="149923"/>
                  </a:cubicBezTo>
                  <a:cubicBezTo>
                    <a:pt x="305435" y="178308"/>
                    <a:pt x="333311" y="247396"/>
                    <a:pt x="294894" y="300863"/>
                  </a:cubicBezTo>
                  <a:cubicBezTo>
                    <a:pt x="262572" y="346011"/>
                    <a:pt x="204088" y="350457"/>
                    <a:pt x="191325" y="351028"/>
                  </a:cubicBezTo>
                  <a:cubicBezTo>
                    <a:pt x="181331" y="371394"/>
                    <a:pt x="175461" y="393536"/>
                    <a:pt x="174053" y="416179"/>
                  </a:cubicBezTo>
                  <a:cubicBezTo>
                    <a:pt x="172917" y="438326"/>
                    <a:pt x="176130" y="460482"/>
                    <a:pt x="183514" y="481394"/>
                  </a:cubicBezTo>
                  <a:cubicBezTo>
                    <a:pt x="167386" y="496951"/>
                    <a:pt x="151193" y="512001"/>
                    <a:pt x="135064" y="527621"/>
                  </a:cubicBezTo>
                  <a:cubicBezTo>
                    <a:pt x="91630" y="514921"/>
                    <a:pt x="48196" y="502221"/>
                    <a:pt x="4762" y="489521"/>
                  </a:cubicBezTo>
                  <a:cubicBezTo>
                    <a:pt x="25399" y="420497"/>
                    <a:pt x="45402" y="351409"/>
                    <a:pt x="66039" y="282321"/>
                  </a:cubicBezTo>
                  <a:lnTo>
                    <a:pt x="34861" y="285623"/>
                  </a:lnTo>
                  <a:cubicBezTo>
                    <a:pt x="24152" y="278437"/>
                    <a:pt x="15418" y="268677"/>
                    <a:pt x="9461" y="257239"/>
                  </a:cubicBezTo>
                  <a:cubicBezTo>
                    <a:pt x="4016" y="247067"/>
                    <a:pt x="791" y="235856"/>
                    <a:pt x="0" y="224346"/>
                  </a:cubicBezTo>
                  <a:cubicBezTo>
                    <a:pt x="16192" y="215455"/>
                    <a:pt x="31749" y="205994"/>
                    <a:pt x="47878" y="197040"/>
                  </a:cubicBezTo>
                  <a:lnTo>
                    <a:pt x="79628" y="208788"/>
                  </a:lnTo>
                  <a:cubicBezTo>
                    <a:pt x="84645" y="175323"/>
                    <a:pt x="90805" y="138938"/>
                    <a:pt x="99695" y="100838"/>
                  </a:cubicBezTo>
                  <a:cubicBezTo>
                    <a:pt x="107759" y="64643"/>
                    <a:pt x="116712" y="31242"/>
                    <a:pt x="126746" y="0"/>
                  </a:cubicBezTo>
                  <a:close/>
                </a:path>
              </a:pathLst>
            </a:custGeom>
            <a:solidFill>
              <a:srgbClr val="A35A53"/>
            </a:solidFill>
            <a:ln w="6350" cap="flat">
              <a:noFill/>
              <a:prstDash val="solid"/>
              <a:miter/>
            </a:ln>
          </p:spPr>
          <p:txBody>
            <a:bodyPr rtlCol="0" anchor="ctr"/>
            <a:lstStyle/>
            <a:p>
              <a:endParaRPr lang="es-MX" sz="1050"/>
            </a:p>
          </p:txBody>
        </p:sp>
        <p:sp>
          <p:nvSpPr>
            <p:cNvPr id="119" name="Forma libre 485">
              <a:extLst>
                <a:ext uri="{FF2B5EF4-FFF2-40B4-BE49-F238E27FC236}">
                  <a16:creationId xmlns:a16="http://schemas.microsoft.com/office/drawing/2014/main" id="{FF801DCE-D0DB-E71C-AE66-B00DD0525444}"/>
                </a:ext>
              </a:extLst>
            </p:cNvPr>
            <p:cNvSpPr/>
            <p:nvPr/>
          </p:nvSpPr>
          <p:spPr>
            <a:xfrm>
              <a:off x="8014779" y="3993238"/>
              <a:ext cx="41973" cy="32661"/>
            </a:xfrm>
            <a:custGeom>
              <a:avLst/>
              <a:gdLst>
                <a:gd name="connsiteX0" fmla="*/ 41973 w 41973"/>
                <a:gd name="connsiteY0" fmla="*/ 911 h 32661"/>
                <a:gd name="connsiteX1" fmla="*/ 0 w 41973"/>
                <a:gd name="connsiteY1" fmla="*/ 32661 h 32661"/>
                <a:gd name="connsiteX2" fmla="*/ 23305 w 41973"/>
                <a:gd name="connsiteY2" fmla="*/ 9928 h 32661"/>
                <a:gd name="connsiteX3" fmla="*/ 41973 w 41973"/>
                <a:gd name="connsiteY3" fmla="*/ 911 h 32661"/>
              </a:gdLst>
              <a:ahLst/>
              <a:cxnLst>
                <a:cxn ang="0">
                  <a:pos x="connsiteX0" y="connsiteY0"/>
                </a:cxn>
                <a:cxn ang="0">
                  <a:pos x="connsiteX1" y="connsiteY1"/>
                </a:cxn>
                <a:cxn ang="0">
                  <a:pos x="connsiteX2" y="connsiteY2"/>
                </a:cxn>
                <a:cxn ang="0">
                  <a:pos x="connsiteX3" y="connsiteY3"/>
                </a:cxn>
              </a:cxnLst>
              <a:rect l="l" t="t" r="r" b="b"/>
              <a:pathLst>
                <a:path w="41973" h="32661">
                  <a:moveTo>
                    <a:pt x="41973" y="911"/>
                  </a:moveTo>
                  <a:cubicBezTo>
                    <a:pt x="41973" y="911"/>
                    <a:pt x="1206" y="-8423"/>
                    <a:pt x="0" y="32661"/>
                  </a:cubicBezTo>
                  <a:cubicBezTo>
                    <a:pt x="6113" y="23554"/>
                    <a:pt x="14048" y="15813"/>
                    <a:pt x="23305" y="9928"/>
                  </a:cubicBezTo>
                  <a:cubicBezTo>
                    <a:pt x="28976" y="5892"/>
                    <a:pt x="35287" y="2844"/>
                    <a:pt x="41973" y="911"/>
                  </a:cubicBezTo>
                  <a:close/>
                </a:path>
              </a:pathLst>
            </a:custGeom>
            <a:solidFill>
              <a:srgbClr val="21222D"/>
            </a:solidFill>
            <a:ln w="6350" cap="flat">
              <a:noFill/>
              <a:prstDash val="solid"/>
              <a:miter/>
            </a:ln>
          </p:spPr>
          <p:txBody>
            <a:bodyPr rtlCol="0" anchor="ctr"/>
            <a:lstStyle/>
            <a:p>
              <a:endParaRPr lang="es-MX" sz="1050"/>
            </a:p>
          </p:txBody>
        </p:sp>
        <p:sp>
          <p:nvSpPr>
            <p:cNvPr id="120" name="Forma libre 486">
              <a:extLst>
                <a:ext uri="{FF2B5EF4-FFF2-40B4-BE49-F238E27FC236}">
                  <a16:creationId xmlns:a16="http://schemas.microsoft.com/office/drawing/2014/main" id="{2B3E16C9-0AF2-444F-8F5C-A9441DDE6DAB}"/>
                </a:ext>
              </a:extLst>
            </p:cNvPr>
            <p:cNvSpPr/>
            <p:nvPr/>
          </p:nvSpPr>
          <p:spPr>
            <a:xfrm>
              <a:off x="8089772" y="3950901"/>
              <a:ext cx="41909" cy="18101"/>
            </a:xfrm>
            <a:custGeom>
              <a:avLst/>
              <a:gdLst>
                <a:gd name="connsiteX0" fmla="*/ 41910 w 41909"/>
                <a:gd name="connsiteY0" fmla="*/ 5720 h 18101"/>
                <a:gd name="connsiteX1" fmla="*/ 0 w 41909"/>
                <a:gd name="connsiteY1" fmla="*/ 18102 h 18101"/>
                <a:gd name="connsiteX2" fmla="*/ 24257 w 41909"/>
                <a:gd name="connsiteY2" fmla="*/ 7370 h 18101"/>
                <a:gd name="connsiteX3" fmla="*/ 41910 w 41909"/>
                <a:gd name="connsiteY3" fmla="*/ 5719 h 18101"/>
              </a:gdLst>
              <a:ahLst/>
              <a:cxnLst>
                <a:cxn ang="0">
                  <a:pos x="connsiteX0" y="connsiteY0"/>
                </a:cxn>
                <a:cxn ang="0">
                  <a:pos x="connsiteX1" y="connsiteY1"/>
                </a:cxn>
                <a:cxn ang="0">
                  <a:pos x="connsiteX2" y="connsiteY2"/>
                </a:cxn>
                <a:cxn ang="0">
                  <a:pos x="connsiteX3" y="connsiteY3"/>
                </a:cxn>
              </a:cxnLst>
              <a:rect l="l" t="t" r="r" b="b"/>
              <a:pathLst>
                <a:path w="41909" h="18101">
                  <a:moveTo>
                    <a:pt x="41910" y="5720"/>
                  </a:moveTo>
                  <a:cubicBezTo>
                    <a:pt x="41910" y="5720"/>
                    <a:pt x="12700" y="-13330"/>
                    <a:pt x="0" y="18102"/>
                  </a:cubicBezTo>
                  <a:cubicBezTo>
                    <a:pt x="7407" y="13153"/>
                    <a:pt x="15613" y="9523"/>
                    <a:pt x="24257" y="7370"/>
                  </a:cubicBezTo>
                  <a:cubicBezTo>
                    <a:pt x="30055" y="6122"/>
                    <a:pt x="35981" y="5568"/>
                    <a:pt x="41910" y="5719"/>
                  </a:cubicBezTo>
                  <a:close/>
                </a:path>
              </a:pathLst>
            </a:custGeom>
            <a:solidFill>
              <a:srgbClr val="21222D"/>
            </a:solidFill>
            <a:ln w="6350" cap="flat">
              <a:noFill/>
              <a:prstDash val="solid"/>
              <a:miter/>
            </a:ln>
          </p:spPr>
          <p:txBody>
            <a:bodyPr rtlCol="0" anchor="ctr"/>
            <a:lstStyle/>
            <a:p>
              <a:endParaRPr lang="es-MX" sz="1050"/>
            </a:p>
          </p:txBody>
        </p:sp>
        <p:sp>
          <p:nvSpPr>
            <p:cNvPr id="121" name="Forma libre 487">
              <a:extLst>
                <a:ext uri="{FF2B5EF4-FFF2-40B4-BE49-F238E27FC236}">
                  <a16:creationId xmlns:a16="http://schemas.microsoft.com/office/drawing/2014/main" id="{3B5ED770-DE5A-BB63-3D6F-1BE95AEF3B13}"/>
                </a:ext>
              </a:extLst>
            </p:cNvPr>
            <p:cNvSpPr/>
            <p:nvPr/>
          </p:nvSpPr>
          <p:spPr>
            <a:xfrm>
              <a:off x="8101710" y="4001960"/>
              <a:ext cx="38989" cy="53975"/>
            </a:xfrm>
            <a:custGeom>
              <a:avLst/>
              <a:gdLst>
                <a:gd name="connsiteX0" fmla="*/ 0 w 38989"/>
                <a:gd name="connsiteY0" fmla="*/ 0 h 53975"/>
                <a:gd name="connsiteX1" fmla="*/ 38989 w 38989"/>
                <a:gd name="connsiteY1" fmla="*/ 32957 h 53975"/>
                <a:gd name="connsiteX2" fmla="*/ 23495 w 38989"/>
                <a:gd name="connsiteY2" fmla="*/ 53975 h 53975"/>
              </a:gdLst>
              <a:ahLst/>
              <a:cxnLst>
                <a:cxn ang="0">
                  <a:pos x="connsiteX0" y="connsiteY0"/>
                </a:cxn>
                <a:cxn ang="0">
                  <a:pos x="connsiteX1" y="connsiteY1"/>
                </a:cxn>
                <a:cxn ang="0">
                  <a:pos x="connsiteX2" y="connsiteY2"/>
                </a:cxn>
              </a:cxnLst>
              <a:rect l="l" t="t" r="r" b="b"/>
              <a:pathLst>
                <a:path w="38989" h="53975">
                  <a:moveTo>
                    <a:pt x="0" y="0"/>
                  </a:moveTo>
                  <a:cubicBezTo>
                    <a:pt x="13208" y="10795"/>
                    <a:pt x="25781" y="22161"/>
                    <a:pt x="38989" y="32957"/>
                  </a:cubicBezTo>
                  <a:cubicBezTo>
                    <a:pt x="33845" y="39942"/>
                    <a:pt x="28702" y="46990"/>
                    <a:pt x="23495" y="53975"/>
                  </a:cubicBezTo>
                </a:path>
              </a:pathLst>
            </a:custGeom>
            <a:noFill/>
            <a:ln w="5842" cap="flat">
              <a:solidFill>
                <a:srgbClr val="894845"/>
              </a:solidFill>
              <a:prstDash val="solid"/>
              <a:miter/>
            </a:ln>
          </p:spPr>
          <p:txBody>
            <a:bodyPr rtlCol="0" anchor="ctr"/>
            <a:lstStyle/>
            <a:p>
              <a:endParaRPr lang="es-MX" sz="1050"/>
            </a:p>
          </p:txBody>
        </p:sp>
        <p:sp>
          <p:nvSpPr>
            <p:cNvPr id="122" name="Forma libre 488">
              <a:extLst>
                <a:ext uri="{FF2B5EF4-FFF2-40B4-BE49-F238E27FC236}">
                  <a16:creationId xmlns:a16="http://schemas.microsoft.com/office/drawing/2014/main" id="{8D115E2C-19AD-BD21-7DE0-EBB8DCDCC65D}"/>
                </a:ext>
              </a:extLst>
            </p:cNvPr>
            <p:cNvSpPr/>
            <p:nvPr/>
          </p:nvSpPr>
          <p:spPr>
            <a:xfrm>
              <a:off x="8095716" y="4074159"/>
              <a:ext cx="44983" cy="26987"/>
            </a:xfrm>
            <a:custGeom>
              <a:avLst/>
              <a:gdLst>
                <a:gd name="connsiteX0" fmla="*/ 44984 w 44983"/>
                <a:gd name="connsiteY0" fmla="*/ 12700 h 26987"/>
                <a:gd name="connsiteX1" fmla="*/ 26 w 44983"/>
                <a:gd name="connsiteY1" fmla="*/ 0 h 26987"/>
                <a:gd name="connsiteX2" fmla="*/ 22759 w 44983"/>
                <a:gd name="connsiteY2" fmla="*/ 26988 h 26987"/>
                <a:gd name="connsiteX3" fmla="*/ 44984 w 44983"/>
                <a:gd name="connsiteY3" fmla="*/ 12700 h 26987"/>
              </a:gdLst>
              <a:ahLst/>
              <a:cxnLst>
                <a:cxn ang="0">
                  <a:pos x="connsiteX0" y="connsiteY0"/>
                </a:cxn>
                <a:cxn ang="0">
                  <a:pos x="connsiteX1" y="connsiteY1"/>
                </a:cxn>
                <a:cxn ang="0">
                  <a:pos x="connsiteX2" y="connsiteY2"/>
                </a:cxn>
                <a:cxn ang="0">
                  <a:pos x="connsiteX3" y="connsiteY3"/>
                </a:cxn>
              </a:cxnLst>
              <a:rect l="l" t="t" r="r" b="b"/>
              <a:pathLst>
                <a:path w="44983" h="26987">
                  <a:moveTo>
                    <a:pt x="44984" y="12700"/>
                  </a:moveTo>
                  <a:cubicBezTo>
                    <a:pt x="29998" y="8192"/>
                    <a:pt x="15012" y="3683"/>
                    <a:pt x="26" y="0"/>
                  </a:cubicBezTo>
                  <a:cubicBezTo>
                    <a:pt x="-578" y="13542"/>
                    <a:pt x="9311" y="25282"/>
                    <a:pt x="22759" y="26988"/>
                  </a:cubicBezTo>
                  <a:cubicBezTo>
                    <a:pt x="32168" y="26474"/>
                    <a:pt x="40611" y="21046"/>
                    <a:pt x="44984" y="12700"/>
                  </a:cubicBezTo>
                  <a:close/>
                </a:path>
              </a:pathLst>
            </a:custGeom>
            <a:solidFill>
              <a:srgbClr val="894845"/>
            </a:solidFill>
            <a:ln w="6350" cap="flat">
              <a:noFill/>
              <a:prstDash val="solid"/>
              <a:miter/>
            </a:ln>
          </p:spPr>
          <p:txBody>
            <a:bodyPr rtlCol="0" anchor="ctr"/>
            <a:lstStyle/>
            <a:p>
              <a:endParaRPr lang="es-MX" sz="1050"/>
            </a:p>
          </p:txBody>
        </p:sp>
        <p:sp>
          <p:nvSpPr>
            <p:cNvPr id="123" name="Forma libre 489">
              <a:extLst>
                <a:ext uri="{FF2B5EF4-FFF2-40B4-BE49-F238E27FC236}">
                  <a16:creationId xmlns:a16="http://schemas.microsoft.com/office/drawing/2014/main" id="{076EEA70-76EC-9499-6C3A-933CBF5FD7D5}"/>
                </a:ext>
              </a:extLst>
            </p:cNvPr>
            <p:cNvSpPr/>
            <p:nvPr/>
          </p:nvSpPr>
          <p:spPr>
            <a:xfrm>
              <a:off x="8057190" y="4020739"/>
              <a:ext cx="13463" cy="13239"/>
            </a:xfrm>
            <a:custGeom>
              <a:avLst/>
              <a:gdLst>
                <a:gd name="connsiteX0" fmla="*/ 12516 w 13463"/>
                <a:gd name="connsiteY0" fmla="*/ 3065 h 13239"/>
                <a:gd name="connsiteX1" fmla="*/ 10174 w 13463"/>
                <a:gd name="connsiteY1" fmla="*/ 12292 h 13239"/>
                <a:gd name="connsiteX2" fmla="*/ 947 w 13463"/>
                <a:gd name="connsiteY2" fmla="*/ 9950 h 13239"/>
                <a:gd name="connsiteX3" fmla="*/ 2483 w 13463"/>
                <a:gd name="connsiteY3" fmla="*/ 1287 h 13239"/>
                <a:gd name="connsiteX4" fmla="*/ 12516 w 13463"/>
                <a:gd name="connsiteY4" fmla="*/ 3065 h 13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63" h="13239">
                  <a:moveTo>
                    <a:pt x="12516" y="3065"/>
                  </a:moveTo>
                  <a:cubicBezTo>
                    <a:pt x="14417" y="6259"/>
                    <a:pt x="13368" y="10391"/>
                    <a:pt x="10174" y="12292"/>
                  </a:cubicBezTo>
                  <a:cubicBezTo>
                    <a:pt x="6980" y="14193"/>
                    <a:pt x="2849" y="13144"/>
                    <a:pt x="947" y="9950"/>
                  </a:cubicBezTo>
                  <a:cubicBezTo>
                    <a:pt x="-760" y="7081"/>
                    <a:pt x="-107" y="3394"/>
                    <a:pt x="2483" y="1287"/>
                  </a:cubicBezTo>
                  <a:cubicBezTo>
                    <a:pt x="5749" y="-973"/>
                    <a:pt x="10226" y="-180"/>
                    <a:pt x="12516" y="3065"/>
                  </a:cubicBezTo>
                  <a:close/>
                </a:path>
              </a:pathLst>
            </a:custGeom>
            <a:solidFill>
              <a:srgbClr val="21222D"/>
            </a:solidFill>
            <a:ln w="6350" cap="flat">
              <a:noFill/>
              <a:prstDash val="solid"/>
              <a:miter/>
            </a:ln>
          </p:spPr>
          <p:txBody>
            <a:bodyPr rtlCol="0" anchor="ctr"/>
            <a:lstStyle/>
            <a:p>
              <a:endParaRPr lang="es-MX" sz="1050"/>
            </a:p>
          </p:txBody>
        </p:sp>
        <p:sp>
          <p:nvSpPr>
            <p:cNvPr id="124" name="Forma libre 490">
              <a:extLst>
                <a:ext uri="{FF2B5EF4-FFF2-40B4-BE49-F238E27FC236}">
                  <a16:creationId xmlns:a16="http://schemas.microsoft.com/office/drawing/2014/main" id="{91878C07-2E09-ACA8-7DF7-718270650C29}"/>
                </a:ext>
              </a:extLst>
            </p:cNvPr>
            <p:cNvSpPr/>
            <p:nvPr/>
          </p:nvSpPr>
          <p:spPr>
            <a:xfrm>
              <a:off x="8118722" y="3983528"/>
              <a:ext cx="13463" cy="13239"/>
            </a:xfrm>
            <a:custGeom>
              <a:avLst/>
              <a:gdLst>
                <a:gd name="connsiteX0" fmla="*/ 12516 w 13463"/>
                <a:gd name="connsiteY0" fmla="*/ 3065 h 13239"/>
                <a:gd name="connsiteX1" fmla="*/ 10174 w 13463"/>
                <a:gd name="connsiteY1" fmla="*/ 12292 h 13239"/>
                <a:gd name="connsiteX2" fmla="*/ 947 w 13463"/>
                <a:gd name="connsiteY2" fmla="*/ 9950 h 13239"/>
                <a:gd name="connsiteX3" fmla="*/ 2483 w 13463"/>
                <a:gd name="connsiteY3" fmla="*/ 1287 h 13239"/>
                <a:gd name="connsiteX4" fmla="*/ 12516 w 13463"/>
                <a:gd name="connsiteY4" fmla="*/ 3065 h 13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63" h="13239">
                  <a:moveTo>
                    <a:pt x="12516" y="3065"/>
                  </a:moveTo>
                  <a:cubicBezTo>
                    <a:pt x="14417" y="6259"/>
                    <a:pt x="13368" y="10391"/>
                    <a:pt x="10174" y="12292"/>
                  </a:cubicBezTo>
                  <a:cubicBezTo>
                    <a:pt x="6980" y="14193"/>
                    <a:pt x="2849" y="13144"/>
                    <a:pt x="947" y="9950"/>
                  </a:cubicBezTo>
                  <a:cubicBezTo>
                    <a:pt x="-760" y="7081"/>
                    <a:pt x="-107" y="3394"/>
                    <a:pt x="2483" y="1287"/>
                  </a:cubicBezTo>
                  <a:cubicBezTo>
                    <a:pt x="5749" y="-973"/>
                    <a:pt x="10226" y="-180"/>
                    <a:pt x="12516" y="3065"/>
                  </a:cubicBezTo>
                  <a:close/>
                </a:path>
              </a:pathLst>
            </a:custGeom>
            <a:solidFill>
              <a:srgbClr val="21222D"/>
            </a:solidFill>
            <a:ln w="6350" cap="flat">
              <a:noFill/>
              <a:prstDash val="solid"/>
              <a:miter/>
            </a:ln>
          </p:spPr>
          <p:txBody>
            <a:bodyPr rtlCol="0" anchor="ctr"/>
            <a:lstStyle/>
            <a:p>
              <a:endParaRPr lang="es-MX" sz="1050"/>
            </a:p>
          </p:txBody>
        </p:sp>
        <p:sp>
          <p:nvSpPr>
            <p:cNvPr id="125" name="Forma libre 491">
              <a:extLst>
                <a:ext uri="{FF2B5EF4-FFF2-40B4-BE49-F238E27FC236}">
                  <a16:creationId xmlns:a16="http://schemas.microsoft.com/office/drawing/2014/main" id="{30691B99-FB81-2390-A111-8F3B6760E7AB}"/>
                </a:ext>
              </a:extLst>
            </p:cNvPr>
            <p:cNvSpPr/>
            <p:nvPr/>
          </p:nvSpPr>
          <p:spPr>
            <a:xfrm>
              <a:off x="7487221" y="4280743"/>
              <a:ext cx="776347" cy="818433"/>
            </a:xfrm>
            <a:custGeom>
              <a:avLst/>
              <a:gdLst>
                <a:gd name="connsiteX0" fmla="*/ 344615 w 776347"/>
                <a:gd name="connsiteY0" fmla="*/ 15603 h 818433"/>
                <a:gd name="connsiteX1" fmla="*/ 155639 w 776347"/>
                <a:gd name="connsiteY1" fmla="*/ 89834 h 818433"/>
                <a:gd name="connsiteX2" fmla="*/ 0 w 776347"/>
                <a:gd name="connsiteY2" fmla="*/ 506712 h 818433"/>
                <a:gd name="connsiteX3" fmla="*/ 192849 w 776347"/>
                <a:gd name="connsiteY3" fmla="*/ 506712 h 818433"/>
                <a:gd name="connsiteX4" fmla="*/ 174498 w 776347"/>
                <a:gd name="connsiteY4" fmla="*/ 818433 h 818433"/>
                <a:gd name="connsiteX5" fmla="*/ 511937 w 776347"/>
                <a:gd name="connsiteY5" fmla="*/ 770237 h 818433"/>
                <a:gd name="connsiteX6" fmla="*/ 718693 w 776347"/>
                <a:gd name="connsiteY6" fmla="*/ 712642 h 818433"/>
                <a:gd name="connsiteX7" fmla="*/ 735965 w 776347"/>
                <a:gd name="connsiteY7" fmla="*/ 375520 h 818433"/>
                <a:gd name="connsiteX8" fmla="*/ 748665 w 776347"/>
                <a:gd name="connsiteY8" fmla="*/ 67101 h 818433"/>
                <a:gd name="connsiteX9" fmla="*/ 652463 w 776347"/>
                <a:gd name="connsiteY9" fmla="*/ 15603 h 818433"/>
                <a:gd name="connsiteX10" fmla="*/ 544131 w 776347"/>
                <a:gd name="connsiteY10" fmla="*/ 109 h 818433"/>
                <a:gd name="connsiteX11" fmla="*/ 516318 w 776347"/>
                <a:gd name="connsiteY11" fmla="*/ 38209 h 818433"/>
                <a:gd name="connsiteX12" fmla="*/ 344615 w 776347"/>
                <a:gd name="connsiteY12" fmla="*/ 15603 h 818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6347" h="818433">
                  <a:moveTo>
                    <a:pt x="344615" y="15603"/>
                  </a:moveTo>
                  <a:lnTo>
                    <a:pt x="155639" y="89834"/>
                  </a:lnTo>
                  <a:cubicBezTo>
                    <a:pt x="155639" y="89834"/>
                    <a:pt x="0" y="204134"/>
                    <a:pt x="0" y="506712"/>
                  </a:cubicBezTo>
                  <a:lnTo>
                    <a:pt x="192849" y="506712"/>
                  </a:lnTo>
                  <a:cubicBezTo>
                    <a:pt x="186499" y="610788"/>
                    <a:pt x="180658" y="714293"/>
                    <a:pt x="174498" y="818433"/>
                  </a:cubicBezTo>
                  <a:cubicBezTo>
                    <a:pt x="288102" y="811576"/>
                    <a:pt x="400956" y="795457"/>
                    <a:pt x="511937" y="770237"/>
                  </a:cubicBezTo>
                  <a:cubicBezTo>
                    <a:pt x="581832" y="754733"/>
                    <a:pt x="650849" y="735508"/>
                    <a:pt x="718693" y="712642"/>
                  </a:cubicBezTo>
                  <a:cubicBezTo>
                    <a:pt x="710416" y="599987"/>
                    <a:pt x="716219" y="486740"/>
                    <a:pt x="735965" y="375520"/>
                  </a:cubicBezTo>
                  <a:cubicBezTo>
                    <a:pt x="761365" y="234868"/>
                    <a:pt x="805435" y="126347"/>
                    <a:pt x="748665" y="67101"/>
                  </a:cubicBezTo>
                  <a:cubicBezTo>
                    <a:pt x="720281" y="37764"/>
                    <a:pt x="666941" y="20048"/>
                    <a:pt x="652463" y="15603"/>
                  </a:cubicBezTo>
                  <a:cubicBezTo>
                    <a:pt x="617476" y="4400"/>
                    <a:pt x="580855" y="-838"/>
                    <a:pt x="544131" y="109"/>
                  </a:cubicBezTo>
                  <a:cubicBezTo>
                    <a:pt x="538543" y="15127"/>
                    <a:pt x="528919" y="28310"/>
                    <a:pt x="516318" y="38209"/>
                  </a:cubicBezTo>
                  <a:cubicBezTo>
                    <a:pt x="476377" y="69006"/>
                    <a:pt x="406845" y="60497"/>
                    <a:pt x="344615" y="15603"/>
                  </a:cubicBezTo>
                  <a:close/>
                </a:path>
              </a:pathLst>
            </a:custGeom>
            <a:solidFill>
              <a:srgbClr val="5FB5AA"/>
            </a:solidFill>
            <a:ln w="6350" cap="flat">
              <a:noFill/>
              <a:prstDash val="solid"/>
              <a:miter/>
            </a:ln>
          </p:spPr>
          <p:txBody>
            <a:bodyPr rtlCol="0" anchor="ctr"/>
            <a:lstStyle/>
            <a:p>
              <a:endParaRPr lang="es-MX" sz="1050"/>
            </a:p>
          </p:txBody>
        </p:sp>
        <p:sp>
          <p:nvSpPr>
            <p:cNvPr id="126" name="Forma libre 492">
              <a:extLst>
                <a:ext uri="{FF2B5EF4-FFF2-40B4-BE49-F238E27FC236}">
                  <a16:creationId xmlns:a16="http://schemas.microsoft.com/office/drawing/2014/main" id="{CB4BD085-A27D-CFE6-CD63-42BE43B5CB89}"/>
                </a:ext>
              </a:extLst>
            </p:cNvPr>
            <p:cNvSpPr/>
            <p:nvPr/>
          </p:nvSpPr>
          <p:spPr>
            <a:xfrm>
              <a:off x="7550150" y="3804137"/>
              <a:ext cx="557593" cy="656484"/>
            </a:xfrm>
            <a:custGeom>
              <a:avLst/>
              <a:gdLst>
                <a:gd name="connsiteX0" fmla="*/ 557594 w 557593"/>
                <a:gd name="connsiteY0" fmla="*/ 91016 h 656484"/>
                <a:gd name="connsiteX1" fmla="*/ 466662 w 557593"/>
                <a:gd name="connsiteY1" fmla="*/ 11260 h 656484"/>
                <a:gd name="connsiteX2" fmla="*/ 309817 w 557593"/>
                <a:gd name="connsiteY2" fmla="*/ 26754 h 656484"/>
                <a:gd name="connsiteX3" fmla="*/ 239459 w 557593"/>
                <a:gd name="connsiteY3" fmla="*/ 103780 h 656484"/>
                <a:gd name="connsiteX4" fmla="*/ 201740 w 557593"/>
                <a:gd name="connsiteY4" fmla="*/ 226144 h 656484"/>
                <a:gd name="connsiteX5" fmla="*/ 141351 w 557593"/>
                <a:gd name="connsiteY5" fmla="*/ 284882 h 656484"/>
                <a:gd name="connsiteX6" fmla="*/ 127508 w 557593"/>
                <a:gd name="connsiteY6" fmla="*/ 305900 h 656484"/>
                <a:gd name="connsiteX7" fmla="*/ 105283 w 557593"/>
                <a:gd name="connsiteY7" fmla="*/ 388958 h 656484"/>
                <a:gd name="connsiteX8" fmla="*/ 44323 w 557593"/>
                <a:gd name="connsiteY8" fmla="*/ 470429 h 656484"/>
                <a:gd name="connsiteX9" fmla="*/ 34925 w 557593"/>
                <a:gd name="connsiteY9" fmla="*/ 573997 h 656484"/>
                <a:gd name="connsiteX10" fmla="*/ 0 w 557593"/>
                <a:gd name="connsiteY10" fmla="*/ 646006 h 656484"/>
                <a:gd name="connsiteX11" fmla="*/ 149669 w 557593"/>
                <a:gd name="connsiteY11" fmla="*/ 646514 h 656484"/>
                <a:gd name="connsiteX12" fmla="*/ 190119 w 557593"/>
                <a:gd name="connsiteY12" fmla="*/ 529103 h 656484"/>
                <a:gd name="connsiteX13" fmla="*/ 161861 w 557593"/>
                <a:gd name="connsiteY13" fmla="*/ 652103 h 656484"/>
                <a:gd name="connsiteX14" fmla="*/ 292100 w 557593"/>
                <a:gd name="connsiteY14" fmla="*/ 656484 h 656484"/>
                <a:gd name="connsiteX15" fmla="*/ 287655 w 557593"/>
                <a:gd name="connsiteY15" fmla="*/ 568981 h 656484"/>
                <a:gd name="connsiteX16" fmla="*/ 334772 w 557593"/>
                <a:gd name="connsiteY16" fmla="*/ 535770 h 656484"/>
                <a:gd name="connsiteX17" fmla="*/ 340296 w 557593"/>
                <a:gd name="connsiteY17" fmla="*/ 433281 h 656484"/>
                <a:gd name="connsiteX18" fmla="*/ 381889 w 557593"/>
                <a:gd name="connsiteY18" fmla="*/ 384577 h 656484"/>
                <a:gd name="connsiteX19" fmla="*/ 372999 w 557593"/>
                <a:gd name="connsiteY19" fmla="*/ 321966 h 656484"/>
                <a:gd name="connsiteX20" fmla="*/ 347599 w 557593"/>
                <a:gd name="connsiteY20" fmla="*/ 317013 h 656484"/>
                <a:gd name="connsiteX21" fmla="*/ 319849 w 557593"/>
                <a:gd name="connsiteY21" fmla="*/ 281008 h 656484"/>
                <a:gd name="connsiteX22" fmla="*/ 359791 w 557593"/>
                <a:gd name="connsiteY22" fmla="*/ 245512 h 656484"/>
                <a:gd name="connsiteX23" fmla="*/ 399097 w 557593"/>
                <a:gd name="connsiteY23" fmla="*/ 264943 h 656484"/>
                <a:gd name="connsiteX24" fmla="*/ 422973 w 557593"/>
                <a:gd name="connsiteY24" fmla="*/ 235034 h 656484"/>
                <a:gd name="connsiteX25" fmla="*/ 442023 w 557593"/>
                <a:gd name="connsiteY25" fmla="*/ 150833 h 656484"/>
                <a:gd name="connsiteX26" fmla="*/ 532320 w 557593"/>
                <a:gd name="connsiteY26" fmla="*/ 131783 h 656484"/>
                <a:gd name="connsiteX27" fmla="*/ 557593 w 557593"/>
                <a:gd name="connsiteY27" fmla="*/ 91017 h 65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57593" h="656484">
                  <a:moveTo>
                    <a:pt x="557594" y="91016"/>
                  </a:moveTo>
                  <a:cubicBezTo>
                    <a:pt x="537163" y="54922"/>
                    <a:pt x="505112" y="26810"/>
                    <a:pt x="466662" y="11260"/>
                  </a:cubicBezTo>
                  <a:cubicBezTo>
                    <a:pt x="387985" y="-19220"/>
                    <a:pt x="318706" y="21230"/>
                    <a:pt x="309817" y="26754"/>
                  </a:cubicBezTo>
                  <a:cubicBezTo>
                    <a:pt x="279864" y="45634"/>
                    <a:pt x="255557" y="72244"/>
                    <a:pt x="239459" y="103780"/>
                  </a:cubicBezTo>
                  <a:cubicBezTo>
                    <a:pt x="212281" y="154580"/>
                    <a:pt x="227267" y="177948"/>
                    <a:pt x="201740" y="226144"/>
                  </a:cubicBezTo>
                  <a:cubicBezTo>
                    <a:pt x="182690" y="263292"/>
                    <a:pt x="160210" y="264244"/>
                    <a:pt x="141351" y="284882"/>
                  </a:cubicBezTo>
                  <a:cubicBezTo>
                    <a:pt x="135783" y="291211"/>
                    <a:pt x="131124" y="298285"/>
                    <a:pt x="127508" y="305900"/>
                  </a:cubicBezTo>
                  <a:cubicBezTo>
                    <a:pt x="109220" y="339682"/>
                    <a:pt x="113094" y="363050"/>
                    <a:pt x="105283" y="388958"/>
                  </a:cubicBezTo>
                  <a:cubicBezTo>
                    <a:pt x="91440" y="434424"/>
                    <a:pt x="62103" y="424455"/>
                    <a:pt x="44323" y="470429"/>
                  </a:cubicBezTo>
                  <a:cubicBezTo>
                    <a:pt x="29401" y="508529"/>
                    <a:pt x="47117" y="524658"/>
                    <a:pt x="34925" y="573997"/>
                  </a:cubicBezTo>
                  <a:cubicBezTo>
                    <a:pt x="28539" y="600211"/>
                    <a:pt x="16632" y="624762"/>
                    <a:pt x="0" y="646006"/>
                  </a:cubicBezTo>
                  <a:cubicBezTo>
                    <a:pt x="49911" y="646006"/>
                    <a:pt x="99758" y="646514"/>
                    <a:pt x="149669" y="646514"/>
                  </a:cubicBezTo>
                  <a:cubicBezTo>
                    <a:pt x="162941" y="607208"/>
                    <a:pt x="176784" y="568410"/>
                    <a:pt x="190119" y="529103"/>
                  </a:cubicBezTo>
                  <a:cubicBezTo>
                    <a:pt x="180636" y="570124"/>
                    <a:pt x="171217" y="611124"/>
                    <a:pt x="161861" y="652103"/>
                  </a:cubicBezTo>
                  <a:cubicBezTo>
                    <a:pt x="205105" y="653754"/>
                    <a:pt x="248856" y="654833"/>
                    <a:pt x="292100" y="656484"/>
                  </a:cubicBezTo>
                  <a:cubicBezTo>
                    <a:pt x="280480" y="627718"/>
                    <a:pt x="271590" y="592285"/>
                    <a:pt x="287655" y="568981"/>
                  </a:cubicBezTo>
                  <a:cubicBezTo>
                    <a:pt x="301498" y="549931"/>
                    <a:pt x="320929" y="555710"/>
                    <a:pt x="334772" y="535770"/>
                  </a:cubicBezTo>
                  <a:cubicBezTo>
                    <a:pt x="355854" y="504719"/>
                    <a:pt x="320929" y="472651"/>
                    <a:pt x="340296" y="433281"/>
                  </a:cubicBezTo>
                  <a:cubicBezTo>
                    <a:pt x="352996" y="408389"/>
                    <a:pt x="372999" y="410041"/>
                    <a:pt x="381889" y="384577"/>
                  </a:cubicBezTo>
                  <a:cubicBezTo>
                    <a:pt x="389636" y="361844"/>
                    <a:pt x="381318" y="338603"/>
                    <a:pt x="372999" y="321966"/>
                  </a:cubicBezTo>
                  <a:cubicBezTo>
                    <a:pt x="364243" y="322592"/>
                    <a:pt x="355478" y="320883"/>
                    <a:pt x="347599" y="317013"/>
                  </a:cubicBezTo>
                  <a:cubicBezTo>
                    <a:pt x="345377" y="315870"/>
                    <a:pt x="318770" y="303170"/>
                    <a:pt x="319849" y="281008"/>
                  </a:cubicBezTo>
                  <a:cubicBezTo>
                    <a:pt x="320421" y="261958"/>
                    <a:pt x="340360" y="246655"/>
                    <a:pt x="359791" y="245512"/>
                  </a:cubicBezTo>
                  <a:cubicBezTo>
                    <a:pt x="375196" y="245550"/>
                    <a:pt x="389713" y="252726"/>
                    <a:pt x="399097" y="264943"/>
                  </a:cubicBezTo>
                  <a:cubicBezTo>
                    <a:pt x="408379" y="256105"/>
                    <a:pt x="416412" y="246043"/>
                    <a:pt x="422973" y="235034"/>
                  </a:cubicBezTo>
                  <a:cubicBezTo>
                    <a:pt x="437788" y="209577"/>
                    <a:pt x="444437" y="180188"/>
                    <a:pt x="442023" y="150833"/>
                  </a:cubicBezTo>
                  <a:cubicBezTo>
                    <a:pt x="446405" y="151913"/>
                    <a:pt x="496316" y="164676"/>
                    <a:pt x="532320" y="131783"/>
                  </a:cubicBezTo>
                  <a:cubicBezTo>
                    <a:pt x="544816" y="121185"/>
                    <a:pt x="553658" y="106921"/>
                    <a:pt x="557593" y="91017"/>
                  </a:cubicBezTo>
                  <a:close/>
                </a:path>
              </a:pathLst>
            </a:custGeom>
            <a:solidFill>
              <a:srgbClr val="21222D"/>
            </a:solidFill>
            <a:ln w="6350" cap="flat">
              <a:noFill/>
              <a:prstDash val="solid"/>
              <a:miter/>
            </a:ln>
          </p:spPr>
          <p:txBody>
            <a:bodyPr rtlCol="0" anchor="ctr"/>
            <a:lstStyle/>
            <a:p>
              <a:endParaRPr lang="es-MX" sz="1050"/>
            </a:p>
          </p:txBody>
        </p:sp>
        <p:sp>
          <p:nvSpPr>
            <p:cNvPr id="127" name="Forma libre 493">
              <a:extLst>
                <a:ext uri="{FF2B5EF4-FFF2-40B4-BE49-F238E27FC236}">
                  <a16:creationId xmlns:a16="http://schemas.microsoft.com/office/drawing/2014/main" id="{B09D421F-61A3-04E3-E61C-0CD5E2325C31}"/>
                </a:ext>
              </a:extLst>
            </p:cNvPr>
            <p:cNvSpPr/>
            <p:nvPr/>
          </p:nvSpPr>
          <p:spPr>
            <a:xfrm>
              <a:off x="8164703" y="4379721"/>
              <a:ext cx="131889" cy="410654"/>
            </a:xfrm>
            <a:custGeom>
              <a:avLst/>
              <a:gdLst>
                <a:gd name="connsiteX0" fmla="*/ 35878 w 131889"/>
                <a:gd name="connsiteY0" fmla="*/ 0 h 410654"/>
                <a:gd name="connsiteX1" fmla="*/ 131890 w 131889"/>
                <a:gd name="connsiteY1" fmla="*/ 185928 h 410654"/>
                <a:gd name="connsiteX2" fmla="*/ 0 w 131889"/>
                <a:gd name="connsiteY2" fmla="*/ 410655 h 410654"/>
                <a:gd name="connsiteX3" fmla="*/ 35878 w 131889"/>
                <a:gd name="connsiteY3" fmla="*/ 0 h 410654"/>
              </a:gdLst>
              <a:ahLst/>
              <a:cxnLst>
                <a:cxn ang="0">
                  <a:pos x="connsiteX0" y="connsiteY0"/>
                </a:cxn>
                <a:cxn ang="0">
                  <a:pos x="connsiteX1" y="connsiteY1"/>
                </a:cxn>
                <a:cxn ang="0">
                  <a:pos x="connsiteX2" y="connsiteY2"/>
                </a:cxn>
                <a:cxn ang="0">
                  <a:pos x="connsiteX3" y="connsiteY3"/>
                </a:cxn>
              </a:cxnLst>
              <a:rect l="l" t="t" r="r" b="b"/>
              <a:pathLst>
                <a:path w="131889" h="410654">
                  <a:moveTo>
                    <a:pt x="35878" y="0"/>
                  </a:moveTo>
                  <a:lnTo>
                    <a:pt x="131890" y="185928"/>
                  </a:lnTo>
                  <a:lnTo>
                    <a:pt x="0" y="410655"/>
                  </a:lnTo>
                  <a:lnTo>
                    <a:pt x="35878" y="0"/>
                  </a:lnTo>
                  <a:close/>
                </a:path>
              </a:pathLst>
            </a:custGeom>
            <a:solidFill>
              <a:srgbClr val="5FB5AA"/>
            </a:solidFill>
            <a:ln w="6350" cap="flat">
              <a:noFill/>
              <a:prstDash val="solid"/>
              <a:miter/>
            </a:ln>
          </p:spPr>
          <p:txBody>
            <a:bodyPr rtlCol="0" anchor="ctr"/>
            <a:lstStyle/>
            <a:p>
              <a:endParaRPr lang="es-MX" sz="1050"/>
            </a:p>
          </p:txBody>
        </p:sp>
        <p:sp>
          <p:nvSpPr>
            <p:cNvPr id="128" name="Forma libre 494">
              <a:extLst>
                <a:ext uri="{FF2B5EF4-FFF2-40B4-BE49-F238E27FC236}">
                  <a16:creationId xmlns:a16="http://schemas.microsoft.com/office/drawing/2014/main" id="{14D04FB4-E2FF-BF75-CF8D-0A0BBF65A809}"/>
                </a:ext>
              </a:extLst>
            </p:cNvPr>
            <p:cNvSpPr/>
            <p:nvPr/>
          </p:nvSpPr>
          <p:spPr>
            <a:xfrm>
              <a:off x="7478201" y="4721904"/>
              <a:ext cx="974283" cy="416417"/>
            </a:xfrm>
            <a:custGeom>
              <a:avLst/>
              <a:gdLst>
                <a:gd name="connsiteX0" fmla="*/ 9147 w 974283"/>
                <a:gd name="connsiteY0" fmla="*/ 65995 h 416417"/>
                <a:gd name="connsiteX1" fmla="*/ 3559 w 974283"/>
                <a:gd name="connsiteY1" fmla="*/ 141497 h 416417"/>
                <a:gd name="connsiteX2" fmla="*/ 24069 w 974283"/>
                <a:gd name="connsiteY2" fmla="*/ 382162 h 416417"/>
                <a:gd name="connsiteX3" fmla="*/ 602618 w 974283"/>
                <a:gd name="connsiteY3" fmla="*/ 259353 h 416417"/>
                <a:gd name="connsiteX4" fmla="*/ 717426 w 974283"/>
                <a:gd name="connsiteY4" fmla="*/ 204298 h 416417"/>
                <a:gd name="connsiteX5" fmla="*/ 788419 w 974283"/>
                <a:gd name="connsiteY5" fmla="*/ 200425 h 416417"/>
                <a:gd name="connsiteX6" fmla="*/ 851157 w 974283"/>
                <a:gd name="connsiteY6" fmla="*/ 168992 h 416417"/>
                <a:gd name="connsiteX7" fmla="*/ 891607 w 974283"/>
                <a:gd name="connsiteY7" fmla="*/ 187217 h 416417"/>
                <a:gd name="connsiteX8" fmla="*/ 922150 w 974283"/>
                <a:gd name="connsiteY8" fmla="*/ 191027 h 416417"/>
                <a:gd name="connsiteX9" fmla="*/ 938787 w 974283"/>
                <a:gd name="connsiteY9" fmla="*/ 176168 h 416417"/>
                <a:gd name="connsiteX10" fmla="*/ 898274 w 974283"/>
                <a:gd name="connsiteY10" fmla="*/ 143656 h 416417"/>
                <a:gd name="connsiteX11" fmla="*/ 935993 w 974283"/>
                <a:gd name="connsiteY11" fmla="*/ 151974 h 416417"/>
                <a:gd name="connsiteX12" fmla="*/ 953773 w 974283"/>
                <a:gd name="connsiteY12" fmla="*/ 136544 h 416417"/>
                <a:gd name="connsiteX13" fmla="*/ 903798 w 974283"/>
                <a:gd name="connsiteY13" fmla="*/ 102381 h 416417"/>
                <a:gd name="connsiteX14" fmla="*/ 941517 w 974283"/>
                <a:gd name="connsiteY14" fmla="*/ 116160 h 416417"/>
                <a:gd name="connsiteX15" fmla="*/ 965393 w 974283"/>
                <a:gd name="connsiteY15" fmla="*/ 97110 h 416417"/>
                <a:gd name="connsiteX16" fmla="*/ 915482 w 974283"/>
                <a:gd name="connsiteY16" fmla="*/ 65741 h 416417"/>
                <a:gd name="connsiteX17" fmla="*/ 962599 w 974283"/>
                <a:gd name="connsiteY17" fmla="*/ 71266 h 416417"/>
                <a:gd name="connsiteX18" fmla="*/ 974283 w 974283"/>
                <a:gd name="connsiteY18" fmla="*/ 58566 h 416417"/>
                <a:gd name="connsiteX19" fmla="*/ 931548 w 974283"/>
                <a:gd name="connsiteY19" fmla="*/ 26054 h 416417"/>
                <a:gd name="connsiteX20" fmla="*/ 850014 w 974283"/>
                <a:gd name="connsiteY20" fmla="*/ 209 h 416417"/>
                <a:gd name="connsiteX21" fmla="*/ 814518 w 974283"/>
                <a:gd name="connsiteY21" fmla="*/ 7893 h 416417"/>
                <a:gd name="connsiteX22" fmla="*/ 770703 w 974283"/>
                <a:gd name="connsiteY22" fmla="*/ 24975 h 416417"/>
                <a:gd name="connsiteX23" fmla="*/ 684152 w 974283"/>
                <a:gd name="connsiteY23" fmla="*/ 67392 h 416417"/>
                <a:gd name="connsiteX24" fmla="*/ 211585 w 974283"/>
                <a:gd name="connsiteY24" fmla="*/ 172040 h 416417"/>
                <a:gd name="connsiteX25" fmla="*/ 229873 w 974283"/>
                <a:gd name="connsiteY25" fmla="*/ 61868 h 416417"/>
                <a:gd name="connsiteX26" fmla="*/ 9147 w 974283"/>
                <a:gd name="connsiteY26" fmla="*/ 65995 h 416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74283" h="416417">
                  <a:moveTo>
                    <a:pt x="9147" y="65995"/>
                  </a:moveTo>
                  <a:cubicBezTo>
                    <a:pt x="6924" y="84220"/>
                    <a:pt x="4702" y="110064"/>
                    <a:pt x="3559" y="141497"/>
                  </a:cubicBezTo>
                  <a:cubicBezTo>
                    <a:pt x="-1966" y="279165"/>
                    <a:pt x="-4759" y="347999"/>
                    <a:pt x="24069" y="382162"/>
                  </a:cubicBezTo>
                  <a:cubicBezTo>
                    <a:pt x="115065" y="489604"/>
                    <a:pt x="502224" y="314979"/>
                    <a:pt x="602618" y="259353"/>
                  </a:cubicBezTo>
                  <a:cubicBezTo>
                    <a:pt x="666118" y="224618"/>
                    <a:pt x="701932" y="207600"/>
                    <a:pt x="717426" y="204298"/>
                  </a:cubicBezTo>
                  <a:cubicBezTo>
                    <a:pt x="741104" y="207924"/>
                    <a:pt x="765276" y="206605"/>
                    <a:pt x="788419" y="200425"/>
                  </a:cubicBezTo>
                  <a:cubicBezTo>
                    <a:pt x="811323" y="194511"/>
                    <a:pt x="832708" y="183797"/>
                    <a:pt x="851157" y="168992"/>
                  </a:cubicBezTo>
                  <a:cubicBezTo>
                    <a:pt x="863911" y="176572"/>
                    <a:pt x="877480" y="182686"/>
                    <a:pt x="891607" y="187217"/>
                  </a:cubicBezTo>
                  <a:cubicBezTo>
                    <a:pt x="908815" y="193567"/>
                    <a:pt x="916054" y="193567"/>
                    <a:pt x="922150" y="191027"/>
                  </a:cubicBezTo>
                  <a:cubicBezTo>
                    <a:pt x="929189" y="188054"/>
                    <a:pt x="935041" y="182827"/>
                    <a:pt x="938787" y="176168"/>
                  </a:cubicBezTo>
                  <a:cubicBezTo>
                    <a:pt x="925452" y="165182"/>
                    <a:pt x="912117" y="154705"/>
                    <a:pt x="898274" y="143656"/>
                  </a:cubicBezTo>
                  <a:cubicBezTo>
                    <a:pt x="908154" y="153537"/>
                    <a:pt x="922873" y="156784"/>
                    <a:pt x="935993" y="151974"/>
                  </a:cubicBezTo>
                  <a:cubicBezTo>
                    <a:pt x="943463" y="148939"/>
                    <a:pt x="949716" y="143512"/>
                    <a:pt x="953773" y="136544"/>
                  </a:cubicBezTo>
                  <a:cubicBezTo>
                    <a:pt x="937072" y="124987"/>
                    <a:pt x="920435" y="113938"/>
                    <a:pt x="903798" y="102381"/>
                  </a:cubicBezTo>
                  <a:cubicBezTo>
                    <a:pt x="912734" y="113765"/>
                    <a:pt x="927348" y="119103"/>
                    <a:pt x="941517" y="116160"/>
                  </a:cubicBezTo>
                  <a:cubicBezTo>
                    <a:pt x="951760" y="113369"/>
                    <a:pt x="960397" y="106477"/>
                    <a:pt x="965393" y="97110"/>
                  </a:cubicBezTo>
                  <a:lnTo>
                    <a:pt x="915482" y="65741"/>
                  </a:lnTo>
                  <a:cubicBezTo>
                    <a:pt x="913831" y="64598"/>
                    <a:pt x="943740" y="81680"/>
                    <a:pt x="962599" y="71266"/>
                  </a:cubicBezTo>
                  <a:cubicBezTo>
                    <a:pt x="967605" y="68208"/>
                    <a:pt x="971652" y="63808"/>
                    <a:pt x="974283" y="58566"/>
                  </a:cubicBezTo>
                  <a:cubicBezTo>
                    <a:pt x="961312" y="46150"/>
                    <a:pt x="946975" y="35242"/>
                    <a:pt x="931548" y="26054"/>
                  </a:cubicBezTo>
                  <a:cubicBezTo>
                    <a:pt x="910466" y="13925"/>
                    <a:pt x="883859" y="-2013"/>
                    <a:pt x="850014" y="209"/>
                  </a:cubicBezTo>
                  <a:cubicBezTo>
                    <a:pt x="837906" y="1269"/>
                    <a:pt x="825980" y="3851"/>
                    <a:pt x="814518" y="7893"/>
                  </a:cubicBezTo>
                  <a:cubicBezTo>
                    <a:pt x="799407" y="12192"/>
                    <a:pt x="784737" y="17912"/>
                    <a:pt x="770703" y="24975"/>
                  </a:cubicBezTo>
                  <a:cubicBezTo>
                    <a:pt x="744096" y="37674"/>
                    <a:pt x="715204" y="51962"/>
                    <a:pt x="684152" y="67392"/>
                  </a:cubicBezTo>
                  <a:cubicBezTo>
                    <a:pt x="526608" y="102063"/>
                    <a:pt x="369129" y="137242"/>
                    <a:pt x="211585" y="172040"/>
                  </a:cubicBezTo>
                  <a:lnTo>
                    <a:pt x="229873" y="61868"/>
                  </a:lnTo>
                  <a:cubicBezTo>
                    <a:pt x="157229" y="63646"/>
                    <a:pt x="82870" y="64725"/>
                    <a:pt x="9147" y="65995"/>
                  </a:cubicBezTo>
                  <a:close/>
                </a:path>
              </a:pathLst>
            </a:custGeom>
            <a:solidFill>
              <a:srgbClr val="A35A53"/>
            </a:solidFill>
            <a:ln w="6350" cap="flat">
              <a:noFill/>
              <a:prstDash val="solid"/>
              <a:miter/>
            </a:ln>
          </p:spPr>
          <p:txBody>
            <a:bodyPr rtlCol="0" anchor="ctr"/>
            <a:lstStyle/>
            <a:p>
              <a:endParaRPr lang="es-MX" sz="1050"/>
            </a:p>
          </p:txBody>
        </p:sp>
        <p:sp>
          <p:nvSpPr>
            <p:cNvPr id="129" name="Forma libre 495">
              <a:extLst>
                <a:ext uri="{FF2B5EF4-FFF2-40B4-BE49-F238E27FC236}">
                  <a16:creationId xmlns:a16="http://schemas.microsoft.com/office/drawing/2014/main" id="{1CF72B19-827A-0101-346C-0C0C8478773B}"/>
                </a:ext>
              </a:extLst>
            </p:cNvPr>
            <p:cNvSpPr/>
            <p:nvPr/>
          </p:nvSpPr>
          <p:spPr>
            <a:xfrm>
              <a:off x="7241472" y="2464180"/>
              <a:ext cx="107826" cy="236791"/>
            </a:xfrm>
            <a:custGeom>
              <a:avLst/>
              <a:gdLst>
                <a:gd name="connsiteX0" fmla="*/ 89602 w 107826"/>
                <a:gd name="connsiteY0" fmla="*/ 236792 h 236791"/>
                <a:gd name="connsiteX1" fmla="*/ 29912 w 107826"/>
                <a:gd name="connsiteY1" fmla="*/ 0 h 236791"/>
                <a:gd name="connsiteX2" fmla="*/ 107827 w 107826"/>
                <a:gd name="connsiteY2" fmla="*/ 44450 h 236791"/>
              </a:gdLst>
              <a:ahLst/>
              <a:cxnLst>
                <a:cxn ang="0">
                  <a:pos x="connsiteX0" y="connsiteY0"/>
                </a:cxn>
                <a:cxn ang="0">
                  <a:pos x="connsiteX1" y="connsiteY1"/>
                </a:cxn>
                <a:cxn ang="0">
                  <a:pos x="connsiteX2" y="connsiteY2"/>
                </a:cxn>
              </a:cxnLst>
              <a:rect l="l" t="t" r="r" b="b"/>
              <a:pathLst>
                <a:path w="107826" h="236791">
                  <a:moveTo>
                    <a:pt x="89602" y="236792"/>
                  </a:moveTo>
                  <a:cubicBezTo>
                    <a:pt x="89602" y="236792"/>
                    <a:pt x="-62798" y="157861"/>
                    <a:pt x="29912" y="0"/>
                  </a:cubicBezTo>
                  <a:lnTo>
                    <a:pt x="107827" y="44450"/>
                  </a:lnTo>
                  <a:close/>
                </a:path>
              </a:pathLst>
            </a:custGeom>
            <a:solidFill>
              <a:srgbClr val="21222D"/>
            </a:solidFill>
            <a:ln w="6350" cap="flat">
              <a:noFill/>
              <a:prstDash val="solid"/>
              <a:miter/>
            </a:ln>
          </p:spPr>
          <p:txBody>
            <a:bodyPr rtlCol="0" anchor="ctr"/>
            <a:lstStyle/>
            <a:p>
              <a:endParaRPr lang="es-MX" sz="1050"/>
            </a:p>
          </p:txBody>
        </p:sp>
        <p:sp>
          <p:nvSpPr>
            <p:cNvPr id="130" name="Forma libre 496">
              <a:extLst>
                <a:ext uri="{FF2B5EF4-FFF2-40B4-BE49-F238E27FC236}">
                  <a16:creationId xmlns:a16="http://schemas.microsoft.com/office/drawing/2014/main" id="{4487D912-342D-8A4D-873D-8F8042E90713}"/>
                </a:ext>
              </a:extLst>
            </p:cNvPr>
            <p:cNvSpPr/>
            <p:nvPr/>
          </p:nvSpPr>
          <p:spPr>
            <a:xfrm>
              <a:off x="7271332" y="2442972"/>
              <a:ext cx="350765" cy="503808"/>
            </a:xfrm>
            <a:custGeom>
              <a:avLst/>
              <a:gdLst>
                <a:gd name="connsiteX0" fmla="*/ 309234 w 350765"/>
                <a:gd name="connsiteY0" fmla="*/ 190 h 503808"/>
                <a:gd name="connsiteX1" fmla="*/ 251703 w 350765"/>
                <a:gd name="connsiteY1" fmla="*/ 339471 h 503808"/>
                <a:gd name="connsiteX2" fmla="*/ 297042 w 350765"/>
                <a:gd name="connsiteY2" fmla="*/ 456057 h 503808"/>
                <a:gd name="connsiteX3" fmla="*/ 180392 w 350765"/>
                <a:gd name="connsiteY3" fmla="*/ 503809 h 503808"/>
                <a:gd name="connsiteX4" fmla="*/ 57584 w 350765"/>
                <a:gd name="connsiteY4" fmla="*/ 451041 h 503808"/>
                <a:gd name="connsiteX5" fmla="*/ 60314 w 350765"/>
                <a:gd name="connsiteY5" fmla="*/ 231775 h 503808"/>
                <a:gd name="connsiteX6" fmla="*/ 33770 w 350765"/>
                <a:gd name="connsiteY6" fmla="*/ 225425 h 503808"/>
                <a:gd name="connsiteX7" fmla="*/ 52 w 350765"/>
                <a:gd name="connsiteY7" fmla="*/ 168783 h 503808"/>
                <a:gd name="connsiteX8" fmla="*/ 22721 w 350765"/>
                <a:gd name="connsiteY8" fmla="*/ 131635 h 503808"/>
                <a:gd name="connsiteX9" fmla="*/ 60821 w 350765"/>
                <a:gd name="connsiteY9" fmla="*/ 136588 h 503808"/>
                <a:gd name="connsiteX10" fmla="*/ 170360 w 350765"/>
                <a:gd name="connsiteY10" fmla="*/ 0 h 503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0765" h="503808">
                  <a:moveTo>
                    <a:pt x="309234" y="190"/>
                  </a:moveTo>
                  <a:cubicBezTo>
                    <a:pt x="309234" y="190"/>
                    <a:pt x="433694" y="322834"/>
                    <a:pt x="251703" y="339471"/>
                  </a:cubicBezTo>
                  <a:cubicBezTo>
                    <a:pt x="266625" y="378333"/>
                    <a:pt x="282120" y="417195"/>
                    <a:pt x="297042" y="456057"/>
                  </a:cubicBezTo>
                  <a:cubicBezTo>
                    <a:pt x="265632" y="486208"/>
                    <a:pt x="223929" y="503281"/>
                    <a:pt x="180392" y="503809"/>
                  </a:cubicBezTo>
                  <a:cubicBezTo>
                    <a:pt x="134061" y="503280"/>
                    <a:pt x="89857" y="484286"/>
                    <a:pt x="57584" y="451041"/>
                  </a:cubicBezTo>
                  <a:cubicBezTo>
                    <a:pt x="58663" y="377761"/>
                    <a:pt x="59235" y="304991"/>
                    <a:pt x="60314" y="231775"/>
                  </a:cubicBezTo>
                  <a:cubicBezTo>
                    <a:pt x="51095" y="231730"/>
                    <a:pt x="42012" y="229557"/>
                    <a:pt x="33770" y="225425"/>
                  </a:cubicBezTo>
                  <a:cubicBezTo>
                    <a:pt x="3926" y="209931"/>
                    <a:pt x="624" y="172148"/>
                    <a:pt x="52" y="168783"/>
                  </a:cubicBezTo>
                  <a:cubicBezTo>
                    <a:pt x="-773" y="152911"/>
                    <a:pt x="8229" y="138160"/>
                    <a:pt x="22721" y="131635"/>
                  </a:cubicBezTo>
                  <a:cubicBezTo>
                    <a:pt x="35385" y="126293"/>
                    <a:pt x="49945" y="128186"/>
                    <a:pt x="60821" y="136588"/>
                  </a:cubicBezTo>
                  <a:lnTo>
                    <a:pt x="170360" y="0"/>
                  </a:lnTo>
                  <a:close/>
                </a:path>
              </a:pathLst>
            </a:custGeom>
            <a:solidFill>
              <a:srgbClr val="FFCBB2"/>
            </a:solidFill>
            <a:ln w="6350" cap="flat">
              <a:noFill/>
              <a:prstDash val="solid"/>
              <a:miter/>
            </a:ln>
          </p:spPr>
          <p:txBody>
            <a:bodyPr rtlCol="0" anchor="ctr"/>
            <a:lstStyle/>
            <a:p>
              <a:endParaRPr lang="es-MX" sz="1050"/>
            </a:p>
          </p:txBody>
        </p:sp>
        <p:sp>
          <p:nvSpPr>
            <p:cNvPr id="131" name="Forma libre 497">
              <a:extLst>
                <a:ext uri="{FF2B5EF4-FFF2-40B4-BE49-F238E27FC236}">
                  <a16:creationId xmlns:a16="http://schemas.microsoft.com/office/drawing/2014/main" id="{035462F6-1F1D-3D3E-12BA-F899D053D93E}"/>
                </a:ext>
              </a:extLst>
            </p:cNvPr>
            <p:cNvSpPr/>
            <p:nvPr/>
          </p:nvSpPr>
          <p:spPr>
            <a:xfrm>
              <a:off x="7262676" y="2320540"/>
              <a:ext cx="362715" cy="302771"/>
            </a:xfrm>
            <a:custGeom>
              <a:avLst/>
              <a:gdLst>
                <a:gd name="connsiteX0" fmla="*/ 346973 w 362715"/>
                <a:gd name="connsiteY0" fmla="*/ 220666 h 302771"/>
                <a:gd name="connsiteX1" fmla="*/ 319922 w 362715"/>
                <a:gd name="connsiteY1" fmla="*/ 191329 h 302771"/>
                <a:gd name="connsiteX2" fmla="*/ 304491 w 362715"/>
                <a:gd name="connsiteY2" fmla="*/ 163707 h 302771"/>
                <a:gd name="connsiteX3" fmla="*/ 281122 w 362715"/>
                <a:gd name="connsiteY3" fmla="*/ 187710 h 302771"/>
                <a:gd name="connsiteX4" fmla="*/ 153234 w 362715"/>
                <a:gd name="connsiteY4" fmla="*/ 197108 h 302771"/>
                <a:gd name="connsiteX5" fmla="*/ 138947 w 362715"/>
                <a:gd name="connsiteY5" fmla="*/ 239145 h 302771"/>
                <a:gd name="connsiteX6" fmla="*/ 111388 w 362715"/>
                <a:gd name="connsiteY6" fmla="*/ 265688 h 302771"/>
                <a:gd name="connsiteX7" fmla="*/ 100910 w 362715"/>
                <a:gd name="connsiteY7" fmla="*/ 302772 h 302771"/>
                <a:gd name="connsiteX8" fmla="*/ 55127 w 362715"/>
                <a:gd name="connsiteY8" fmla="*/ 255718 h 302771"/>
                <a:gd name="connsiteX9" fmla="*/ 19884 w 362715"/>
                <a:gd name="connsiteY9" fmla="*/ 266259 h 302771"/>
                <a:gd name="connsiteX10" fmla="*/ 11566 w 362715"/>
                <a:gd name="connsiteY10" fmla="*/ 146244 h 302771"/>
                <a:gd name="connsiteX11" fmla="*/ 41347 w 362715"/>
                <a:gd name="connsiteY11" fmla="*/ 114177 h 302771"/>
                <a:gd name="connsiteX12" fmla="*/ 104847 w 362715"/>
                <a:gd name="connsiteY12" fmla="*/ 84840 h 302771"/>
                <a:gd name="connsiteX13" fmla="*/ 124723 w 362715"/>
                <a:gd name="connsiteY13" fmla="*/ 57789 h 302771"/>
                <a:gd name="connsiteX14" fmla="*/ 221179 w 362715"/>
                <a:gd name="connsiteY14" fmla="*/ 258 h 302771"/>
                <a:gd name="connsiteX15" fmla="*/ 325891 w 362715"/>
                <a:gd name="connsiteY15" fmla="*/ 48327 h 302771"/>
                <a:gd name="connsiteX16" fmla="*/ 357641 w 362715"/>
                <a:gd name="connsiteY16" fmla="*/ 108652 h 302771"/>
                <a:gd name="connsiteX17" fmla="*/ 346973 w 362715"/>
                <a:gd name="connsiteY17" fmla="*/ 220666 h 302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2715" h="302771">
                  <a:moveTo>
                    <a:pt x="346973" y="220666"/>
                  </a:moveTo>
                  <a:cubicBezTo>
                    <a:pt x="336776" y="212045"/>
                    <a:pt x="327689" y="202191"/>
                    <a:pt x="319922" y="191329"/>
                  </a:cubicBezTo>
                  <a:cubicBezTo>
                    <a:pt x="313679" y="182780"/>
                    <a:pt x="308497" y="173505"/>
                    <a:pt x="304491" y="163707"/>
                  </a:cubicBezTo>
                  <a:cubicBezTo>
                    <a:pt x="298188" y="173031"/>
                    <a:pt x="290275" y="181159"/>
                    <a:pt x="281122" y="187710"/>
                  </a:cubicBezTo>
                  <a:cubicBezTo>
                    <a:pt x="230323" y="224222"/>
                    <a:pt x="163712" y="200981"/>
                    <a:pt x="153234" y="197108"/>
                  </a:cubicBezTo>
                  <a:cubicBezTo>
                    <a:pt x="153088" y="212287"/>
                    <a:pt x="148081" y="227020"/>
                    <a:pt x="138947" y="239145"/>
                  </a:cubicBezTo>
                  <a:cubicBezTo>
                    <a:pt x="129549" y="251337"/>
                    <a:pt x="119897" y="252988"/>
                    <a:pt x="111388" y="265688"/>
                  </a:cubicBezTo>
                  <a:cubicBezTo>
                    <a:pt x="104276" y="276728"/>
                    <a:pt x="100626" y="289642"/>
                    <a:pt x="100910" y="302772"/>
                  </a:cubicBezTo>
                  <a:cubicBezTo>
                    <a:pt x="95386" y="276737"/>
                    <a:pt x="76653" y="258322"/>
                    <a:pt x="55127" y="255718"/>
                  </a:cubicBezTo>
                  <a:cubicBezTo>
                    <a:pt x="45220" y="254067"/>
                    <a:pt x="33664" y="256861"/>
                    <a:pt x="19884" y="266259"/>
                  </a:cubicBezTo>
                  <a:cubicBezTo>
                    <a:pt x="16011" y="259084"/>
                    <a:pt x="-17073" y="194377"/>
                    <a:pt x="11566" y="146244"/>
                  </a:cubicBezTo>
                  <a:cubicBezTo>
                    <a:pt x="19200" y="133634"/>
                    <a:pt x="29335" y="122720"/>
                    <a:pt x="41347" y="114177"/>
                  </a:cubicBezTo>
                  <a:cubicBezTo>
                    <a:pt x="65605" y="98111"/>
                    <a:pt x="83829" y="103128"/>
                    <a:pt x="104847" y="84840"/>
                  </a:cubicBezTo>
                  <a:cubicBezTo>
                    <a:pt x="115325" y="76013"/>
                    <a:pt x="116976" y="69917"/>
                    <a:pt x="124723" y="57789"/>
                  </a:cubicBezTo>
                  <a:cubicBezTo>
                    <a:pt x="147069" y="25594"/>
                    <a:pt x="182233" y="4621"/>
                    <a:pt x="221179" y="258"/>
                  </a:cubicBezTo>
                  <a:cubicBezTo>
                    <a:pt x="276868" y="-3616"/>
                    <a:pt x="316430" y="37278"/>
                    <a:pt x="325891" y="48327"/>
                  </a:cubicBezTo>
                  <a:cubicBezTo>
                    <a:pt x="340885" y="65786"/>
                    <a:pt x="351738" y="86408"/>
                    <a:pt x="357641" y="108652"/>
                  </a:cubicBezTo>
                  <a:cubicBezTo>
                    <a:pt x="367059" y="146107"/>
                    <a:pt x="363292" y="185663"/>
                    <a:pt x="346973" y="220666"/>
                  </a:cubicBezTo>
                  <a:close/>
                </a:path>
              </a:pathLst>
            </a:custGeom>
            <a:solidFill>
              <a:srgbClr val="21222D"/>
            </a:solidFill>
            <a:ln w="6350" cap="flat">
              <a:noFill/>
              <a:prstDash val="solid"/>
              <a:miter/>
            </a:ln>
          </p:spPr>
          <p:txBody>
            <a:bodyPr rtlCol="0" anchor="ctr"/>
            <a:lstStyle/>
            <a:p>
              <a:endParaRPr lang="es-MX" sz="1050"/>
            </a:p>
          </p:txBody>
        </p:sp>
        <p:sp>
          <p:nvSpPr>
            <p:cNvPr id="132" name="Forma libre 498">
              <a:extLst>
                <a:ext uri="{FF2B5EF4-FFF2-40B4-BE49-F238E27FC236}">
                  <a16:creationId xmlns:a16="http://schemas.microsoft.com/office/drawing/2014/main" id="{86DF6235-F95A-A62B-741C-82FF0497BA65}"/>
                </a:ext>
              </a:extLst>
            </p:cNvPr>
            <p:cNvSpPr/>
            <p:nvPr/>
          </p:nvSpPr>
          <p:spPr>
            <a:xfrm>
              <a:off x="7556118" y="2542119"/>
              <a:ext cx="48006" cy="11977"/>
            </a:xfrm>
            <a:custGeom>
              <a:avLst/>
              <a:gdLst>
                <a:gd name="connsiteX0" fmla="*/ 48006 w 48006"/>
                <a:gd name="connsiteY0" fmla="*/ 11026 h 11977"/>
                <a:gd name="connsiteX1" fmla="*/ 30417 w 48006"/>
                <a:gd name="connsiteY1" fmla="*/ 421 h 11977"/>
                <a:gd name="connsiteX2" fmla="*/ 0 w 48006"/>
                <a:gd name="connsiteY2" fmla="*/ 11978 h 11977"/>
              </a:gdLst>
              <a:ahLst/>
              <a:cxnLst>
                <a:cxn ang="0">
                  <a:pos x="connsiteX0" y="connsiteY0"/>
                </a:cxn>
                <a:cxn ang="0">
                  <a:pos x="connsiteX1" y="connsiteY1"/>
                </a:cxn>
                <a:cxn ang="0">
                  <a:pos x="connsiteX2" y="connsiteY2"/>
                </a:cxn>
              </a:cxnLst>
              <a:rect l="l" t="t" r="r" b="b"/>
              <a:pathLst>
                <a:path w="48006" h="11977">
                  <a:moveTo>
                    <a:pt x="48006" y="11026"/>
                  </a:moveTo>
                  <a:cubicBezTo>
                    <a:pt x="43554" y="5554"/>
                    <a:pt x="37334" y="1805"/>
                    <a:pt x="30417" y="421"/>
                  </a:cubicBezTo>
                  <a:cubicBezTo>
                    <a:pt x="18941" y="-1442"/>
                    <a:pt x="7344" y="2964"/>
                    <a:pt x="0" y="11978"/>
                  </a:cubicBezTo>
                  <a:close/>
                </a:path>
              </a:pathLst>
            </a:custGeom>
            <a:solidFill>
              <a:srgbClr val="21222D"/>
            </a:solidFill>
            <a:ln w="6350" cap="flat">
              <a:noFill/>
              <a:prstDash val="solid"/>
              <a:miter/>
            </a:ln>
          </p:spPr>
          <p:txBody>
            <a:bodyPr rtlCol="0" anchor="ctr"/>
            <a:lstStyle/>
            <a:p>
              <a:endParaRPr lang="es-MX" sz="1050"/>
            </a:p>
          </p:txBody>
        </p:sp>
        <p:sp>
          <p:nvSpPr>
            <p:cNvPr id="133" name="Forma libre 501">
              <a:extLst>
                <a:ext uri="{FF2B5EF4-FFF2-40B4-BE49-F238E27FC236}">
                  <a16:creationId xmlns:a16="http://schemas.microsoft.com/office/drawing/2014/main" id="{10C4A13F-8DAE-EEEF-C823-A82ABD9B244D}"/>
                </a:ext>
              </a:extLst>
            </p:cNvPr>
            <p:cNvSpPr/>
            <p:nvPr/>
          </p:nvSpPr>
          <p:spPr>
            <a:xfrm>
              <a:off x="7454201" y="2557139"/>
              <a:ext cx="48005" cy="17912"/>
            </a:xfrm>
            <a:custGeom>
              <a:avLst/>
              <a:gdLst>
                <a:gd name="connsiteX0" fmla="*/ 48006 w 48005"/>
                <a:gd name="connsiteY0" fmla="*/ 8705 h 17912"/>
                <a:gd name="connsiteX1" fmla="*/ 28384 w 48005"/>
                <a:gd name="connsiteY1" fmla="*/ 5 h 17912"/>
                <a:gd name="connsiteX2" fmla="*/ 0 w 48005"/>
                <a:gd name="connsiteY2" fmla="*/ 17912 h 17912"/>
              </a:gdLst>
              <a:ahLst/>
              <a:cxnLst>
                <a:cxn ang="0">
                  <a:pos x="connsiteX0" y="connsiteY0"/>
                </a:cxn>
                <a:cxn ang="0">
                  <a:pos x="connsiteX1" y="connsiteY1"/>
                </a:cxn>
                <a:cxn ang="0">
                  <a:pos x="connsiteX2" y="connsiteY2"/>
                </a:cxn>
              </a:cxnLst>
              <a:rect l="l" t="t" r="r" b="b"/>
              <a:pathLst>
                <a:path w="48005" h="17912">
                  <a:moveTo>
                    <a:pt x="48006" y="8705"/>
                  </a:moveTo>
                  <a:cubicBezTo>
                    <a:pt x="42931" y="3242"/>
                    <a:pt x="35840" y="98"/>
                    <a:pt x="28384" y="5"/>
                  </a:cubicBezTo>
                  <a:cubicBezTo>
                    <a:pt x="16197" y="-224"/>
                    <a:pt x="5041" y="6814"/>
                    <a:pt x="0" y="17912"/>
                  </a:cubicBezTo>
                  <a:close/>
                </a:path>
              </a:pathLst>
            </a:custGeom>
            <a:solidFill>
              <a:srgbClr val="21222D"/>
            </a:solidFill>
            <a:ln w="6350" cap="flat">
              <a:noFill/>
              <a:prstDash val="solid"/>
              <a:miter/>
            </a:ln>
          </p:spPr>
          <p:txBody>
            <a:bodyPr rtlCol="0" anchor="ctr"/>
            <a:lstStyle/>
            <a:p>
              <a:endParaRPr lang="es-MX" sz="1050"/>
            </a:p>
          </p:txBody>
        </p:sp>
        <p:sp>
          <p:nvSpPr>
            <p:cNvPr id="134" name="Forma libre 503">
              <a:extLst>
                <a:ext uri="{FF2B5EF4-FFF2-40B4-BE49-F238E27FC236}">
                  <a16:creationId xmlns:a16="http://schemas.microsoft.com/office/drawing/2014/main" id="{16F3F753-A273-CEF3-3E65-4C56604ABA78}"/>
                </a:ext>
              </a:extLst>
            </p:cNvPr>
            <p:cNvSpPr/>
            <p:nvPr/>
          </p:nvSpPr>
          <p:spPr>
            <a:xfrm>
              <a:off x="7547165" y="2617025"/>
              <a:ext cx="17970" cy="38988"/>
            </a:xfrm>
            <a:custGeom>
              <a:avLst/>
              <a:gdLst>
                <a:gd name="connsiteX0" fmla="*/ 10033 w 17970"/>
                <a:gd name="connsiteY0" fmla="*/ 0 h 38988"/>
                <a:gd name="connsiteX1" fmla="*/ 17970 w 17970"/>
                <a:gd name="connsiteY1" fmla="*/ 38989 h 38988"/>
                <a:gd name="connsiteX2" fmla="*/ 0 w 17970"/>
                <a:gd name="connsiteY2" fmla="*/ 38989 h 38988"/>
              </a:gdLst>
              <a:ahLst/>
              <a:cxnLst>
                <a:cxn ang="0">
                  <a:pos x="connsiteX0" y="connsiteY0"/>
                </a:cxn>
                <a:cxn ang="0">
                  <a:pos x="connsiteX1" y="connsiteY1"/>
                </a:cxn>
                <a:cxn ang="0">
                  <a:pos x="connsiteX2" y="connsiteY2"/>
                </a:cxn>
              </a:cxnLst>
              <a:rect l="l" t="t" r="r" b="b"/>
              <a:pathLst>
                <a:path w="17970" h="38988">
                  <a:moveTo>
                    <a:pt x="10033" y="0"/>
                  </a:moveTo>
                  <a:cubicBezTo>
                    <a:pt x="12700" y="13017"/>
                    <a:pt x="15303" y="25971"/>
                    <a:pt x="17970" y="38989"/>
                  </a:cubicBezTo>
                  <a:lnTo>
                    <a:pt x="0" y="38989"/>
                  </a:lnTo>
                </a:path>
              </a:pathLst>
            </a:custGeom>
            <a:noFill/>
            <a:ln w="5842" cap="flat">
              <a:solidFill>
                <a:srgbClr val="E2A891"/>
              </a:solidFill>
              <a:prstDash val="solid"/>
              <a:miter/>
            </a:ln>
          </p:spPr>
          <p:txBody>
            <a:bodyPr rtlCol="0" anchor="ctr"/>
            <a:lstStyle/>
            <a:p>
              <a:endParaRPr lang="es-MX" sz="1050"/>
            </a:p>
          </p:txBody>
        </p:sp>
        <p:sp>
          <p:nvSpPr>
            <p:cNvPr id="135" name="Forma libre 504">
              <a:extLst>
                <a:ext uri="{FF2B5EF4-FFF2-40B4-BE49-F238E27FC236}">
                  <a16:creationId xmlns:a16="http://schemas.microsoft.com/office/drawing/2014/main" id="{DAC7169D-CA2A-6B78-25F3-77948325990E}"/>
                </a:ext>
              </a:extLst>
            </p:cNvPr>
            <p:cNvSpPr/>
            <p:nvPr/>
          </p:nvSpPr>
          <p:spPr>
            <a:xfrm>
              <a:off x="7517193" y="2677286"/>
              <a:ext cx="38925" cy="18024"/>
            </a:xfrm>
            <a:custGeom>
              <a:avLst/>
              <a:gdLst>
                <a:gd name="connsiteX0" fmla="*/ 38925 w 38925"/>
                <a:gd name="connsiteY0" fmla="*/ 8763 h 18024"/>
                <a:gd name="connsiteX1" fmla="*/ 0 w 38925"/>
                <a:gd name="connsiteY1" fmla="*/ 0 h 18024"/>
                <a:gd name="connsiteX2" fmla="*/ 16002 w 38925"/>
                <a:gd name="connsiteY2" fmla="*/ 17526 h 18024"/>
                <a:gd name="connsiteX3" fmla="*/ 38926 w 38925"/>
                <a:gd name="connsiteY3" fmla="*/ 8763 h 18024"/>
              </a:gdLst>
              <a:ahLst/>
              <a:cxnLst>
                <a:cxn ang="0">
                  <a:pos x="connsiteX0" y="connsiteY0"/>
                </a:cxn>
                <a:cxn ang="0">
                  <a:pos x="connsiteX1" y="connsiteY1"/>
                </a:cxn>
                <a:cxn ang="0">
                  <a:pos x="connsiteX2" y="connsiteY2"/>
                </a:cxn>
                <a:cxn ang="0">
                  <a:pos x="connsiteX3" y="connsiteY3"/>
                </a:cxn>
              </a:cxnLst>
              <a:rect l="l" t="t" r="r" b="b"/>
              <a:pathLst>
                <a:path w="38925" h="18024">
                  <a:moveTo>
                    <a:pt x="38925" y="8763"/>
                  </a:moveTo>
                  <a:lnTo>
                    <a:pt x="0" y="0"/>
                  </a:lnTo>
                  <a:cubicBezTo>
                    <a:pt x="1014" y="8674"/>
                    <a:pt x="7456" y="15729"/>
                    <a:pt x="16002" y="17526"/>
                  </a:cubicBezTo>
                  <a:cubicBezTo>
                    <a:pt x="24703" y="19385"/>
                    <a:pt x="33683" y="15952"/>
                    <a:pt x="38926" y="8763"/>
                  </a:cubicBezTo>
                  <a:close/>
                </a:path>
              </a:pathLst>
            </a:custGeom>
            <a:solidFill>
              <a:srgbClr val="E2A891"/>
            </a:solidFill>
            <a:ln w="6350" cap="flat">
              <a:noFill/>
              <a:prstDash val="solid"/>
              <a:miter/>
            </a:ln>
          </p:spPr>
          <p:txBody>
            <a:bodyPr rtlCol="0" anchor="ctr"/>
            <a:lstStyle/>
            <a:p>
              <a:endParaRPr lang="es-MX" sz="1050"/>
            </a:p>
          </p:txBody>
        </p:sp>
        <p:sp>
          <p:nvSpPr>
            <p:cNvPr id="136" name="Forma libre 506">
              <a:extLst>
                <a:ext uri="{FF2B5EF4-FFF2-40B4-BE49-F238E27FC236}">
                  <a16:creationId xmlns:a16="http://schemas.microsoft.com/office/drawing/2014/main" id="{0D4472BB-7AEF-0A57-6A8E-2471BA499D52}"/>
                </a:ext>
              </a:extLst>
            </p:cNvPr>
            <p:cNvSpPr/>
            <p:nvPr/>
          </p:nvSpPr>
          <p:spPr>
            <a:xfrm>
              <a:off x="7579522" y="2586998"/>
              <a:ext cx="10256" cy="15414"/>
            </a:xfrm>
            <a:custGeom>
              <a:avLst/>
              <a:gdLst>
                <a:gd name="connsiteX0" fmla="*/ 10061 w 10256"/>
                <a:gd name="connsiteY0" fmla="*/ 6786 h 15414"/>
                <a:gd name="connsiteX1" fmla="*/ 6569 w 10256"/>
                <a:gd name="connsiteY1" fmla="*/ 15359 h 15414"/>
                <a:gd name="connsiteX2" fmla="*/ 219 w 10256"/>
                <a:gd name="connsiteY2" fmla="*/ 8628 h 15414"/>
                <a:gd name="connsiteX3" fmla="*/ 3711 w 10256"/>
                <a:gd name="connsiteY3" fmla="*/ 55 h 15414"/>
                <a:gd name="connsiteX4" fmla="*/ 10061 w 10256"/>
                <a:gd name="connsiteY4" fmla="*/ 6786 h 15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56" h="15414">
                  <a:moveTo>
                    <a:pt x="10061" y="6786"/>
                  </a:moveTo>
                  <a:cubicBezTo>
                    <a:pt x="10823" y="11041"/>
                    <a:pt x="9299" y="14851"/>
                    <a:pt x="6569" y="15359"/>
                  </a:cubicBezTo>
                  <a:cubicBezTo>
                    <a:pt x="3838" y="15867"/>
                    <a:pt x="1044" y="12819"/>
                    <a:pt x="219" y="8628"/>
                  </a:cubicBezTo>
                  <a:cubicBezTo>
                    <a:pt x="-607" y="4437"/>
                    <a:pt x="981" y="563"/>
                    <a:pt x="3711" y="55"/>
                  </a:cubicBezTo>
                  <a:cubicBezTo>
                    <a:pt x="6442" y="-453"/>
                    <a:pt x="9299" y="2595"/>
                    <a:pt x="10061" y="6786"/>
                  </a:cubicBezTo>
                  <a:close/>
                </a:path>
              </a:pathLst>
            </a:custGeom>
            <a:solidFill>
              <a:srgbClr val="21222D"/>
            </a:solidFill>
            <a:ln w="6350" cap="flat">
              <a:noFill/>
              <a:prstDash val="solid"/>
              <a:miter/>
            </a:ln>
          </p:spPr>
          <p:txBody>
            <a:bodyPr rtlCol="0" anchor="ctr"/>
            <a:lstStyle/>
            <a:p>
              <a:endParaRPr lang="es-MX" sz="1050"/>
            </a:p>
          </p:txBody>
        </p:sp>
        <p:sp>
          <p:nvSpPr>
            <p:cNvPr id="137" name="Forma libre 507">
              <a:extLst>
                <a:ext uri="{FF2B5EF4-FFF2-40B4-BE49-F238E27FC236}">
                  <a16:creationId xmlns:a16="http://schemas.microsoft.com/office/drawing/2014/main" id="{F2D3966F-6609-2B7B-3D47-CFADF1A031A0}"/>
                </a:ext>
              </a:extLst>
            </p:cNvPr>
            <p:cNvSpPr/>
            <p:nvPr/>
          </p:nvSpPr>
          <p:spPr>
            <a:xfrm>
              <a:off x="7486431" y="2596332"/>
              <a:ext cx="10257" cy="15414"/>
            </a:xfrm>
            <a:custGeom>
              <a:avLst/>
              <a:gdLst>
                <a:gd name="connsiteX0" fmla="*/ 10061 w 10257"/>
                <a:gd name="connsiteY0" fmla="*/ 6786 h 15414"/>
                <a:gd name="connsiteX1" fmla="*/ 6569 w 10257"/>
                <a:gd name="connsiteY1" fmla="*/ 15359 h 15414"/>
                <a:gd name="connsiteX2" fmla="*/ 219 w 10257"/>
                <a:gd name="connsiteY2" fmla="*/ 8628 h 15414"/>
                <a:gd name="connsiteX3" fmla="*/ 3711 w 10257"/>
                <a:gd name="connsiteY3" fmla="*/ 55 h 15414"/>
                <a:gd name="connsiteX4" fmla="*/ 10061 w 10257"/>
                <a:gd name="connsiteY4" fmla="*/ 6786 h 15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57" h="15414">
                  <a:moveTo>
                    <a:pt x="10061" y="6786"/>
                  </a:moveTo>
                  <a:cubicBezTo>
                    <a:pt x="10823" y="11041"/>
                    <a:pt x="9299" y="14851"/>
                    <a:pt x="6569" y="15359"/>
                  </a:cubicBezTo>
                  <a:cubicBezTo>
                    <a:pt x="3838" y="15867"/>
                    <a:pt x="1044" y="12819"/>
                    <a:pt x="219" y="8628"/>
                  </a:cubicBezTo>
                  <a:cubicBezTo>
                    <a:pt x="-607" y="4437"/>
                    <a:pt x="981" y="563"/>
                    <a:pt x="3711" y="55"/>
                  </a:cubicBezTo>
                  <a:cubicBezTo>
                    <a:pt x="6442" y="-453"/>
                    <a:pt x="9299" y="2595"/>
                    <a:pt x="10061" y="6786"/>
                  </a:cubicBezTo>
                  <a:close/>
                </a:path>
              </a:pathLst>
            </a:custGeom>
            <a:solidFill>
              <a:srgbClr val="21222D"/>
            </a:solidFill>
            <a:ln w="6350" cap="flat">
              <a:noFill/>
              <a:prstDash val="solid"/>
              <a:miter/>
            </a:ln>
          </p:spPr>
          <p:txBody>
            <a:bodyPr rtlCol="0" anchor="ctr"/>
            <a:lstStyle/>
            <a:p>
              <a:endParaRPr lang="es-MX" sz="1050"/>
            </a:p>
          </p:txBody>
        </p:sp>
        <p:sp>
          <p:nvSpPr>
            <p:cNvPr id="138" name="Forma libre 510">
              <a:extLst>
                <a:ext uri="{FF2B5EF4-FFF2-40B4-BE49-F238E27FC236}">
                  <a16:creationId xmlns:a16="http://schemas.microsoft.com/office/drawing/2014/main" id="{CC9955EE-D34B-5115-FD63-E77104BE8358}"/>
                </a:ext>
              </a:extLst>
            </p:cNvPr>
            <p:cNvSpPr/>
            <p:nvPr/>
          </p:nvSpPr>
          <p:spPr>
            <a:xfrm>
              <a:off x="7472235" y="2769933"/>
              <a:ext cx="62928" cy="38989"/>
            </a:xfrm>
            <a:custGeom>
              <a:avLst/>
              <a:gdLst>
                <a:gd name="connsiteX0" fmla="*/ 54928 w 62928"/>
                <a:gd name="connsiteY0" fmla="*/ 13526 h 38989"/>
                <a:gd name="connsiteX1" fmla="*/ 0 w 62928"/>
                <a:gd name="connsiteY1" fmla="*/ 0 h 38989"/>
                <a:gd name="connsiteX2" fmla="*/ 62929 w 62928"/>
                <a:gd name="connsiteY2" fmla="*/ 38989 h 38989"/>
              </a:gdLst>
              <a:ahLst/>
              <a:cxnLst>
                <a:cxn ang="0">
                  <a:pos x="connsiteX0" y="connsiteY0"/>
                </a:cxn>
                <a:cxn ang="0">
                  <a:pos x="connsiteX1" y="connsiteY1"/>
                </a:cxn>
                <a:cxn ang="0">
                  <a:pos x="connsiteX2" y="connsiteY2"/>
                </a:cxn>
              </a:cxnLst>
              <a:rect l="l" t="t" r="r" b="b"/>
              <a:pathLst>
                <a:path w="62928" h="38989">
                  <a:moveTo>
                    <a:pt x="54928" y="13526"/>
                  </a:moveTo>
                  <a:cubicBezTo>
                    <a:pt x="54928" y="13526"/>
                    <a:pt x="17717" y="13526"/>
                    <a:pt x="0" y="0"/>
                  </a:cubicBezTo>
                  <a:cubicBezTo>
                    <a:pt x="0" y="0"/>
                    <a:pt x="25400" y="38100"/>
                    <a:pt x="62929" y="38989"/>
                  </a:cubicBezTo>
                  <a:close/>
                </a:path>
              </a:pathLst>
            </a:custGeom>
            <a:solidFill>
              <a:srgbClr val="E2A891"/>
            </a:solidFill>
            <a:ln w="6350" cap="flat">
              <a:noFill/>
              <a:prstDash val="solid"/>
              <a:miter/>
            </a:ln>
          </p:spPr>
          <p:txBody>
            <a:bodyPr rtlCol="0" anchor="ctr"/>
            <a:lstStyle/>
            <a:p>
              <a:endParaRPr lang="es-MX" sz="1050"/>
            </a:p>
          </p:txBody>
        </p:sp>
        <p:sp>
          <p:nvSpPr>
            <p:cNvPr id="139" name="Forma libre 577">
              <a:extLst>
                <a:ext uri="{FF2B5EF4-FFF2-40B4-BE49-F238E27FC236}">
                  <a16:creationId xmlns:a16="http://schemas.microsoft.com/office/drawing/2014/main" id="{02C5725E-B7E2-8BB8-8593-9BF27715CA4C}"/>
                </a:ext>
              </a:extLst>
            </p:cNvPr>
            <p:cNvSpPr/>
            <p:nvPr/>
          </p:nvSpPr>
          <p:spPr>
            <a:xfrm>
              <a:off x="8440472" y="3960050"/>
              <a:ext cx="686191" cy="416623"/>
            </a:xfrm>
            <a:custGeom>
              <a:avLst/>
              <a:gdLst>
                <a:gd name="connsiteX0" fmla="*/ 2233 w 686191"/>
                <a:gd name="connsiteY0" fmla="*/ 0 h 416623"/>
                <a:gd name="connsiteX1" fmla="*/ 11 w 686191"/>
                <a:gd name="connsiteY1" fmla="*/ 43434 h 416623"/>
                <a:gd name="connsiteX2" fmla="*/ 342910 w 686191"/>
                <a:gd name="connsiteY2" fmla="*/ 416623 h 416623"/>
                <a:gd name="connsiteX3" fmla="*/ 686192 w 686191"/>
                <a:gd name="connsiteY3" fmla="*/ 43434 h 416623"/>
                <a:gd name="connsiteX4" fmla="*/ 683969 w 686191"/>
                <a:gd name="connsiteY4" fmla="*/ 0 h 416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191" h="416623">
                  <a:moveTo>
                    <a:pt x="2233" y="0"/>
                  </a:moveTo>
                  <a:cubicBezTo>
                    <a:pt x="641" y="14422"/>
                    <a:pt x="-101" y="28925"/>
                    <a:pt x="11" y="43434"/>
                  </a:cubicBezTo>
                  <a:cubicBezTo>
                    <a:pt x="10" y="249555"/>
                    <a:pt x="153617" y="416623"/>
                    <a:pt x="342910" y="416623"/>
                  </a:cubicBezTo>
                  <a:cubicBezTo>
                    <a:pt x="532204" y="416623"/>
                    <a:pt x="686192" y="249555"/>
                    <a:pt x="686192" y="43434"/>
                  </a:cubicBezTo>
                  <a:cubicBezTo>
                    <a:pt x="686192" y="28956"/>
                    <a:pt x="685048" y="14478"/>
                    <a:pt x="683969" y="0"/>
                  </a:cubicBezTo>
                  <a:close/>
                </a:path>
              </a:pathLst>
            </a:custGeom>
            <a:solidFill>
              <a:schemeClr val="accent3"/>
            </a:solidFill>
            <a:ln w="6350" cap="flat">
              <a:noFill/>
              <a:prstDash val="solid"/>
              <a:miter/>
            </a:ln>
          </p:spPr>
          <p:txBody>
            <a:bodyPr rtlCol="0" anchor="ctr"/>
            <a:lstStyle/>
            <a:p>
              <a:endParaRPr lang="es-MX" sz="1050" dirty="0"/>
            </a:p>
          </p:txBody>
        </p:sp>
        <p:sp>
          <p:nvSpPr>
            <p:cNvPr id="140" name="Forma libre 582">
              <a:extLst>
                <a:ext uri="{FF2B5EF4-FFF2-40B4-BE49-F238E27FC236}">
                  <a16:creationId xmlns:a16="http://schemas.microsoft.com/office/drawing/2014/main" id="{A4717E65-1F79-DE19-C78E-285D3FB152B9}"/>
                </a:ext>
              </a:extLst>
            </p:cNvPr>
            <p:cNvSpPr/>
            <p:nvPr/>
          </p:nvSpPr>
          <p:spPr>
            <a:xfrm>
              <a:off x="9081960" y="3135629"/>
              <a:ext cx="590550" cy="422719"/>
            </a:xfrm>
            <a:custGeom>
              <a:avLst/>
              <a:gdLst>
                <a:gd name="connsiteX0" fmla="*/ 0 w 590550"/>
                <a:gd name="connsiteY0" fmla="*/ 365951 h 422719"/>
                <a:gd name="connsiteX1" fmla="*/ 554546 w 590550"/>
                <a:gd name="connsiteY1" fmla="*/ 0 h 422719"/>
                <a:gd name="connsiteX2" fmla="*/ 590550 w 590550"/>
                <a:gd name="connsiteY2" fmla="*/ 58992 h 422719"/>
                <a:gd name="connsiteX3" fmla="*/ 42164 w 590550"/>
                <a:gd name="connsiteY3" fmla="*/ 422720 h 422719"/>
                <a:gd name="connsiteX4" fmla="*/ 0 w 590550"/>
                <a:gd name="connsiteY4" fmla="*/ 365951 h 422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550" h="422719">
                  <a:moveTo>
                    <a:pt x="0" y="365951"/>
                  </a:moveTo>
                  <a:lnTo>
                    <a:pt x="554546" y="0"/>
                  </a:lnTo>
                  <a:cubicBezTo>
                    <a:pt x="566738" y="19876"/>
                    <a:pt x="578930" y="39688"/>
                    <a:pt x="590550" y="58992"/>
                  </a:cubicBezTo>
                  <a:cubicBezTo>
                    <a:pt x="407628" y="180192"/>
                    <a:pt x="224833" y="301435"/>
                    <a:pt x="42164" y="422720"/>
                  </a:cubicBezTo>
                  <a:cubicBezTo>
                    <a:pt x="28829" y="403987"/>
                    <a:pt x="14415" y="384683"/>
                    <a:pt x="0" y="365951"/>
                  </a:cubicBezTo>
                  <a:close/>
                </a:path>
              </a:pathLst>
            </a:custGeom>
            <a:solidFill>
              <a:srgbClr val="FFFFFF"/>
            </a:solidFill>
            <a:ln w="6350" cap="flat">
              <a:noFill/>
              <a:prstDash val="solid"/>
              <a:miter/>
            </a:ln>
          </p:spPr>
          <p:txBody>
            <a:bodyPr rtlCol="0" anchor="ctr"/>
            <a:lstStyle/>
            <a:p>
              <a:endParaRPr lang="es-MX" sz="1050"/>
            </a:p>
          </p:txBody>
        </p:sp>
        <p:sp>
          <p:nvSpPr>
            <p:cNvPr id="141" name="Forma libre 583">
              <a:extLst>
                <a:ext uri="{FF2B5EF4-FFF2-40B4-BE49-F238E27FC236}">
                  <a16:creationId xmlns:a16="http://schemas.microsoft.com/office/drawing/2014/main" id="{6DDFD380-9A94-9D04-3E50-71AA2A518613}"/>
                </a:ext>
              </a:extLst>
            </p:cNvPr>
            <p:cNvSpPr/>
            <p:nvPr/>
          </p:nvSpPr>
          <p:spPr>
            <a:xfrm>
              <a:off x="9177908" y="3276536"/>
              <a:ext cx="581533" cy="416686"/>
            </a:xfrm>
            <a:custGeom>
              <a:avLst/>
              <a:gdLst>
                <a:gd name="connsiteX0" fmla="*/ 0 w 581533"/>
                <a:gd name="connsiteY0" fmla="*/ 351473 h 416686"/>
                <a:gd name="connsiteX1" fmla="*/ 545085 w 581533"/>
                <a:gd name="connsiteY1" fmla="*/ 0 h 416686"/>
                <a:gd name="connsiteX2" fmla="*/ 581534 w 581533"/>
                <a:gd name="connsiteY2" fmla="*/ 60261 h 416686"/>
                <a:gd name="connsiteX3" fmla="*/ 47498 w 581533"/>
                <a:gd name="connsiteY3" fmla="*/ 416687 h 416686"/>
                <a:gd name="connsiteX4" fmla="*/ 0 w 581533"/>
                <a:gd name="connsiteY4" fmla="*/ 351473 h 416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533" h="416686">
                  <a:moveTo>
                    <a:pt x="0" y="351473"/>
                  </a:moveTo>
                  <a:lnTo>
                    <a:pt x="545085" y="0"/>
                  </a:lnTo>
                  <a:lnTo>
                    <a:pt x="581534" y="60261"/>
                  </a:lnTo>
                  <a:lnTo>
                    <a:pt x="47498" y="416687"/>
                  </a:lnTo>
                  <a:lnTo>
                    <a:pt x="0" y="351473"/>
                  </a:lnTo>
                  <a:close/>
                </a:path>
              </a:pathLst>
            </a:custGeom>
            <a:solidFill>
              <a:srgbClr val="FFFFFF"/>
            </a:solidFill>
            <a:ln w="6350" cap="flat">
              <a:noFill/>
              <a:prstDash val="solid"/>
              <a:miter/>
            </a:ln>
          </p:spPr>
          <p:txBody>
            <a:bodyPr rtlCol="0" anchor="ctr"/>
            <a:lstStyle/>
            <a:p>
              <a:endParaRPr lang="es-MX" sz="1050"/>
            </a:p>
          </p:txBody>
        </p:sp>
        <p:sp>
          <p:nvSpPr>
            <p:cNvPr id="142" name="Forma libre 584">
              <a:extLst>
                <a:ext uri="{FF2B5EF4-FFF2-40B4-BE49-F238E27FC236}">
                  <a16:creationId xmlns:a16="http://schemas.microsoft.com/office/drawing/2014/main" id="{D2695F1F-F4FB-07F4-1AF0-1B7F3A66073A}"/>
                </a:ext>
              </a:extLst>
            </p:cNvPr>
            <p:cNvSpPr/>
            <p:nvPr/>
          </p:nvSpPr>
          <p:spPr>
            <a:xfrm>
              <a:off x="9282810" y="3426396"/>
              <a:ext cx="563562" cy="413575"/>
            </a:xfrm>
            <a:custGeom>
              <a:avLst/>
              <a:gdLst>
                <a:gd name="connsiteX0" fmla="*/ 0 w 563562"/>
                <a:gd name="connsiteY0" fmla="*/ 343471 h 413575"/>
                <a:gd name="connsiteX1" fmla="*/ 532575 w 563562"/>
                <a:gd name="connsiteY1" fmla="*/ 0 h 413575"/>
                <a:gd name="connsiteX2" fmla="*/ 563563 w 563562"/>
                <a:gd name="connsiteY2" fmla="*/ 50800 h 413575"/>
                <a:gd name="connsiteX3" fmla="*/ 52642 w 563562"/>
                <a:gd name="connsiteY3" fmla="*/ 413575 h 413575"/>
                <a:gd name="connsiteX4" fmla="*/ 0 w 563562"/>
                <a:gd name="connsiteY4" fmla="*/ 343471 h 413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562" h="413575">
                  <a:moveTo>
                    <a:pt x="0" y="343471"/>
                  </a:moveTo>
                  <a:cubicBezTo>
                    <a:pt x="177800" y="229171"/>
                    <a:pt x="355325" y="114681"/>
                    <a:pt x="532575" y="0"/>
                  </a:cubicBezTo>
                  <a:lnTo>
                    <a:pt x="563563" y="50800"/>
                  </a:lnTo>
                  <a:cubicBezTo>
                    <a:pt x="393086" y="171873"/>
                    <a:pt x="222779" y="292798"/>
                    <a:pt x="52642" y="413575"/>
                  </a:cubicBezTo>
                  <a:cubicBezTo>
                    <a:pt x="34925" y="390461"/>
                    <a:pt x="17208" y="366713"/>
                    <a:pt x="0" y="343471"/>
                  </a:cubicBezTo>
                  <a:close/>
                </a:path>
              </a:pathLst>
            </a:custGeom>
            <a:solidFill>
              <a:srgbClr val="FFFFFF"/>
            </a:solidFill>
            <a:ln w="6350" cap="flat">
              <a:noFill/>
              <a:prstDash val="solid"/>
              <a:miter/>
            </a:ln>
          </p:spPr>
          <p:txBody>
            <a:bodyPr rtlCol="0" anchor="ctr"/>
            <a:lstStyle/>
            <a:p>
              <a:endParaRPr lang="es-MX" sz="1050"/>
            </a:p>
          </p:txBody>
        </p:sp>
        <p:sp>
          <p:nvSpPr>
            <p:cNvPr id="143" name="Forma libre 585">
              <a:extLst>
                <a:ext uri="{FF2B5EF4-FFF2-40B4-BE49-F238E27FC236}">
                  <a16:creationId xmlns:a16="http://schemas.microsoft.com/office/drawing/2014/main" id="{6B9C4A79-6661-03C5-2A5A-7EE05A708987}"/>
                </a:ext>
              </a:extLst>
            </p:cNvPr>
            <p:cNvSpPr/>
            <p:nvPr/>
          </p:nvSpPr>
          <p:spPr>
            <a:xfrm>
              <a:off x="10326052" y="2775902"/>
              <a:ext cx="224790" cy="479679"/>
            </a:xfrm>
            <a:custGeom>
              <a:avLst/>
              <a:gdLst>
                <a:gd name="connsiteX0" fmla="*/ 13779 w 224790"/>
                <a:gd name="connsiteY0" fmla="*/ 275336 h 479679"/>
                <a:gd name="connsiteX1" fmla="*/ 0 w 224790"/>
                <a:gd name="connsiteY1" fmla="*/ 479679 h 479679"/>
                <a:gd name="connsiteX2" fmla="*/ 224790 w 224790"/>
                <a:gd name="connsiteY2" fmla="*/ 377508 h 479679"/>
                <a:gd name="connsiteX3" fmla="*/ 43497 w 224790"/>
                <a:gd name="connsiteY3" fmla="*/ 0 h 479679"/>
                <a:gd name="connsiteX4" fmla="*/ 65024 w 224790"/>
                <a:gd name="connsiteY4" fmla="*/ 271463 h 479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790" h="479679">
                  <a:moveTo>
                    <a:pt x="13779" y="275336"/>
                  </a:moveTo>
                  <a:lnTo>
                    <a:pt x="0" y="479679"/>
                  </a:lnTo>
                  <a:lnTo>
                    <a:pt x="224790" y="377508"/>
                  </a:lnTo>
                  <a:cubicBezTo>
                    <a:pt x="224790" y="377508"/>
                    <a:pt x="193421" y="90488"/>
                    <a:pt x="43497" y="0"/>
                  </a:cubicBezTo>
                  <a:lnTo>
                    <a:pt x="65024" y="271463"/>
                  </a:lnTo>
                  <a:close/>
                </a:path>
              </a:pathLst>
            </a:custGeom>
            <a:solidFill>
              <a:srgbClr val="21222D"/>
            </a:solidFill>
            <a:ln w="6350" cap="flat">
              <a:noFill/>
              <a:prstDash val="solid"/>
              <a:miter/>
            </a:ln>
          </p:spPr>
          <p:txBody>
            <a:bodyPr rtlCol="0" anchor="ctr"/>
            <a:lstStyle/>
            <a:p>
              <a:endParaRPr lang="es-MX" sz="1050"/>
            </a:p>
          </p:txBody>
        </p:sp>
      </p:grpSp>
      <p:pic>
        <p:nvPicPr>
          <p:cNvPr id="145" name="Graphique 144" descr="Faire un zoom avant avec un remplissage uni">
            <a:extLst>
              <a:ext uri="{FF2B5EF4-FFF2-40B4-BE49-F238E27FC236}">
                <a16:creationId xmlns:a16="http://schemas.microsoft.com/office/drawing/2014/main" id="{5E94AFDF-D34F-4BD9-E4D3-70E5D448DB8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53880" y="1446712"/>
            <a:ext cx="794401" cy="794401"/>
          </a:xfrm>
          <a:prstGeom prst="rect">
            <a:avLst/>
          </a:prstGeom>
        </p:spPr>
      </p:pic>
    </p:spTree>
    <p:extLst>
      <p:ext uri="{BB962C8B-B14F-4D97-AF65-F5344CB8AC3E}">
        <p14:creationId xmlns:p14="http://schemas.microsoft.com/office/powerpoint/2010/main" val="1421980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4" name="Grupo 154">
            <a:extLst>
              <a:ext uri="{FF2B5EF4-FFF2-40B4-BE49-F238E27FC236}">
                <a16:creationId xmlns:a16="http://schemas.microsoft.com/office/drawing/2014/main" id="{08ACA5F4-EEFE-A151-4CB1-562AA7FC117F}"/>
              </a:ext>
            </a:extLst>
          </p:cNvPr>
          <p:cNvGrpSpPr/>
          <p:nvPr/>
        </p:nvGrpSpPr>
        <p:grpSpPr>
          <a:xfrm>
            <a:off x="9030599" y="1347439"/>
            <a:ext cx="3951976" cy="3573293"/>
            <a:chOff x="3736784" y="1859216"/>
            <a:chExt cx="4741291" cy="4559046"/>
          </a:xfrm>
        </p:grpSpPr>
        <p:sp>
          <p:nvSpPr>
            <p:cNvPr id="125" name="Forma libre 8">
              <a:extLst>
                <a:ext uri="{FF2B5EF4-FFF2-40B4-BE49-F238E27FC236}">
                  <a16:creationId xmlns:a16="http://schemas.microsoft.com/office/drawing/2014/main" id="{13ED0EC6-53DC-8B76-A8E5-933D86692A99}"/>
                </a:ext>
              </a:extLst>
            </p:cNvPr>
            <p:cNvSpPr/>
            <p:nvPr/>
          </p:nvSpPr>
          <p:spPr>
            <a:xfrm>
              <a:off x="5397446" y="2060104"/>
              <a:ext cx="997036" cy="1288822"/>
            </a:xfrm>
            <a:custGeom>
              <a:avLst/>
              <a:gdLst>
                <a:gd name="connsiteX0" fmla="*/ 989955 w 997036"/>
                <a:gd name="connsiteY0" fmla="*/ 581813 h 1288822"/>
                <a:gd name="connsiteX1" fmla="*/ 581741 w 997036"/>
                <a:gd name="connsiteY1" fmla="*/ 7082 h 1288822"/>
                <a:gd name="connsiteX2" fmla="*/ 7010 w 997036"/>
                <a:gd name="connsiteY2" fmla="*/ 415295 h 1288822"/>
                <a:gd name="connsiteX3" fmla="*/ 154485 w 997036"/>
                <a:gd name="connsiteY3" fmla="*/ 859309 h 1288822"/>
                <a:gd name="connsiteX4" fmla="*/ 168582 w 997036"/>
                <a:gd name="connsiteY4" fmla="*/ 931317 h 1288822"/>
                <a:gd name="connsiteX5" fmla="*/ 168582 w 997036"/>
                <a:gd name="connsiteY5" fmla="*/ 1216305 h 1288822"/>
                <a:gd name="connsiteX6" fmla="*/ 596128 w 997036"/>
                <a:gd name="connsiteY6" fmla="*/ 1288823 h 1288822"/>
                <a:gd name="connsiteX7" fmla="*/ 676074 w 997036"/>
                <a:gd name="connsiteY7" fmla="*/ 1017424 h 1288822"/>
                <a:gd name="connsiteX8" fmla="*/ 708777 w 997036"/>
                <a:gd name="connsiteY8" fmla="*/ 950939 h 1288822"/>
                <a:gd name="connsiteX9" fmla="*/ 989955 w 997036"/>
                <a:gd name="connsiteY9" fmla="*/ 581813 h 12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7036" h="1288822">
                  <a:moveTo>
                    <a:pt x="989955" y="581813"/>
                  </a:moveTo>
                  <a:cubicBezTo>
                    <a:pt x="1035938" y="310381"/>
                    <a:pt x="853174" y="53064"/>
                    <a:pt x="581741" y="7082"/>
                  </a:cubicBezTo>
                  <a:cubicBezTo>
                    <a:pt x="310309" y="-38901"/>
                    <a:pt x="52993" y="143863"/>
                    <a:pt x="7010" y="415295"/>
                  </a:cubicBezTo>
                  <a:cubicBezTo>
                    <a:pt x="-20657" y="578610"/>
                    <a:pt x="34608" y="745000"/>
                    <a:pt x="154485" y="859309"/>
                  </a:cubicBezTo>
                  <a:cubicBezTo>
                    <a:pt x="160073" y="881978"/>
                    <a:pt x="164582" y="906108"/>
                    <a:pt x="168582" y="931317"/>
                  </a:cubicBezTo>
                  <a:cubicBezTo>
                    <a:pt x="183124" y="1025757"/>
                    <a:pt x="183124" y="1121866"/>
                    <a:pt x="168582" y="1216305"/>
                  </a:cubicBezTo>
                  <a:lnTo>
                    <a:pt x="596128" y="1288823"/>
                  </a:lnTo>
                  <a:cubicBezTo>
                    <a:pt x="610465" y="1195176"/>
                    <a:pt x="637355" y="1103888"/>
                    <a:pt x="676074" y="1017424"/>
                  </a:cubicBezTo>
                  <a:cubicBezTo>
                    <a:pt x="686615" y="993738"/>
                    <a:pt x="697728" y="971576"/>
                    <a:pt x="708777" y="950939"/>
                  </a:cubicBezTo>
                  <a:cubicBezTo>
                    <a:pt x="857513" y="881637"/>
                    <a:pt x="962650" y="743615"/>
                    <a:pt x="989955" y="581813"/>
                  </a:cubicBezTo>
                  <a:close/>
                </a:path>
              </a:pathLst>
            </a:custGeom>
            <a:solidFill>
              <a:srgbClr val="FDD772"/>
            </a:solidFill>
            <a:ln w="6350" cap="flat">
              <a:noFill/>
              <a:prstDash val="solid"/>
              <a:miter/>
            </a:ln>
          </p:spPr>
          <p:txBody>
            <a:bodyPr rtlCol="0" anchor="ctr"/>
            <a:lstStyle/>
            <a:p>
              <a:endParaRPr lang="es-MX" sz="1050"/>
            </a:p>
          </p:txBody>
        </p:sp>
        <p:sp>
          <p:nvSpPr>
            <p:cNvPr id="126" name="Forma libre 9">
              <a:extLst>
                <a:ext uri="{FF2B5EF4-FFF2-40B4-BE49-F238E27FC236}">
                  <a16:creationId xmlns:a16="http://schemas.microsoft.com/office/drawing/2014/main" id="{3BEACC1B-76F6-9E58-D40D-A2813B62E0C0}"/>
                </a:ext>
              </a:extLst>
            </p:cNvPr>
            <p:cNvSpPr/>
            <p:nvPr/>
          </p:nvSpPr>
          <p:spPr>
            <a:xfrm>
              <a:off x="5556927" y="3276600"/>
              <a:ext cx="437663" cy="289643"/>
            </a:xfrm>
            <a:custGeom>
              <a:avLst/>
              <a:gdLst>
                <a:gd name="connsiteX0" fmla="*/ 8594 w 437663"/>
                <a:gd name="connsiteY0" fmla="*/ 0 h 289643"/>
                <a:gd name="connsiteX1" fmla="*/ 172868 w 437663"/>
                <a:gd name="connsiteY1" fmla="*/ 285750 h 289643"/>
                <a:gd name="connsiteX2" fmla="*/ 437663 w 437663"/>
                <a:gd name="connsiteY2" fmla="*/ 72580 h 289643"/>
              </a:gdLst>
              <a:ahLst/>
              <a:cxnLst>
                <a:cxn ang="0">
                  <a:pos x="connsiteX0" y="connsiteY0"/>
                </a:cxn>
                <a:cxn ang="0">
                  <a:pos x="connsiteX1" y="connsiteY1"/>
                </a:cxn>
                <a:cxn ang="0">
                  <a:pos x="connsiteX2" y="connsiteY2"/>
                </a:cxn>
              </a:cxnLst>
              <a:rect l="l" t="t" r="r" b="b"/>
              <a:pathLst>
                <a:path w="437663" h="289643">
                  <a:moveTo>
                    <a:pt x="8594" y="0"/>
                  </a:moveTo>
                  <a:cubicBezTo>
                    <a:pt x="-27728" y="131318"/>
                    <a:pt x="55647" y="262191"/>
                    <a:pt x="172868" y="285750"/>
                  </a:cubicBezTo>
                  <a:cubicBezTo>
                    <a:pt x="295169" y="310515"/>
                    <a:pt x="428075" y="214503"/>
                    <a:pt x="437663" y="72580"/>
                  </a:cubicBezTo>
                  <a:close/>
                </a:path>
              </a:pathLst>
            </a:custGeom>
            <a:solidFill>
              <a:schemeClr val="accent3"/>
            </a:solidFill>
            <a:ln w="6350" cap="flat">
              <a:noFill/>
              <a:prstDash val="solid"/>
              <a:miter/>
            </a:ln>
          </p:spPr>
          <p:txBody>
            <a:bodyPr rtlCol="0" anchor="ctr"/>
            <a:lstStyle/>
            <a:p>
              <a:endParaRPr lang="es-MX" sz="1050" dirty="0"/>
            </a:p>
          </p:txBody>
        </p:sp>
        <p:sp>
          <p:nvSpPr>
            <p:cNvPr id="127" name="Forma libre 10">
              <a:extLst>
                <a:ext uri="{FF2B5EF4-FFF2-40B4-BE49-F238E27FC236}">
                  <a16:creationId xmlns:a16="http://schemas.microsoft.com/office/drawing/2014/main" id="{1FE1C59B-78F0-3E23-74EF-8E9D97006AD7}"/>
                </a:ext>
              </a:extLst>
            </p:cNvPr>
            <p:cNvSpPr/>
            <p:nvPr/>
          </p:nvSpPr>
          <p:spPr>
            <a:xfrm>
              <a:off x="5662728" y="2550656"/>
              <a:ext cx="414437" cy="321702"/>
            </a:xfrm>
            <a:custGeom>
              <a:avLst/>
              <a:gdLst>
                <a:gd name="connsiteX0" fmla="*/ 103770 w 414437"/>
                <a:gd name="connsiteY0" fmla="*/ 289635 h 321702"/>
                <a:gd name="connsiteX1" fmla="*/ 9790 w 414437"/>
                <a:gd name="connsiteY1" fmla="*/ 71131 h 321702"/>
                <a:gd name="connsiteX2" fmla="*/ 98690 w 414437"/>
                <a:gd name="connsiteY2" fmla="*/ 48843 h 321702"/>
                <a:gd name="connsiteX3" fmla="*/ 125487 w 414437"/>
                <a:gd name="connsiteY3" fmla="*/ 184923 h 321702"/>
                <a:gd name="connsiteX4" fmla="*/ 98690 w 414437"/>
                <a:gd name="connsiteY4" fmla="*/ 178573 h 321702"/>
                <a:gd name="connsiteX5" fmla="*/ 153236 w 414437"/>
                <a:gd name="connsiteY5" fmla="*/ 24268 h 321702"/>
                <a:gd name="connsiteX6" fmla="*/ 217943 w 414437"/>
                <a:gd name="connsiteY6" fmla="*/ 11 h 321702"/>
                <a:gd name="connsiteX7" fmla="*/ 272490 w 414437"/>
                <a:gd name="connsiteY7" fmla="*/ 18172 h 321702"/>
                <a:gd name="connsiteX8" fmla="*/ 280554 w 414437"/>
                <a:gd name="connsiteY8" fmla="*/ 206894 h 321702"/>
                <a:gd name="connsiteX9" fmla="*/ 260361 w 414437"/>
                <a:gd name="connsiteY9" fmla="*/ 208863 h 321702"/>
                <a:gd name="connsiteX10" fmla="*/ 254328 w 414437"/>
                <a:gd name="connsiteY10" fmla="*/ 170445 h 321702"/>
                <a:gd name="connsiteX11" fmla="*/ 365453 w 414437"/>
                <a:gd name="connsiteY11" fmla="*/ 85482 h 321702"/>
                <a:gd name="connsiteX12" fmla="*/ 411935 w 414437"/>
                <a:gd name="connsiteY12" fmla="*/ 132028 h 321702"/>
                <a:gd name="connsiteX13" fmla="*/ 264933 w 414437"/>
                <a:gd name="connsiteY13" fmla="*/ 321702 h 321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4437" h="321702">
                  <a:moveTo>
                    <a:pt x="103770" y="289635"/>
                  </a:moveTo>
                  <a:cubicBezTo>
                    <a:pt x="16838" y="200100"/>
                    <a:pt x="-19039" y="112597"/>
                    <a:pt x="9790" y="71131"/>
                  </a:cubicBezTo>
                  <a:cubicBezTo>
                    <a:pt x="27443" y="45731"/>
                    <a:pt x="70877" y="34682"/>
                    <a:pt x="98690" y="48843"/>
                  </a:cubicBezTo>
                  <a:cubicBezTo>
                    <a:pt x="149490" y="73671"/>
                    <a:pt x="150252" y="171779"/>
                    <a:pt x="125487" y="184923"/>
                  </a:cubicBezTo>
                  <a:cubicBezTo>
                    <a:pt x="116088" y="188355"/>
                    <a:pt x="105549" y="185858"/>
                    <a:pt x="98690" y="178573"/>
                  </a:cubicBezTo>
                  <a:cubicBezTo>
                    <a:pt x="72401" y="152729"/>
                    <a:pt x="98182" y="66242"/>
                    <a:pt x="153236" y="24268"/>
                  </a:cubicBezTo>
                  <a:cubicBezTo>
                    <a:pt x="164349" y="16204"/>
                    <a:pt x="186637" y="-497"/>
                    <a:pt x="217943" y="11"/>
                  </a:cubicBezTo>
                  <a:cubicBezTo>
                    <a:pt x="237561" y="302"/>
                    <a:pt x="256612" y="6645"/>
                    <a:pt x="272490" y="18172"/>
                  </a:cubicBezTo>
                  <a:cubicBezTo>
                    <a:pt x="331100" y="62622"/>
                    <a:pt x="318463" y="187146"/>
                    <a:pt x="280554" y="206894"/>
                  </a:cubicBezTo>
                  <a:cubicBezTo>
                    <a:pt x="279093" y="207910"/>
                    <a:pt x="267854" y="213244"/>
                    <a:pt x="260361" y="208863"/>
                  </a:cubicBezTo>
                  <a:cubicBezTo>
                    <a:pt x="248740" y="201814"/>
                    <a:pt x="254011" y="174001"/>
                    <a:pt x="254328" y="170445"/>
                  </a:cubicBezTo>
                  <a:cubicBezTo>
                    <a:pt x="262901" y="124916"/>
                    <a:pt x="318463" y="71830"/>
                    <a:pt x="365453" y="85482"/>
                  </a:cubicBezTo>
                  <a:cubicBezTo>
                    <a:pt x="387543" y="92601"/>
                    <a:pt x="404847" y="109929"/>
                    <a:pt x="411935" y="132028"/>
                  </a:cubicBezTo>
                  <a:cubicBezTo>
                    <a:pt x="427620" y="185114"/>
                    <a:pt x="368501" y="260996"/>
                    <a:pt x="264933" y="321702"/>
                  </a:cubicBezTo>
                </a:path>
              </a:pathLst>
            </a:custGeom>
            <a:noFill/>
            <a:ln w="9525" cap="rnd">
              <a:solidFill>
                <a:srgbClr val="FFFFFF"/>
              </a:solidFill>
              <a:prstDash val="solid"/>
              <a:miter/>
            </a:ln>
          </p:spPr>
          <p:txBody>
            <a:bodyPr rtlCol="0" anchor="ctr"/>
            <a:lstStyle/>
            <a:p>
              <a:endParaRPr lang="es-MX" sz="1050"/>
            </a:p>
          </p:txBody>
        </p:sp>
        <p:sp>
          <p:nvSpPr>
            <p:cNvPr id="128" name="Forma libre 11">
              <a:extLst>
                <a:ext uri="{FF2B5EF4-FFF2-40B4-BE49-F238E27FC236}">
                  <a16:creationId xmlns:a16="http://schemas.microsoft.com/office/drawing/2014/main" id="{61DA52F9-C0B0-47DD-301F-07620A0C13EE}"/>
                </a:ext>
              </a:extLst>
            </p:cNvPr>
            <p:cNvSpPr/>
            <p:nvPr/>
          </p:nvSpPr>
          <p:spPr>
            <a:xfrm>
              <a:off x="5565647" y="2989516"/>
              <a:ext cx="507174" cy="136270"/>
            </a:xfrm>
            <a:custGeom>
              <a:avLst/>
              <a:gdLst>
                <a:gd name="connsiteX0" fmla="*/ 0 w 507174"/>
                <a:gd name="connsiteY0" fmla="*/ 0 h 136270"/>
                <a:gd name="connsiteX1" fmla="*/ 507174 w 507174"/>
                <a:gd name="connsiteY1" fmla="*/ 88455 h 136270"/>
                <a:gd name="connsiteX2" fmla="*/ 487045 w 507174"/>
                <a:gd name="connsiteY2" fmla="*/ 136271 h 136270"/>
                <a:gd name="connsiteX3" fmla="*/ 6541 w 507174"/>
                <a:gd name="connsiteY3" fmla="*/ 50419 h 136270"/>
                <a:gd name="connsiteX4" fmla="*/ 0 w 507174"/>
                <a:gd name="connsiteY4" fmla="*/ 0 h 136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174" h="136270">
                  <a:moveTo>
                    <a:pt x="0" y="0"/>
                  </a:moveTo>
                  <a:lnTo>
                    <a:pt x="507174" y="88455"/>
                  </a:lnTo>
                  <a:lnTo>
                    <a:pt x="487045" y="136271"/>
                  </a:lnTo>
                  <a:lnTo>
                    <a:pt x="6541" y="50419"/>
                  </a:lnTo>
                  <a:lnTo>
                    <a:pt x="0" y="0"/>
                  </a:lnTo>
                  <a:close/>
                </a:path>
              </a:pathLst>
            </a:custGeom>
            <a:solidFill>
              <a:srgbClr val="FFFFFF"/>
            </a:solidFill>
            <a:ln w="6350" cap="flat">
              <a:noFill/>
              <a:prstDash val="solid"/>
              <a:miter/>
            </a:ln>
          </p:spPr>
          <p:txBody>
            <a:bodyPr rtlCol="0" anchor="ctr"/>
            <a:lstStyle/>
            <a:p>
              <a:endParaRPr lang="es-MX" sz="1050"/>
            </a:p>
          </p:txBody>
        </p:sp>
        <p:sp>
          <p:nvSpPr>
            <p:cNvPr id="129" name="Forma libre 12">
              <a:extLst>
                <a:ext uri="{FF2B5EF4-FFF2-40B4-BE49-F238E27FC236}">
                  <a16:creationId xmlns:a16="http://schemas.microsoft.com/office/drawing/2014/main" id="{6C962104-7B9E-CCB7-49D4-52E38D292D2F}"/>
                </a:ext>
              </a:extLst>
            </p:cNvPr>
            <p:cNvSpPr/>
            <p:nvPr/>
          </p:nvSpPr>
          <p:spPr>
            <a:xfrm>
              <a:off x="5574347" y="3096767"/>
              <a:ext cx="460819" cy="118745"/>
            </a:xfrm>
            <a:custGeom>
              <a:avLst/>
              <a:gdLst>
                <a:gd name="connsiteX0" fmla="*/ 0 w 460819"/>
                <a:gd name="connsiteY0" fmla="*/ 0 h 118745"/>
                <a:gd name="connsiteX1" fmla="*/ 460820 w 460819"/>
                <a:gd name="connsiteY1" fmla="*/ 82550 h 118745"/>
                <a:gd name="connsiteX2" fmla="*/ 446659 w 460819"/>
                <a:gd name="connsiteY2" fmla="*/ 118745 h 118745"/>
                <a:gd name="connsiteX3" fmla="*/ 1016 w 460819"/>
                <a:gd name="connsiteY3" fmla="*/ 39751 h 118745"/>
                <a:gd name="connsiteX4" fmla="*/ 0 w 460819"/>
                <a:gd name="connsiteY4" fmla="*/ 0 h 118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819" h="118745">
                  <a:moveTo>
                    <a:pt x="0" y="0"/>
                  </a:moveTo>
                  <a:lnTo>
                    <a:pt x="460820" y="82550"/>
                  </a:lnTo>
                  <a:cubicBezTo>
                    <a:pt x="456248" y="94805"/>
                    <a:pt x="451676" y="107061"/>
                    <a:pt x="446659" y="118745"/>
                  </a:cubicBezTo>
                  <a:cubicBezTo>
                    <a:pt x="297942" y="92265"/>
                    <a:pt x="149733" y="66230"/>
                    <a:pt x="1016" y="39751"/>
                  </a:cubicBezTo>
                  <a:cubicBezTo>
                    <a:pt x="953" y="27051"/>
                    <a:pt x="508" y="13780"/>
                    <a:pt x="0" y="0"/>
                  </a:cubicBezTo>
                  <a:close/>
                </a:path>
              </a:pathLst>
            </a:custGeom>
            <a:solidFill>
              <a:srgbClr val="FFFFFF"/>
            </a:solidFill>
            <a:ln w="6350" cap="flat">
              <a:noFill/>
              <a:prstDash val="solid"/>
              <a:miter/>
            </a:ln>
          </p:spPr>
          <p:txBody>
            <a:bodyPr rtlCol="0" anchor="ctr"/>
            <a:lstStyle/>
            <a:p>
              <a:endParaRPr lang="es-MX" sz="1050"/>
            </a:p>
          </p:txBody>
        </p:sp>
        <p:sp>
          <p:nvSpPr>
            <p:cNvPr id="130" name="Forma libre 13">
              <a:extLst>
                <a:ext uri="{FF2B5EF4-FFF2-40B4-BE49-F238E27FC236}">
                  <a16:creationId xmlns:a16="http://schemas.microsoft.com/office/drawing/2014/main" id="{359506B6-75FA-AC4E-4516-ADCB28177850}"/>
                </a:ext>
              </a:extLst>
            </p:cNvPr>
            <p:cNvSpPr/>
            <p:nvPr/>
          </p:nvSpPr>
          <p:spPr>
            <a:xfrm>
              <a:off x="5562600" y="3166364"/>
              <a:ext cx="449389" cy="130365"/>
            </a:xfrm>
            <a:custGeom>
              <a:avLst/>
              <a:gdLst>
                <a:gd name="connsiteX0" fmla="*/ 10223 w 449389"/>
                <a:gd name="connsiteY0" fmla="*/ 0 h 130365"/>
                <a:gd name="connsiteX1" fmla="*/ 449390 w 449389"/>
                <a:gd name="connsiteY1" fmla="*/ 94424 h 130365"/>
                <a:gd name="connsiteX2" fmla="*/ 441261 w 449389"/>
                <a:gd name="connsiteY2" fmla="*/ 130365 h 130365"/>
                <a:gd name="connsiteX3" fmla="*/ 0 w 449389"/>
                <a:gd name="connsiteY3" fmla="*/ 51943 h 130365"/>
                <a:gd name="connsiteX4" fmla="*/ 10223 w 449389"/>
                <a:gd name="connsiteY4" fmla="*/ 0 h 130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389" h="130365">
                  <a:moveTo>
                    <a:pt x="10223" y="0"/>
                  </a:moveTo>
                  <a:cubicBezTo>
                    <a:pt x="156782" y="31432"/>
                    <a:pt x="302832" y="62928"/>
                    <a:pt x="449390" y="94424"/>
                  </a:cubicBezTo>
                  <a:cubicBezTo>
                    <a:pt x="446849" y="106426"/>
                    <a:pt x="443802" y="118427"/>
                    <a:pt x="441261" y="130365"/>
                  </a:cubicBezTo>
                  <a:lnTo>
                    <a:pt x="0" y="51943"/>
                  </a:lnTo>
                  <a:cubicBezTo>
                    <a:pt x="3175" y="34925"/>
                    <a:pt x="6667" y="17463"/>
                    <a:pt x="10223" y="0"/>
                  </a:cubicBezTo>
                  <a:close/>
                </a:path>
              </a:pathLst>
            </a:custGeom>
            <a:solidFill>
              <a:srgbClr val="FFFFFF"/>
            </a:solidFill>
            <a:ln w="6350" cap="flat">
              <a:noFill/>
              <a:prstDash val="solid"/>
              <a:miter/>
            </a:ln>
          </p:spPr>
          <p:txBody>
            <a:bodyPr rtlCol="0" anchor="ctr"/>
            <a:lstStyle/>
            <a:p>
              <a:endParaRPr lang="es-MX" sz="1050"/>
            </a:p>
          </p:txBody>
        </p:sp>
        <p:sp>
          <p:nvSpPr>
            <p:cNvPr id="131" name="Forma libre 14">
              <a:extLst>
                <a:ext uri="{FF2B5EF4-FFF2-40B4-BE49-F238E27FC236}">
                  <a16:creationId xmlns:a16="http://schemas.microsoft.com/office/drawing/2014/main" id="{D9D80DD2-590E-23B6-A929-91455CAF1B3A}"/>
                </a:ext>
              </a:extLst>
            </p:cNvPr>
            <p:cNvSpPr/>
            <p:nvPr/>
          </p:nvSpPr>
          <p:spPr>
            <a:xfrm>
              <a:off x="4475860" y="5821172"/>
              <a:ext cx="3515614" cy="417322"/>
            </a:xfrm>
            <a:custGeom>
              <a:avLst/>
              <a:gdLst>
                <a:gd name="connsiteX0" fmla="*/ 3515614 w 3515614"/>
                <a:gd name="connsiteY0" fmla="*/ 208661 h 417322"/>
                <a:gd name="connsiteX1" fmla="*/ 1757807 w 3515614"/>
                <a:gd name="connsiteY1" fmla="*/ 417322 h 417322"/>
                <a:gd name="connsiteX2" fmla="*/ 0 w 3515614"/>
                <a:gd name="connsiteY2" fmla="*/ 208661 h 417322"/>
                <a:gd name="connsiteX3" fmla="*/ 1757807 w 3515614"/>
                <a:gd name="connsiteY3" fmla="*/ 0 h 417322"/>
                <a:gd name="connsiteX4" fmla="*/ 3515614 w 3515614"/>
                <a:gd name="connsiteY4" fmla="*/ 208661 h 417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5614" h="417322">
                  <a:moveTo>
                    <a:pt x="3515614" y="208661"/>
                  </a:moveTo>
                  <a:cubicBezTo>
                    <a:pt x="3515614" y="323901"/>
                    <a:pt x="2728617" y="417322"/>
                    <a:pt x="1757807" y="417322"/>
                  </a:cubicBezTo>
                  <a:cubicBezTo>
                    <a:pt x="786997" y="417322"/>
                    <a:pt x="0" y="323901"/>
                    <a:pt x="0" y="208661"/>
                  </a:cubicBezTo>
                  <a:cubicBezTo>
                    <a:pt x="0" y="93421"/>
                    <a:pt x="786997" y="0"/>
                    <a:pt x="1757807" y="0"/>
                  </a:cubicBezTo>
                  <a:cubicBezTo>
                    <a:pt x="2728617" y="0"/>
                    <a:pt x="3515614" y="93421"/>
                    <a:pt x="3515614" y="208661"/>
                  </a:cubicBezTo>
                  <a:close/>
                </a:path>
              </a:pathLst>
            </a:custGeom>
            <a:solidFill>
              <a:srgbClr val="F2F6F9"/>
            </a:solidFill>
            <a:ln w="6350" cap="flat">
              <a:noFill/>
              <a:prstDash val="solid"/>
              <a:miter/>
            </a:ln>
          </p:spPr>
          <p:txBody>
            <a:bodyPr rtlCol="0" anchor="ctr"/>
            <a:lstStyle/>
            <a:p>
              <a:endParaRPr lang="es-MX" sz="1050"/>
            </a:p>
          </p:txBody>
        </p:sp>
        <p:sp>
          <p:nvSpPr>
            <p:cNvPr id="132" name="Forma libre 15">
              <a:extLst>
                <a:ext uri="{FF2B5EF4-FFF2-40B4-BE49-F238E27FC236}">
                  <a16:creationId xmlns:a16="http://schemas.microsoft.com/office/drawing/2014/main" id="{9D8D0373-3B73-D4F1-38C5-7A386F9D9B60}"/>
                </a:ext>
              </a:extLst>
            </p:cNvPr>
            <p:cNvSpPr/>
            <p:nvPr/>
          </p:nvSpPr>
          <p:spPr>
            <a:xfrm>
              <a:off x="7208964" y="3033014"/>
              <a:ext cx="191261" cy="243458"/>
            </a:xfrm>
            <a:custGeom>
              <a:avLst/>
              <a:gdLst>
                <a:gd name="connsiteX0" fmla="*/ 106743 w 191261"/>
                <a:gd name="connsiteY0" fmla="*/ 0 h 243458"/>
                <a:gd name="connsiteX1" fmla="*/ 0 w 191261"/>
                <a:gd name="connsiteY1" fmla="*/ 164465 h 243458"/>
                <a:gd name="connsiteX2" fmla="*/ 191262 w 191261"/>
                <a:gd name="connsiteY2" fmla="*/ 243459 h 243458"/>
                <a:gd name="connsiteX3" fmla="*/ 191262 w 191261"/>
                <a:gd name="connsiteY3" fmla="*/ 73406 h 243458"/>
                <a:gd name="connsiteX4" fmla="*/ 106743 w 191261"/>
                <a:gd name="connsiteY4" fmla="*/ 0 h 243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261" h="243458">
                  <a:moveTo>
                    <a:pt x="106743" y="0"/>
                  </a:moveTo>
                  <a:lnTo>
                    <a:pt x="0" y="164465"/>
                  </a:lnTo>
                  <a:lnTo>
                    <a:pt x="191262" y="243459"/>
                  </a:lnTo>
                  <a:lnTo>
                    <a:pt x="191262" y="73406"/>
                  </a:lnTo>
                  <a:lnTo>
                    <a:pt x="106743" y="0"/>
                  </a:lnTo>
                  <a:close/>
                </a:path>
              </a:pathLst>
            </a:custGeom>
            <a:solidFill>
              <a:srgbClr val="21222D"/>
            </a:solidFill>
            <a:ln w="6350" cap="flat">
              <a:noFill/>
              <a:prstDash val="solid"/>
              <a:miter/>
            </a:ln>
          </p:spPr>
          <p:txBody>
            <a:bodyPr rtlCol="0" anchor="ctr"/>
            <a:lstStyle/>
            <a:p>
              <a:endParaRPr lang="es-MX" sz="1050"/>
            </a:p>
          </p:txBody>
        </p:sp>
        <p:sp>
          <p:nvSpPr>
            <p:cNvPr id="133" name="Forma libre 16">
              <a:extLst>
                <a:ext uri="{FF2B5EF4-FFF2-40B4-BE49-F238E27FC236}">
                  <a16:creationId xmlns:a16="http://schemas.microsoft.com/office/drawing/2014/main" id="{F930ED5D-42CF-5CBF-410A-64FA39256FF9}"/>
                </a:ext>
              </a:extLst>
            </p:cNvPr>
            <p:cNvSpPr/>
            <p:nvPr/>
          </p:nvSpPr>
          <p:spPr>
            <a:xfrm>
              <a:off x="7304595" y="3201098"/>
              <a:ext cx="208660" cy="115951"/>
            </a:xfrm>
            <a:custGeom>
              <a:avLst/>
              <a:gdLst>
                <a:gd name="connsiteX0" fmla="*/ 33211 w 208660"/>
                <a:gd name="connsiteY0" fmla="*/ 24448 h 115951"/>
                <a:gd name="connsiteX1" fmla="*/ 0 w 208660"/>
                <a:gd name="connsiteY1" fmla="*/ 59499 h 115951"/>
                <a:gd name="connsiteX2" fmla="*/ 80455 w 208660"/>
                <a:gd name="connsiteY2" fmla="*/ 115951 h 115951"/>
                <a:gd name="connsiteX3" fmla="*/ 208661 w 208660"/>
                <a:gd name="connsiteY3" fmla="*/ 86932 h 115951"/>
                <a:gd name="connsiteX4" fmla="*/ 165418 w 208660"/>
                <a:gd name="connsiteY4" fmla="*/ 0 h 115951"/>
                <a:gd name="connsiteX5" fmla="*/ 70422 w 208660"/>
                <a:gd name="connsiteY5" fmla="*/ 35116 h 115951"/>
                <a:gd name="connsiteX6" fmla="*/ 33211 w 208660"/>
                <a:gd name="connsiteY6" fmla="*/ 24448 h 115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660" h="115951">
                  <a:moveTo>
                    <a:pt x="33211" y="24448"/>
                  </a:moveTo>
                  <a:lnTo>
                    <a:pt x="0" y="59499"/>
                  </a:lnTo>
                  <a:lnTo>
                    <a:pt x="80455" y="115951"/>
                  </a:lnTo>
                  <a:lnTo>
                    <a:pt x="208661" y="86932"/>
                  </a:lnTo>
                  <a:lnTo>
                    <a:pt x="165418" y="0"/>
                  </a:lnTo>
                  <a:lnTo>
                    <a:pt x="70422" y="35116"/>
                  </a:lnTo>
                  <a:lnTo>
                    <a:pt x="33211" y="24448"/>
                  </a:lnTo>
                  <a:close/>
                </a:path>
              </a:pathLst>
            </a:custGeom>
            <a:solidFill>
              <a:srgbClr val="E09A76"/>
            </a:solidFill>
            <a:ln w="6350" cap="flat">
              <a:noFill/>
              <a:prstDash val="solid"/>
              <a:miter/>
            </a:ln>
          </p:spPr>
          <p:txBody>
            <a:bodyPr rtlCol="0" anchor="ctr"/>
            <a:lstStyle/>
            <a:p>
              <a:endParaRPr lang="es-MX" sz="1050"/>
            </a:p>
          </p:txBody>
        </p:sp>
        <p:sp>
          <p:nvSpPr>
            <p:cNvPr id="134" name="Forma libre 17">
              <a:extLst>
                <a:ext uri="{FF2B5EF4-FFF2-40B4-BE49-F238E27FC236}">
                  <a16:creationId xmlns:a16="http://schemas.microsoft.com/office/drawing/2014/main" id="{F9286853-1EBA-D86B-1C66-FB6D7FD7235A}"/>
                </a:ext>
              </a:extLst>
            </p:cNvPr>
            <p:cNvSpPr/>
            <p:nvPr/>
          </p:nvSpPr>
          <p:spPr>
            <a:xfrm>
              <a:off x="7345171" y="2844800"/>
              <a:ext cx="110172" cy="86931"/>
            </a:xfrm>
            <a:custGeom>
              <a:avLst/>
              <a:gdLst>
                <a:gd name="connsiteX0" fmla="*/ 85281 w 110172"/>
                <a:gd name="connsiteY0" fmla="*/ 0 h 86931"/>
                <a:gd name="connsiteX1" fmla="*/ 0 w 110172"/>
                <a:gd name="connsiteY1" fmla="*/ 86932 h 86931"/>
                <a:gd name="connsiteX2" fmla="*/ 110172 w 110172"/>
                <a:gd name="connsiteY2" fmla="*/ 32766 h 86931"/>
              </a:gdLst>
              <a:ahLst/>
              <a:cxnLst>
                <a:cxn ang="0">
                  <a:pos x="connsiteX0" y="connsiteY0"/>
                </a:cxn>
                <a:cxn ang="0">
                  <a:pos x="connsiteX1" y="connsiteY1"/>
                </a:cxn>
                <a:cxn ang="0">
                  <a:pos x="connsiteX2" y="connsiteY2"/>
                </a:cxn>
              </a:cxnLst>
              <a:rect l="l" t="t" r="r" b="b"/>
              <a:pathLst>
                <a:path w="110172" h="86931">
                  <a:moveTo>
                    <a:pt x="85281" y="0"/>
                  </a:moveTo>
                  <a:cubicBezTo>
                    <a:pt x="85281" y="0"/>
                    <a:pt x="11176" y="2032"/>
                    <a:pt x="0" y="86932"/>
                  </a:cubicBezTo>
                  <a:lnTo>
                    <a:pt x="110172" y="32766"/>
                  </a:lnTo>
                  <a:close/>
                </a:path>
              </a:pathLst>
            </a:custGeom>
            <a:solidFill>
              <a:srgbClr val="21222D"/>
            </a:solidFill>
            <a:ln w="6350" cap="flat">
              <a:noFill/>
              <a:prstDash val="solid"/>
              <a:miter/>
            </a:ln>
          </p:spPr>
          <p:txBody>
            <a:bodyPr rtlCol="0" anchor="ctr"/>
            <a:lstStyle/>
            <a:p>
              <a:endParaRPr lang="es-MX" sz="1050"/>
            </a:p>
          </p:txBody>
        </p:sp>
        <p:sp>
          <p:nvSpPr>
            <p:cNvPr id="135" name="Forma libre 18">
              <a:extLst>
                <a:ext uri="{FF2B5EF4-FFF2-40B4-BE49-F238E27FC236}">
                  <a16:creationId xmlns:a16="http://schemas.microsoft.com/office/drawing/2014/main" id="{8472DE43-E428-0AA0-6002-FCFFBF1C8BE0}"/>
                </a:ext>
              </a:extLst>
            </p:cNvPr>
            <p:cNvSpPr/>
            <p:nvPr/>
          </p:nvSpPr>
          <p:spPr>
            <a:xfrm>
              <a:off x="6643865" y="2513202"/>
              <a:ext cx="286841" cy="452247"/>
            </a:xfrm>
            <a:custGeom>
              <a:avLst/>
              <a:gdLst>
                <a:gd name="connsiteX0" fmla="*/ 286841 w 286841"/>
                <a:gd name="connsiteY0" fmla="*/ 387414 h 452247"/>
                <a:gd name="connsiteX1" fmla="*/ 198386 w 286841"/>
                <a:gd name="connsiteY1" fmla="*/ 235014 h 452247"/>
                <a:gd name="connsiteX2" fmla="*/ 188861 w 286841"/>
                <a:gd name="connsiteY2" fmla="*/ 152464 h 452247"/>
                <a:gd name="connsiteX3" fmla="*/ 141109 w 286841"/>
                <a:gd name="connsiteY3" fmla="*/ 73724 h 452247"/>
                <a:gd name="connsiteX4" fmla="*/ 138633 w 286841"/>
                <a:gd name="connsiteY4" fmla="*/ 72708 h 452247"/>
                <a:gd name="connsiteX5" fmla="*/ 121552 w 286841"/>
                <a:gd name="connsiteY5" fmla="*/ 79058 h 452247"/>
                <a:gd name="connsiteX6" fmla="*/ 124028 w 286841"/>
                <a:gd name="connsiteY6" fmla="*/ 117665 h 452247"/>
                <a:gd name="connsiteX7" fmla="*/ 87833 w 286841"/>
                <a:gd name="connsiteY7" fmla="*/ 54165 h 452247"/>
                <a:gd name="connsiteX8" fmla="*/ 36589 w 286841"/>
                <a:gd name="connsiteY8" fmla="*/ 0 h 452247"/>
                <a:gd name="connsiteX9" fmla="*/ 21031 w 286841"/>
                <a:gd name="connsiteY9" fmla="*/ 19050 h 452247"/>
                <a:gd name="connsiteX10" fmla="*/ 24016 w 286841"/>
                <a:gd name="connsiteY10" fmla="*/ 41656 h 452247"/>
                <a:gd name="connsiteX11" fmla="*/ 55766 w 286841"/>
                <a:gd name="connsiteY11" fmla="*/ 93853 h 452247"/>
                <a:gd name="connsiteX12" fmla="*/ 27127 w 286841"/>
                <a:gd name="connsiteY12" fmla="*/ 114427 h 452247"/>
                <a:gd name="connsiteX13" fmla="*/ 9537 w 286841"/>
                <a:gd name="connsiteY13" fmla="*/ 147002 h 452247"/>
                <a:gd name="connsiteX14" fmla="*/ 4013 w 286841"/>
                <a:gd name="connsiteY14" fmla="*/ 188658 h 452247"/>
                <a:gd name="connsiteX15" fmla="*/ 109041 w 286841"/>
                <a:gd name="connsiteY15" fmla="*/ 276479 h 452247"/>
                <a:gd name="connsiteX16" fmla="*/ 198958 w 286841"/>
                <a:gd name="connsiteY16" fmla="*/ 452247 h 452247"/>
                <a:gd name="connsiteX17" fmla="*/ 286841 w 286841"/>
                <a:gd name="connsiteY17" fmla="*/ 387414 h 452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6841" h="452247">
                  <a:moveTo>
                    <a:pt x="286841" y="387414"/>
                  </a:moveTo>
                  <a:cubicBezTo>
                    <a:pt x="257187" y="336614"/>
                    <a:pt x="227533" y="285814"/>
                    <a:pt x="198386" y="235014"/>
                  </a:cubicBezTo>
                  <a:cubicBezTo>
                    <a:pt x="200672" y="207138"/>
                    <a:pt x="197435" y="179086"/>
                    <a:pt x="188861" y="152464"/>
                  </a:cubicBezTo>
                  <a:cubicBezTo>
                    <a:pt x="179078" y="122955"/>
                    <a:pt x="162754" y="96039"/>
                    <a:pt x="141109" y="73724"/>
                  </a:cubicBezTo>
                  <a:cubicBezTo>
                    <a:pt x="140602" y="73215"/>
                    <a:pt x="139649" y="73215"/>
                    <a:pt x="138633" y="72708"/>
                  </a:cubicBezTo>
                  <a:cubicBezTo>
                    <a:pt x="131584" y="70676"/>
                    <a:pt x="123520" y="77216"/>
                    <a:pt x="121552" y="79058"/>
                  </a:cubicBezTo>
                  <a:cubicBezTo>
                    <a:pt x="114503" y="86551"/>
                    <a:pt x="115202" y="102108"/>
                    <a:pt x="124028" y="117665"/>
                  </a:cubicBezTo>
                  <a:lnTo>
                    <a:pt x="87833" y="54165"/>
                  </a:lnTo>
                  <a:lnTo>
                    <a:pt x="36589" y="0"/>
                  </a:lnTo>
                  <a:cubicBezTo>
                    <a:pt x="29016" y="3956"/>
                    <a:pt x="23394" y="10840"/>
                    <a:pt x="21031" y="19050"/>
                  </a:cubicBezTo>
                  <a:cubicBezTo>
                    <a:pt x="19097" y="26690"/>
                    <a:pt x="20165" y="34780"/>
                    <a:pt x="24016" y="41656"/>
                  </a:cubicBezTo>
                  <a:cubicBezTo>
                    <a:pt x="34620" y="59182"/>
                    <a:pt x="45161" y="76771"/>
                    <a:pt x="55766" y="93853"/>
                  </a:cubicBezTo>
                  <a:cubicBezTo>
                    <a:pt x="55766" y="93853"/>
                    <a:pt x="36144" y="86296"/>
                    <a:pt x="27127" y="114427"/>
                  </a:cubicBezTo>
                  <a:cubicBezTo>
                    <a:pt x="27127" y="114427"/>
                    <a:pt x="10045" y="116904"/>
                    <a:pt x="9537" y="147002"/>
                  </a:cubicBezTo>
                  <a:cubicBezTo>
                    <a:pt x="9537" y="147002"/>
                    <a:pt x="-7544" y="149542"/>
                    <a:pt x="4013" y="188658"/>
                  </a:cubicBezTo>
                  <a:cubicBezTo>
                    <a:pt x="4013" y="188658"/>
                    <a:pt x="57290" y="280988"/>
                    <a:pt x="109041" y="276479"/>
                  </a:cubicBezTo>
                  <a:lnTo>
                    <a:pt x="198958" y="452247"/>
                  </a:lnTo>
                  <a:cubicBezTo>
                    <a:pt x="227533" y="431038"/>
                    <a:pt x="257187" y="409511"/>
                    <a:pt x="286841" y="387414"/>
                  </a:cubicBezTo>
                  <a:close/>
                </a:path>
              </a:pathLst>
            </a:custGeom>
            <a:solidFill>
              <a:srgbClr val="E09A76"/>
            </a:solidFill>
            <a:ln w="6350" cap="flat">
              <a:noFill/>
              <a:prstDash val="solid"/>
              <a:miter/>
            </a:ln>
          </p:spPr>
          <p:txBody>
            <a:bodyPr rtlCol="0" anchor="ctr"/>
            <a:lstStyle/>
            <a:p>
              <a:endParaRPr lang="es-MX" sz="1050"/>
            </a:p>
          </p:txBody>
        </p:sp>
        <p:sp>
          <p:nvSpPr>
            <p:cNvPr id="136" name="Forma libre 19">
              <a:extLst>
                <a:ext uri="{FF2B5EF4-FFF2-40B4-BE49-F238E27FC236}">
                  <a16:creationId xmlns:a16="http://schemas.microsoft.com/office/drawing/2014/main" id="{5571A147-F53A-583D-9874-394D1E6B4BAB}"/>
                </a:ext>
              </a:extLst>
            </p:cNvPr>
            <p:cNvSpPr/>
            <p:nvPr/>
          </p:nvSpPr>
          <p:spPr>
            <a:xfrm>
              <a:off x="7037958" y="5531040"/>
              <a:ext cx="150685" cy="301746"/>
            </a:xfrm>
            <a:custGeom>
              <a:avLst/>
              <a:gdLst>
                <a:gd name="connsiteX0" fmla="*/ 150685 w 150685"/>
                <a:gd name="connsiteY0" fmla="*/ 41275 h 301746"/>
                <a:gd name="connsiteX1" fmla="*/ 126238 w 150685"/>
                <a:gd name="connsiteY1" fmla="*/ 266128 h 301746"/>
                <a:gd name="connsiteX2" fmla="*/ 77343 w 150685"/>
                <a:gd name="connsiteY2" fmla="*/ 301117 h 301746"/>
                <a:gd name="connsiteX3" fmla="*/ 0 w 150685"/>
                <a:gd name="connsiteY3" fmla="*/ 250317 h 301746"/>
                <a:gd name="connsiteX4" fmla="*/ 24956 w 150685"/>
                <a:gd name="connsiteY4" fmla="*/ 0 h 301746"/>
                <a:gd name="connsiteX5" fmla="*/ 150685 w 150685"/>
                <a:gd name="connsiteY5" fmla="*/ 41275 h 30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685" h="301746">
                  <a:moveTo>
                    <a:pt x="150685" y="41275"/>
                  </a:moveTo>
                  <a:cubicBezTo>
                    <a:pt x="142748" y="116205"/>
                    <a:pt x="134748" y="191198"/>
                    <a:pt x="126238" y="266128"/>
                  </a:cubicBezTo>
                  <a:cubicBezTo>
                    <a:pt x="123761" y="270637"/>
                    <a:pt x="107188" y="296608"/>
                    <a:pt x="77343" y="301117"/>
                  </a:cubicBezTo>
                  <a:cubicBezTo>
                    <a:pt x="47498" y="305625"/>
                    <a:pt x="13843" y="285623"/>
                    <a:pt x="0" y="250317"/>
                  </a:cubicBezTo>
                  <a:cubicBezTo>
                    <a:pt x="8467" y="166878"/>
                    <a:pt x="16785" y="83439"/>
                    <a:pt x="24956" y="0"/>
                  </a:cubicBezTo>
                  <a:cubicBezTo>
                    <a:pt x="67691" y="13271"/>
                    <a:pt x="108776" y="27305"/>
                    <a:pt x="150685" y="41275"/>
                  </a:cubicBezTo>
                  <a:close/>
                </a:path>
              </a:pathLst>
            </a:custGeom>
            <a:solidFill>
              <a:srgbClr val="E09A76"/>
            </a:solidFill>
            <a:ln w="6350" cap="flat">
              <a:noFill/>
              <a:prstDash val="solid"/>
              <a:miter/>
            </a:ln>
          </p:spPr>
          <p:txBody>
            <a:bodyPr rtlCol="0" anchor="ctr"/>
            <a:lstStyle/>
            <a:p>
              <a:endParaRPr lang="es-MX" sz="1050"/>
            </a:p>
          </p:txBody>
        </p:sp>
        <p:sp>
          <p:nvSpPr>
            <p:cNvPr id="137" name="Forma libre 20">
              <a:extLst>
                <a:ext uri="{FF2B5EF4-FFF2-40B4-BE49-F238E27FC236}">
                  <a16:creationId xmlns:a16="http://schemas.microsoft.com/office/drawing/2014/main" id="{EC2EC6A5-230F-4220-9674-F357E9892069}"/>
                </a:ext>
              </a:extLst>
            </p:cNvPr>
            <p:cNvSpPr/>
            <p:nvPr/>
          </p:nvSpPr>
          <p:spPr>
            <a:xfrm>
              <a:off x="6866953" y="5780595"/>
              <a:ext cx="298513" cy="121729"/>
            </a:xfrm>
            <a:custGeom>
              <a:avLst/>
              <a:gdLst>
                <a:gd name="connsiteX0" fmla="*/ 170434 w 298513"/>
                <a:gd name="connsiteY0" fmla="*/ 0 h 121729"/>
                <a:gd name="connsiteX1" fmla="*/ 0 w 298513"/>
                <a:gd name="connsiteY1" fmla="*/ 121729 h 121729"/>
                <a:gd name="connsiteX2" fmla="*/ 292989 w 298513"/>
                <a:gd name="connsiteY2" fmla="*/ 91821 h 121729"/>
                <a:gd name="connsiteX3" fmla="*/ 298514 w 298513"/>
                <a:gd name="connsiteY3" fmla="*/ 15748 h 121729"/>
                <a:gd name="connsiteX4" fmla="*/ 170434 w 298513"/>
                <a:gd name="connsiteY4" fmla="*/ 0 h 121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513" h="121729">
                  <a:moveTo>
                    <a:pt x="170434" y="0"/>
                  </a:moveTo>
                  <a:lnTo>
                    <a:pt x="0" y="121729"/>
                  </a:lnTo>
                  <a:lnTo>
                    <a:pt x="292989" y="91821"/>
                  </a:lnTo>
                  <a:lnTo>
                    <a:pt x="298514" y="15748"/>
                  </a:lnTo>
                  <a:lnTo>
                    <a:pt x="170434" y="0"/>
                  </a:lnTo>
                  <a:close/>
                </a:path>
              </a:pathLst>
            </a:custGeom>
            <a:solidFill>
              <a:srgbClr val="E09A76"/>
            </a:solidFill>
            <a:ln w="6350" cap="flat">
              <a:noFill/>
              <a:prstDash val="solid"/>
              <a:miter/>
            </a:ln>
          </p:spPr>
          <p:txBody>
            <a:bodyPr rtlCol="0" anchor="ctr"/>
            <a:lstStyle/>
            <a:p>
              <a:endParaRPr lang="es-MX" sz="1050"/>
            </a:p>
          </p:txBody>
        </p:sp>
        <p:sp>
          <p:nvSpPr>
            <p:cNvPr id="138" name="Forma libre 21">
              <a:extLst>
                <a:ext uri="{FF2B5EF4-FFF2-40B4-BE49-F238E27FC236}">
                  <a16:creationId xmlns:a16="http://schemas.microsoft.com/office/drawing/2014/main" id="{C5E30185-C604-4DCF-AF42-FF8329AFEC20}"/>
                </a:ext>
              </a:extLst>
            </p:cNvPr>
            <p:cNvSpPr/>
            <p:nvPr/>
          </p:nvSpPr>
          <p:spPr>
            <a:xfrm>
              <a:off x="6820693" y="5826633"/>
              <a:ext cx="341915" cy="116145"/>
            </a:xfrm>
            <a:custGeom>
              <a:avLst/>
              <a:gdLst>
                <a:gd name="connsiteX0" fmla="*/ 148431 w 341915"/>
                <a:gd name="connsiteY0" fmla="*/ 4826 h 116145"/>
                <a:gd name="connsiteX1" fmla="*/ 149955 w 341915"/>
                <a:gd name="connsiteY1" fmla="*/ 16828 h 116145"/>
                <a:gd name="connsiteX2" fmla="*/ 192500 w 341915"/>
                <a:gd name="connsiteY2" fmla="*/ 29527 h 116145"/>
                <a:gd name="connsiteX3" fmla="*/ 341915 w 341915"/>
                <a:gd name="connsiteY3" fmla="*/ 0 h 116145"/>
                <a:gd name="connsiteX4" fmla="*/ 337407 w 341915"/>
                <a:gd name="connsiteY4" fmla="*/ 83058 h 116145"/>
                <a:gd name="connsiteX5" fmla="*/ 273209 w 341915"/>
                <a:gd name="connsiteY5" fmla="*/ 95758 h 116145"/>
                <a:gd name="connsiteX6" fmla="*/ 159 w 341915"/>
                <a:gd name="connsiteY6" fmla="*/ 101727 h 116145"/>
                <a:gd name="connsiteX7" fmla="*/ 76359 w 341915"/>
                <a:gd name="connsiteY7" fmla="*/ 42735 h 116145"/>
                <a:gd name="connsiteX8" fmla="*/ 148431 w 341915"/>
                <a:gd name="connsiteY8" fmla="*/ 4826 h 11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15" h="116145">
                  <a:moveTo>
                    <a:pt x="148431" y="4826"/>
                  </a:moveTo>
                  <a:cubicBezTo>
                    <a:pt x="147721" y="8889"/>
                    <a:pt x="148252" y="13071"/>
                    <a:pt x="149955" y="16828"/>
                  </a:cubicBezTo>
                  <a:cubicBezTo>
                    <a:pt x="154908" y="28321"/>
                    <a:pt x="172498" y="34353"/>
                    <a:pt x="192500" y="29527"/>
                  </a:cubicBezTo>
                  <a:cubicBezTo>
                    <a:pt x="242157" y="19495"/>
                    <a:pt x="291750" y="10033"/>
                    <a:pt x="341915" y="0"/>
                  </a:cubicBezTo>
                  <a:cubicBezTo>
                    <a:pt x="340392" y="27559"/>
                    <a:pt x="338868" y="55563"/>
                    <a:pt x="337407" y="83058"/>
                  </a:cubicBezTo>
                  <a:cubicBezTo>
                    <a:pt x="322358" y="86551"/>
                    <a:pt x="300323" y="91059"/>
                    <a:pt x="273209" y="95758"/>
                  </a:cubicBezTo>
                  <a:cubicBezTo>
                    <a:pt x="168942" y="113284"/>
                    <a:pt x="6064" y="128270"/>
                    <a:pt x="159" y="101727"/>
                  </a:cubicBezTo>
                  <a:cubicBezTo>
                    <a:pt x="-2318" y="90233"/>
                    <a:pt x="24225" y="74232"/>
                    <a:pt x="76359" y="42735"/>
                  </a:cubicBezTo>
                  <a:cubicBezTo>
                    <a:pt x="99411" y="28331"/>
                    <a:pt x="123502" y="15660"/>
                    <a:pt x="148431" y="4826"/>
                  </a:cubicBezTo>
                  <a:close/>
                </a:path>
              </a:pathLst>
            </a:custGeom>
            <a:solidFill>
              <a:srgbClr val="21222D"/>
            </a:solidFill>
            <a:ln w="6350" cap="flat">
              <a:noFill/>
              <a:prstDash val="solid"/>
              <a:miter/>
            </a:ln>
          </p:spPr>
          <p:txBody>
            <a:bodyPr rtlCol="0" anchor="ctr"/>
            <a:lstStyle/>
            <a:p>
              <a:endParaRPr lang="es-MX" sz="1050"/>
            </a:p>
          </p:txBody>
        </p:sp>
        <p:sp>
          <p:nvSpPr>
            <p:cNvPr id="139" name="Forma libre 22">
              <a:extLst>
                <a:ext uri="{FF2B5EF4-FFF2-40B4-BE49-F238E27FC236}">
                  <a16:creationId xmlns:a16="http://schemas.microsoft.com/office/drawing/2014/main" id="{890C4B33-3C2F-A9B9-9BCE-2F7DF5B55701}"/>
                </a:ext>
              </a:extLst>
            </p:cNvPr>
            <p:cNvSpPr/>
            <p:nvPr/>
          </p:nvSpPr>
          <p:spPr>
            <a:xfrm>
              <a:off x="7037958" y="3745991"/>
              <a:ext cx="388302" cy="1965071"/>
            </a:xfrm>
            <a:custGeom>
              <a:avLst/>
              <a:gdLst>
                <a:gd name="connsiteX0" fmla="*/ 196215 w 388302"/>
                <a:gd name="connsiteY0" fmla="*/ 0 h 1965071"/>
                <a:gd name="connsiteX1" fmla="*/ 65215 w 388302"/>
                <a:gd name="connsiteY1" fmla="*/ 928624 h 1965071"/>
                <a:gd name="connsiteX2" fmla="*/ 0 w 388302"/>
                <a:gd name="connsiteY2" fmla="*/ 1955483 h 1965071"/>
                <a:gd name="connsiteX3" fmla="*/ 77851 w 388302"/>
                <a:gd name="connsiteY3" fmla="*/ 1965071 h 1965071"/>
                <a:gd name="connsiteX4" fmla="*/ 154749 w 388302"/>
                <a:gd name="connsiteY4" fmla="*/ 1954975 h 1965071"/>
                <a:gd name="connsiteX5" fmla="*/ 256349 w 388302"/>
                <a:gd name="connsiteY5" fmla="*/ 1164908 h 1965071"/>
                <a:gd name="connsiteX6" fmla="*/ 265430 w 388302"/>
                <a:gd name="connsiteY6" fmla="*/ 1016254 h 1965071"/>
                <a:gd name="connsiteX7" fmla="*/ 388303 w 388302"/>
                <a:gd name="connsiteY7" fmla="*/ 160718 h 1965071"/>
                <a:gd name="connsiteX8" fmla="*/ 196215 w 388302"/>
                <a:gd name="connsiteY8" fmla="*/ 0 h 1965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302" h="1965071">
                  <a:moveTo>
                    <a:pt x="196215" y="0"/>
                  </a:moveTo>
                  <a:cubicBezTo>
                    <a:pt x="152866" y="309372"/>
                    <a:pt x="109199" y="618913"/>
                    <a:pt x="65215" y="928624"/>
                  </a:cubicBezTo>
                  <a:cubicBezTo>
                    <a:pt x="43497" y="1270678"/>
                    <a:pt x="21760" y="1612964"/>
                    <a:pt x="0" y="1955483"/>
                  </a:cubicBezTo>
                  <a:cubicBezTo>
                    <a:pt x="25457" y="1961871"/>
                    <a:pt x="51605" y="1965092"/>
                    <a:pt x="77851" y="1965071"/>
                  </a:cubicBezTo>
                  <a:cubicBezTo>
                    <a:pt x="103805" y="1964926"/>
                    <a:pt x="129638" y="1961534"/>
                    <a:pt x="154749" y="1954975"/>
                  </a:cubicBezTo>
                  <a:cubicBezTo>
                    <a:pt x="205346" y="1694042"/>
                    <a:pt x="239282" y="1430152"/>
                    <a:pt x="256349" y="1164908"/>
                  </a:cubicBezTo>
                  <a:cubicBezTo>
                    <a:pt x="260350" y="1101408"/>
                    <a:pt x="257366" y="1073214"/>
                    <a:pt x="265430" y="1016254"/>
                  </a:cubicBezTo>
                  <a:lnTo>
                    <a:pt x="388303" y="160718"/>
                  </a:lnTo>
                  <a:cubicBezTo>
                    <a:pt x="324168" y="107315"/>
                    <a:pt x="260414" y="53911"/>
                    <a:pt x="196215" y="0"/>
                  </a:cubicBezTo>
                  <a:close/>
                </a:path>
              </a:pathLst>
            </a:custGeom>
            <a:solidFill>
              <a:srgbClr val="B3D0FF"/>
            </a:solidFill>
            <a:ln w="6350" cap="flat">
              <a:noFill/>
              <a:prstDash val="solid"/>
              <a:miter/>
            </a:ln>
          </p:spPr>
          <p:txBody>
            <a:bodyPr rtlCol="0" anchor="ctr"/>
            <a:lstStyle/>
            <a:p>
              <a:endParaRPr lang="es-MX" sz="1050"/>
            </a:p>
          </p:txBody>
        </p:sp>
        <p:sp>
          <p:nvSpPr>
            <p:cNvPr id="140" name="Forma libre 23">
              <a:extLst>
                <a:ext uri="{FF2B5EF4-FFF2-40B4-BE49-F238E27FC236}">
                  <a16:creationId xmlns:a16="http://schemas.microsoft.com/office/drawing/2014/main" id="{8A471A72-7949-526E-B895-A302DF91A8D7}"/>
                </a:ext>
              </a:extLst>
            </p:cNvPr>
            <p:cNvSpPr/>
            <p:nvPr/>
          </p:nvSpPr>
          <p:spPr>
            <a:xfrm>
              <a:off x="7545133" y="5508180"/>
              <a:ext cx="214503" cy="269461"/>
            </a:xfrm>
            <a:custGeom>
              <a:avLst/>
              <a:gdLst>
                <a:gd name="connsiteX0" fmla="*/ 131382 w 214503"/>
                <a:gd name="connsiteY0" fmla="*/ 0 h 269461"/>
                <a:gd name="connsiteX1" fmla="*/ 214503 w 214503"/>
                <a:gd name="connsiteY1" fmla="*/ 203200 h 269461"/>
                <a:gd name="connsiteX2" fmla="*/ 187135 w 214503"/>
                <a:gd name="connsiteY2" fmla="*/ 256794 h 269461"/>
                <a:gd name="connsiteX3" fmla="*/ 94361 w 214503"/>
                <a:gd name="connsiteY3" fmla="*/ 251206 h 269461"/>
                <a:gd name="connsiteX4" fmla="*/ 0 w 214503"/>
                <a:gd name="connsiteY4" fmla="*/ 25336 h 269461"/>
                <a:gd name="connsiteX5" fmla="*/ 131382 w 214503"/>
                <a:gd name="connsiteY5" fmla="*/ 0 h 269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503" h="269461">
                  <a:moveTo>
                    <a:pt x="131382" y="0"/>
                  </a:moveTo>
                  <a:cubicBezTo>
                    <a:pt x="159259" y="67691"/>
                    <a:pt x="186627" y="135382"/>
                    <a:pt x="214503" y="203200"/>
                  </a:cubicBezTo>
                  <a:cubicBezTo>
                    <a:pt x="213995" y="208280"/>
                    <a:pt x="211963" y="238570"/>
                    <a:pt x="187135" y="256794"/>
                  </a:cubicBezTo>
                  <a:cubicBezTo>
                    <a:pt x="162306" y="275019"/>
                    <a:pt x="123254" y="273939"/>
                    <a:pt x="94361" y="251206"/>
                  </a:cubicBezTo>
                  <a:cubicBezTo>
                    <a:pt x="62950" y="175937"/>
                    <a:pt x="31497" y="100648"/>
                    <a:pt x="0" y="25336"/>
                  </a:cubicBezTo>
                  <a:cubicBezTo>
                    <a:pt x="44133" y="17145"/>
                    <a:pt x="87567" y="8573"/>
                    <a:pt x="131382" y="0"/>
                  </a:cubicBezTo>
                  <a:close/>
                </a:path>
              </a:pathLst>
            </a:custGeom>
            <a:solidFill>
              <a:srgbClr val="E09A76"/>
            </a:solidFill>
            <a:ln w="6350" cap="flat">
              <a:noFill/>
              <a:prstDash val="solid"/>
              <a:miter/>
            </a:ln>
          </p:spPr>
          <p:txBody>
            <a:bodyPr rtlCol="0" anchor="ctr"/>
            <a:lstStyle/>
            <a:p>
              <a:endParaRPr lang="es-MX" sz="1050"/>
            </a:p>
          </p:txBody>
        </p:sp>
        <p:sp>
          <p:nvSpPr>
            <p:cNvPr id="141" name="Forma libre 24">
              <a:extLst>
                <a:ext uri="{FF2B5EF4-FFF2-40B4-BE49-F238E27FC236}">
                  <a16:creationId xmlns:a16="http://schemas.microsoft.com/office/drawing/2014/main" id="{12A0A673-CA61-F031-C81A-7AEC065507D5}"/>
                </a:ext>
              </a:extLst>
            </p:cNvPr>
            <p:cNvSpPr/>
            <p:nvPr/>
          </p:nvSpPr>
          <p:spPr>
            <a:xfrm>
              <a:off x="7545133" y="5711063"/>
              <a:ext cx="243459" cy="231838"/>
            </a:xfrm>
            <a:custGeom>
              <a:avLst/>
              <a:gdLst>
                <a:gd name="connsiteX0" fmla="*/ 94298 w 243459"/>
                <a:gd name="connsiteY0" fmla="*/ 47879 h 231838"/>
                <a:gd name="connsiteX1" fmla="*/ 0 w 243459"/>
                <a:gd name="connsiteY1" fmla="*/ 231839 h 231838"/>
                <a:gd name="connsiteX2" fmla="*/ 243460 w 243459"/>
                <a:gd name="connsiteY2" fmla="*/ 66484 h 231838"/>
                <a:gd name="connsiteX3" fmla="*/ 213234 w 243459"/>
                <a:gd name="connsiteY3" fmla="*/ 0 h 231838"/>
                <a:gd name="connsiteX4" fmla="*/ 94298 w 243459"/>
                <a:gd name="connsiteY4" fmla="*/ 47879 h 23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459" h="231838">
                  <a:moveTo>
                    <a:pt x="94298" y="47879"/>
                  </a:moveTo>
                  <a:lnTo>
                    <a:pt x="0" y="231839"/>
                  </a:lnTo>
                  <a:lnTo>
                    <a:pt x="243460" y="66484"/>
                  </a:lnTo>
                  <a:lnTo>
                    <a:pt x="213234" y="0"/>
                  </a:lnTo>
                  <a:lnTo>
                    <a:pt x="94298" y="47879"/>
                  </a:lnTo>
                  <a:close/>
                </a:path>
              </a:pathLst>
            </a:custGeom>
            <a:solidFill>
              <a:srgbClr val="E09A76"/>
            </a:solidFill>
            <a:ln w="6350" cap="flat">
              <a:noFill/>
              <a:prstDash val="solid"/>
              <a:miter/>
            </a:ln>
          </p:spPr>
          <p:txBody>
            <a:bodyPr rtlCol="0" anchor="ctr"/>
            <a:lstStyle/>
            <a:p>
              <a:endParaRPr lang="es-MX" sz="1050"/>
            </a:p>
          </p:txBody>
        </p:sp>
        <p:sp>
          <p:nvSpPr>
            <p:cNvPr id="142" name="Forma libre 25">
              <a:extLst>
                <a:ext uri="{FF2B5EF4-FFF2-40B4-BE49-F238E27FC236}">
                  <a16:creationId xmlns:a16="http://schemas.microsoft.com/office/drawing/2014/main" id="{5C3BD929-5C6F-422F-1DB9-4548D1DC2B1D}"/>
                </a:ext>
              </a:extLst>
            </p:cNvPr>
            <p:cNvSpPr/>
            <p:nvPr/>
          </p:nvSpPr>
          <p:spPr>
            <a:xfrm>
              <a:off x="7489698" y="5737097"/>
              <a:ext cx="313245" cy="275336"/>
            </a:xfrm>
            <a:custGeom>
              <a:avLst/>
              <a:gdLst>
                <a:gd name="connsiteX0" fmla="*/ 111569 w 313245"/>
                <a:gd name="connsiteY0" fmla="*/ 97028 h 275336"/>
                <a:gd name="connsiteX1" fmla="*/ 117919 w 313245"/>
                <a:gd name="connsiteY1" fmla="*/ 106617 h 275336"/>
                <a:gd name="connsiteX2" fmla="*/ 161480 w 313245"/>
                <a:gd name="connsiteY2" fmla="*/ 97028 h 275336"/>
                <a:gd name="connsiteX3" fmla="*/ 278637 w 313245"/>
                <a:gd name="connsiteY3" fmla="*/ 0 h 275336"/>
                <a:gd name="connsiteX4" fmla="*/ 313245 w 313245"/>
                <a:gd name="connsiteY4" fmla="*/ 72771 h 275336"/>
                <a:gd name="connsiteX5" fmla="*/ 262445 w 313245"/>
                <a:gd name="connsiteY5" fmla="*/ 114173 h 275336"/>
                <a:gd name="connsiteX6" fmla="*/ 0 w 313245"/>
                <a:gd name="connsiteY6" fmla="*/ 275336 h 275336"/>
                <a:gd name="connsiteX7" fmla="*/ 111569 w 313245"/>
                <a:gd name="connsiteY7" fmla="*/ 97028 h 27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245" h="275336">
                  <a:moveTo>
                    <a:pt x="111569" y="97028"/>
                  </a:moveTo>
                  <a:cubicBezTo>
                    <a:pt x="112829" y="100716"/>
                    <a:pt x="115015" y="104018"/>
                    <a:pt x="117919" y="106617"/>
                  </a:cubicBezTo>
                  <a:cubicBezTo>
                    <a:pt x="127444" y="113665"/>
                    <a:pt x="145414" y="110680"/>
                    <a:pt x="161480" y="97028"/>
                  </a:cubicBezTo>
                  <a:lnTo>
                    <a:pt x="278637" y="0"/>
                  </a:lnTo>
                  <a:lnTo>
                    <a:pt x="313245" y="72771"/>
                  </a:lnTo>
                  <a:cubicBezTo>
                    <a:pt x="297180" y="86424"/>
                    <a:pt x="280161" y="100584"/>
                    <a:pt x="262445" y="114173"/>
                  </a:cubicBezTo>
                  <a:cubicBezTo>
                    <a:pt x="181266" y="177540"/>
                    <a:pt x="93233" y="231599"/>
                    <a:pt x="0" y="275336"/>
                  </a:cubicBezTo>
                  <a:cubicBezTo>
                    <a:pt x="37972" y="216281"/>
                    <a:pt x="74993" y="156655"/>
                    <a:pt x="111569" y="97028"/>
                  </a:cubicBezTo>
                  <a:close/>
                </a:path>
              </a:pathLst>
            </a:custGeom>
            <a:solidFill>
              <a:srgbClr val="21222D"/>
            </a:solidFill>
            <a:ln w="6350" cap="flat">
              <a:noFill/>
              <a:prstDash val="solid"/>
              <a:miter/>
            </a:ln>
          </p:spPr>
          <p:txBody>
            <a:bodyPr rtlCol="0" anchor="ctr"/>
            <a:lstStyle/>
            <a:p>
              <a:endParaRPr lang="es-MX" sz="1050"/>
            </a:p>
          </p:txBody>
        </p:sp>
        <p:sp>
          <p:nvSpPr>
            <p:cNvPr id="143" name="Forma libre 26">
              <a:extLst>
                <a:ext uri="{FF2B5EF4-FFF2-40B4-BE49-F238E27FC236}">
                  <a16:creationId xmlns:a16="http://schemas.microsoft.com/office/drawing/2014/main" id="{78D7D9B2-9B84-55D5-E712-50C0F2CEF989}"/>
                </a:ext>
              </a:extLst>
            </p:cNvPr>
            <p:cNvSpPr/>
            <p:nvPr/>
          </p:nvSpPr>
          <p:spPr>
            <a:xfrm>
              <a:off x="7176941" y="3922776"/>
              <a:ext cx="541927" cy="1709801"/>
            </a:xfrm>
            <a:custGeom>
              <a:avLst/>
              <a:gdLst>
                <a:gd name="connsiteX0" fmla="*/ 209696 w 541927"/>
                <a:gd name="connsiteY0" fmla="*/ 0 h 1709801"/>
                <a:gd name="connsiteX1" fmla="*/ 146 w 541927"/>
                <a:gd name="connsiteY1" fmla="*/ 765302 h 1709801"/>
                <a:gd name="connsiteX2" fmla="*/ 2623 w 541927"/>
                <a:gd name="connsiteY2" fmla="*/ 803402 h 1709801"/>
                <a:gd name="connsiteX3" fmla="*/ 28721 w 541927"/>
                <a:gd name="connsiteY3" fmla="*/ 867918 h 1709801"/>
                <a:gd name="connsiteX4" fmla="*/ 399815 w 541927"/>
                <a:gd name="connsiteY4" fmla="*/ 1709801 h 1709801"/>
                <a:gd name="connsiteX5" fmla="*/ 541928 w 541927"/>
                <a:gd name="connsiteY5" fmla="*/ 1656906 h 1709801"/>
                <a:gd name="connsiteX6" fmla="*/ 423437 w 541927"/>
                <a:gd name="connsiteY6" fmla="*/ 1242251 h 1709801"/>
                <a:gd name="connsiteX7" fmla="*/ 301898 w 541927"/>
                <a:gd name="connsiteY7" fmla="*/ 874966 h 1709801"/>
                <a:gd name="connsiteX8" fmla="*/ 270783 w 541927"/>
                <a:gd name="connsiteY8" fmla="*/ 784289 h 1709801"/>
                <a:gd name="connsiteX9" fmla="*/ 364700 w 541927"/>
                <a:gd name="connsiteY9" fmla="*/ 471932 h 1709801"/>
                <a:gd name="connsiteX10" fmla="*/ 422929 w 541927"/>
                <a:gd name="connsiteY10" fmla="*/ 30035 h 1709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1927" h="1709801">
                  <a:moveTo>
                    <a:pt x="209696" y="0"/>
                  </a:moveTo>
                  <a:lnTo>
                    <a:pt x="146" y="765302"/>
                  </a:lnTo>
                  <a:cubicBezTo>
                    <a:pt x="-365" y="778054"/>
                    <a:pt x="465" y="790824"/>
                    <a:pt x="2623" y="803402"/>
                  </a:cubicBezTo>
                  <a:cubicBezTo>
                    <a:pt x="6684" y="826505"/>
                    <a:pt x="15578" y="848490"/>
                    <a:pt x="28721" y="867918"/>
                  </a:cubicBezTo>
                  <a:cubicBezTo>
                    <a:pt x="152292" y="1148503"/>
                    <a:pt x="275990" y="1429131"/>
                    <a:pt x="399815" y="1709801"/>
                  </a:cubicBezTo>
                  <a:cubicBezTo>
                    <a:pt x="451516" y="1707291"/>
                    <a:pt x="501167" y="1688811"/>
                    <a:pt x="541928" y="1656906"/>
                  </a:cubicBezTo>
                  <a:cubicBezTo>
                    <a:pt x="496716" y="1482598"/>
                    <a:pt x="455060" y="1342517"/>
                    <a:pt x="423437" y="1242251"/>
                  </a:cubicBezTo>
                  <a:cubicBezTo>
                    <a:pt x="358159" y="1033653"/>
                    <a:pt x="325012" y="929386"/>
                    <a:pt x="301898" y="874966"/>
                  </a:cubicBezTo>
                  <a:cubicBezTo>
                    <a:pt x="286340" y="838200"/>
                    <a:pt x="276498" y="818515"/>
                    <a:pt x="270783" y="784289"/>
                  </a:cubicBezTo>
                  <a:cubicBezTo>
                    <a:pt x="248685" y="654812"/>
                    <a:pt x="323488" y="554038"/>
                    <a:pt x="364700" y="471932"/>
                  </a:cubicBezTo>
                  <a:cubicBezTo>
                    <a:pt x="409150" y="383032"/>
                    <a:pt x="450552" y="244158"/>
                    <a:pt x="422929" y="30035"/>
                  </a:cubicBezTo>
                  <a:close/>
                </a:path>
              </a:pathLst>
            </a:custGeom>
            <a:solidFill>
              <a:srgbClr val="B3D0FF"/>
            </a:solidFill>
            <a:ln w="6350" cap="flat">
              <a:noFill/>
              <a:prstDash val="solid"/>
              <a:miter/>
            </a:ln>
          </p:spPr>
          <p:txBody>
            <a:bodyPr rtlCol="0" anchor="ctr"/>
            <a:lstStyle/>
            <a:p>
              <a:endParaRPr lang="es-MX" sz="1050"/>
            </a:p>
          </p:txBody>
        </p:sp>
        <p:sp>
          <p:nvSpPr>
            <p:cNvPr id="144" name="Forma libre 27">
              <a:extLst>
                <a:ext uri="{FF2B5EF4-FFF2-40B4-BE49-F238E27FC236}">
                  <a16:creationId xmlns:a16="http://schemas.microsoft.com/office/drawing/2014/main" id="{51583BE5-4F81-C0A3-7C11-EB9FFCCEC62D}"/>
                </a:ext>
              </a:extLst>
            </p:cNvPr>
            <p:cNvSpPr/>
            <p:nvPr/>
          </p:nvSpPr>
          <p:spPr>
            <a:xfrm>
              <a:off x="6829283" y="4740035"/>
              <a:ext cx="170956" cy="1408171"/>
            </a:xfrm>
            <a:custGeom>
              <a:avLst/>
              <a:gdLst>
                <a:gd name="connsiteX0" fmla="*/ 78 w 170956"/>
                <a:gd name="connsiteY0" fmla="*/ 27418 h 1408171"/>
                <a:gd name="connsiteX1" fmla="*/ 154319 w 170956"/>
                <a:gd name="connsiteY1" fmla="*/ 1401240 h 1408171"/>
                <a:gd name="connsiteX2" fmla="*/ 164027 w 170956"/>
                <a:gd name="connsiteY2" fmla="*/ 1408044 h 1408171"/>
                <a:gd name="connsiteX3" fmla="*/ 170956 w 170956"/>
                <a:gd name="connsiteY3" fmla="*/ 1399716 h 1408171"/>
                <a:gd name="connsiteX4" fmla="*/ 110314 w 170956"/>
                <a:gd name="connsiteY4" fmla="*/ 7796 h 1408171"/>
                <a:gd name="connsiteX5" fmla="*/ 101614 w 170956"/>
                <a:gd name="connsiteY5" fmla="*/ 49 h 1408171"/>
                <a:gd name="connsiteX6" fmla="*/ 100217 w 170956"/>
                <a:gd name="connsiteY6" fmla="*/ 49 h 1408171"/>
                <a:gd name="connsiteX7" fmla="*/ 6618 w 170956"/>
                <a:gd name="connsiteY7" fmla="*/ 18147 h 1408171"/>
                <a:gd name="connsiteX8" fmla="*/ 78 w 170956"/>
                <a:gd name="connsiteY8" fmla="*/ 27418 h 1408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956" h="1408171">
                  <a:moveTo>
                    <a:pt x="78" y="27418"/>
                  </a:moveTo>
                  <a:lnTo>
                    <a:pt x="154319" y="1401240"/>
                  </a:lnTo>
                  <a:cubicBezTo>
                    <a:pt x="155121" y="1405800"/>
                    <a:pt x="159467" y="1408846"/>
                    <a:pt x="164027" y="1408044"/>
                  </a:cubicBezTo>
                  <a:cubicBezTo>
                    <a:pt x="168061" y="1407334"/>
                    <a:pt x="170992" y="1403813"/>
                    <a:pt x="170956" y="1399716"/>
                  </a:cubicBezTo>
                  <a:lnTo>
                    <a:pt x="110314" y="7796"/>
                  </a:lnTo>
                  <a:cubicBezTo>
                    <a:pt x="110041" y="3259"/>
                    <a:pt x="106152" y="-204"/>
                    <a:pt x="101614" y="49"/>
                  </a:cubicBezTo>
                  <a:cubicBezTo>
                    <a:pt x="101151" y="-16"/>
                    <a:pt x="100680" y="-16"/>
                    <a:pt x="100217" y="49"/>
                  </a:cubicBezTo>
                  <a:lnTo>
                    <a:pt x="6618" y="18147"/>
                  </a:lnTo>
                  <a:cubicBezTo>
                    <a:pt x="2342" y="19040"/>
                    <a:pt x="-515" y="23089"/>
                    <a:pt x="78" y="27418"/>
                  </a:cubicBezTo>
                  <a:close/>
                </a:path>
              </a:pathLst>
            </a:custGeom>
            <a:solidFill>
              <a:srgbClr val="FDD772"/>
            </a:solidFill>
            <a:ln w="6350" cap="flat">
              <a:noFill/>
              <a:prstDash val="solid"/>
              <a:miter/>
            </a:ln>
          </p:spPr>
          <p:txBody>
            <a:bodyPr rtlCol="0" anchor="ctr"/>
            <a:lstStyle/>
            <a:p>
              <a:endParaRPr lang="es-MX" sz="1050"/>
            </a:p>
          </p:txBody>
        </p:sp>
        <p:sp>
          <p:nvSpPr>
            <p:cNvPr id="145" name="Forma libre 28">
              <a:extLst>
                <a:ext uri="{FF2B5EF4-FFF2-40B4-BE49-F238E27FC236}">
                  <a16:creationId xmlns:a16="http://schemas.microsoft.com/office/drawing/2014/main" id="{FB6D3E56-DDB1-606D-64EA-A599459DC80F}"/>
                </a:ext>
              </a:extLst>
            </p:cNvPr>
            <p:cNvSpPr/>
            <p:nvPr/>
          </p:nvSpPr>
          <p:spPr>
            <a:xfrm>
              <a:off x="5907637" y="4734305"/>
              <a:ext cx="243451" cy="1379368"/>
            </a:xfrm>
            <a:custGeom>
              <a:avLst/>
              <a:gdLst>
                <a:gd name="connsiteX0" fmla="*/ 129689 w 243451"/>
                <a:gd name="connsiteY0" fmla="*/ 9144 h 1379368"/>
                <a:gd name="connsiteX1" fmla="*/ 22 w 243451"/>
                <a:gd name="connsiteY1" fmla="*/ 1368806 h 1379368"/>
                <a:gd name="connsiteX2" fmla="*/ 9251 w 243451"/>
                <a:gd name="connsiteY2" fmla="*/ 1379346 h 1379368"/>
                <a:gd name="connsiteX3" fmla="*/ 19643 w 243451"/>
                <a:gd name="connsiteY3" fmla="*/ 1371283 h 1379368"/>
                <a:gd name="connsiteX4" fmla="*/ 243291 w 243451"/>
                <a:gd name="connsiteY4" fmla="*/ 12383 h 1379368"/>
                <a:gd name="connsiteX5" fmla="*/ 235480 w 243451"/>
                <a:gd name="connsiteY5" fmla="*/ 1016 h 1379368"/>
                <a:gd name="connsiteX6" fmla="*/ 233766 w 243451"/>
                <a:gd name="connsiteY6" fmla="*/ 1016 h 1379368"/>
                <a:gd name="connsiteX7" fmla="*/ 139785 w 243451"/>
                <a:gd name="connsiteY7" fmla="*/ 0 h 1379368"/>
                <a:gd name="connsiteX8" fmla="*/ 129689 w 243451"/>
                <a:gd name="connsiteY8" fmla="*/ 9144 h 137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451" h="1379368">
                  <a:moveTo>
                    <a:pt x="129689" y="9144"/>
                  </a:moveTo>
                  <a:lnTo>
                    <a:pt x="22" y="1368806"/>
                  </a:lnTo>
                  <a:cubicBezTo>
                    <a:pt x="-340" y="1374265"/>
                    <a:pt x="3792" y="1378984"/>
                    <a:pt x="9251" y="1379346"/>
                  </a:cubicBezTo>
                  <a:cubicBezTo>
                    <a:pt x="14257" y="1379678"/>
                    <a:pt x="18721" y="1376215"/>
                    <a:pt x="19643" y="1371283"/>
                  </a:cubicBezTo>
                  <a:lnTo>
                    <a:pt x="243291" y="12383"/>
                  </a:lnTo>
                  <a:cubicBezTo>
                    <a:pt x="244257" y="7090"/>
                    <a:pt x="240767" y="2012"/>
                    <a:pt x="235480" y="1016"/>
                  </a:cubicBezTo>
                  <a:lnTo>
                    <a:pt x="233766" y="1016"/>
                  </a:lnTo>
                  <a:lnTo>
                    <a:pt x="139785" y="0"/>
                  </a:lnTo>
                  <a:cubicBezTo>
                    <a:pt x="134606" y="92"/>
                    <a:pt x="130292" y="3999"/>
                    <a:pt x="129689" y="9144"/>
                  </a:cubicBezTo>
                  <a:close/>
                </a:path>
              </a:pathLst>
            </a:custGeom>
            <a:solidFill>
              <a:srgbClr val="FDD772"/>
            </a:solidFill>
            <a:ln w="6350" cap="flat">
              <a:noFill/>
              <a:prstDash val="solid"/>
              <a:miter/>
            </a:ln>
          </p:spPr>
          <p:txBody>
            <a:bodyPr rtlCol="0" anchor="ctr"/>
            <a:lstStyle/>
            <a:p>
              <a:endParaRPr lang="es-MX" sz="1050"/>
            </a:p>
          </p:txBody>
        </p:sp>
        <p:sp>
          <p:nvSpPr>
            <p:cNvPr id="146" name="Forma libre 29">
              <a:extLst>
                <a:ext uri="{FF2B5EF4-FFF2-40B4-BE49-F238E27FC236}">
                  <a16:creationId xmlns:a16="http://schemas.microsoft.com/office/drawing/2014/main" id="{00DEDD5E-1D94-DF80-DDCE-A3882FBA35A5}"/>
                </a:ext>
              </a:extLst>
            </p:cNvPr>
            <p:cNvSpPr/>
            <p:nvPr/>
          </p:nvSpPr>
          <p:spPr>
            <a:xfrm>
              <a:off x="5927915" y="4627054"/>
              <a:ext cx="1173798" cy="226060"/>
            </a:xfrm>
            <a:custGeom>
              <a:avLst/>
              <a:gdLst>
                <a:gd name="connsiteX0" fmla="*/ 1064324 w 1173798"/>
                <a:gd name="connsiteY0" fmla="*/ 226060 h 226060"/>
                <a:gd name="connsiteX1" fmla="*/ 109982 w 1173798"/>
                <a:gd name="connsiteY1" fmla="*/ 226060 h 226060"/>
                <a:gd name="connsiteX2" fmla="*/ 0 w 1173798"/>
                <a:gd name="connsiteY2" fmla="*/ 116396 h 226060"/>
                <a:gd name="connsiteX3" fmla="*/ 0 w 1173798"/>
                <a:gd name="connsiteY3" fmla="*/ 110046 h 226060"/>
                <a:gd name="connsiteX4" fmla="*/ 109982 w 1173798"/>
                <a:gd name="connsiteY4" fmla="*/ 0 h 226060"/>
                <a:gd name="connsiteX5" fmla="*/ 1063816 w 1173798"/>
                <a:gd name="connsiteY5" fmla="*/ 0 h 226060"/>
                <a:gd name="connsiteX6" fmla="*/ 1173798 w 1173798"/>
                <a:gd name="connsiteY6" fmla="*/ 110046 h 226060"/>
                <a:gd name="connsiteX7" fmla="*/ 1173798 w 1173798"/>
                <a:gd name="connsiteY7" fmla="*/ 116396 h 226060"/>
                <a:gd name="connsiteX8" fmla="*/ 1064769 w 1173798"/>
                <a:gd name="connsiteY8" fmla="*/ 226060 h 226060"/>
                <a:gd name="connsiteX9" fmla="*/ 1064641 w 1173798"/>
                <a:gd name="connsiteY9" fmla="*/ 226060 h 226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3798" h="226060">
                  <a:moveTo>
                    <a:pt x="1064324" y="226060"/>
                  </a:moveTo>
                  <a:lnTo>
                    <a:pt x="109982" y="226060"/>
                  </a:lnTo>
                  <a:cubicBezTo>
                    <a:pt x="49407" y="225956"/>
                    <a:pt x="279" y="176969"/>
                    <a:pt x="0" y="116396"/>
                  </a:cubicBezTo>
                  <a:lnTo>
                    <a:pt x="0" y="110046"/>
                  </a:lnTo>
                  <a:cubicBezTo>
                    <a:pt x="105" y="49337"/>
                    <a:pt x="49274" y="140"/>
                    <a:pt x="109982" y="0"/>
                  </a:cubicBezTo>
                  <a:lnTo>
                    <a:pt x="1063816" y="0"/>
                  </a:lnTo>
                  <a:cubicBezTo>
                    <a:pt x="1124524" y="140"/>
                    <a:pt x="1173693" y="49337"/>
                    <a:pt x="1173798" y="110046"/>
                  </a:cubicBezTo>
                  <a:lnTo>
                    <a:pt x="1173798" y="116396"/>
                  </a:lnTo>
                  <a:cubicBezTo>
                    <a:pt x="1173973" y="176786"/>
                    <a:pt x="1125160" y="225884"/>
                    <a:pt x="1064769" y="226060"/>
                  </a:cubicBezTo>
                  <a:cubicBezTo>
                    <a:pt x="1064726" y="226060"/>
                    <a:pt x="1064684" y="226060"/>
                    <a:pt x="1064641" y="226060"/>
                  </a:cubicBezTo>
                  <a:close/>
                </a:path>
              </a:pathLst>
            </a:custGeom>
            <a:solidFill>
              <a:srgbClr val="FFDFC5"/>
            </a:solidFill>
            <a:ln w="6350" cap="flat">
              <a:noFill/>
              <a:prstDash val="solid"/>
              <a:miter/>
            </a:ln>
          </p:spPr>
          <p:txBody>
            <a:bodyPr rtlCol="0" anchor="ctr"/>
            <a:lstStyle/>
            <a:p>
              <a:endParaRPr lang="es-MX" sz="1050"/>
            </a:p>
          </p:txBody>
        </p:sp>
        <p:sp>
          <p:nvSpPr>
            <p:cNvPr id="147" name="Forma libre 30">
              <a:extLst>
                <a:ext uri="{FF2B5EF4-FFF2-40B4-BE49-F238E27FC236}">
                  <a16:creationId xmlns:a16="http://schemas.microsoft.com/office/drawing/2014/main" id="{CC3CCB17-06B3-4280-DE19-F3A5F87118A7}"/>
                </a:ext>
              </a:extLst>
            </p:cNvPr>
            <p:cNvSpPr/>
            <p:nvPr/>
          </p:nvSpPr>
          <p:spPr>
            <a:xfrm>
              <a:off x="6232207" y="3511550"/>
              <a:ext cx="811530" cy="1248854"/>
            </a:xfrm>
            <a:custGeom>
              <a:avLst/>
              <a:gdLst>
                <a:gd name="connsiteX0" fmla="*/ 655320 w 811530"/>
                <a:gd name="connsiteY0" fmla="*/ 1248854 h 1248854"/>
                <a:gd name="connsiteX1" fmla="*/ 156274 w 811530"/>
                <a:gd name="connsiteY1" fmla="*/ 1248854 h 1248854"/>
                <a:gd name="connsiteX2" fmla="*/ 0 w 811530"/>
                <a:gd name="connsiteY2" fmla="*/ 1092200 h 1248854"/>
                <a:gd name="connsiteX3" fmla="*/ 0 w 811530"/>
                <a:gd name="connsiteY3" fmla="*/ 156147 h 1248854"/>
                <a:gd name="connsiteX4" fmla="*/ 156274 w 811530"/>
                <a:gd name="connsiteY4" fmla="*/ 0 h 1248854"/>
                <a:gd name="connsiteX5" fmla="*/ 655320 w 811530"/>
                <a:gd name="connsiteY5" fmla="*/ 0 h 1248854"/>
                <a:gd name="connsiteX6" fmla="*/ 811530 w 811530"/>
                <a:gd name="connsiteY6" fmla="*/ 156464 h 1248854"/>
                <a:gd name="connsiteX7" fmla="*/ 811530 w 811530"/>
                <a:gd name="connsiteY7" fmla="*/ 1092200 h 1248854"/>
                <a:gd name="connsiteX8" fmla="*/ 655320 w 811530"/>
                <a:gd name="connsiteY8" fmla="*/ 1248854 h 1248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1530" h="1248854">
                  <a:moveTo>
                    <a:pt x="655320" y="1248854"/>
                  </a:moveTo>
                  <a:lnTo>
                    <a:pt x="156274" y="1248854"/>
                  </a:lnTo>
                  <a:cubicBezTo>
                    <a:pt x="69861" y="1248749"/>
                    <a:pt x="-105" y="1178613"/>
                    <a:pt x="0" y="1092200"/>
                  </a:cubicBezTo>
                  <a:lnTo>
                    <a:pt x="0" y="156147"/>
                  </a:lnTo>
                  <a:cubicBezTo>
                    <a:pt x="210" y="69947"/>
                    <a:pt x="70074" y="140"/>
                    <a:pt x="156274" y="0"/>
                  </a:cubicBezTo>
                  <a:lnTo>
                    <a:pt x="655320" y="0"/>
                  </a:lnTo>
                  <a:cubicBezTo>
                    <a:pt x="741634" y="140"/>
                    <a:pt x="811530" y="70150"/>
                    <a:pt x="811530" y="156464"/>
                  </a:cubicBezTo>
                  <a:lnTo>
                    <a:pt x="811530" y="1092200"/>
                  </a:lnTo>
                  <a:cubicBezTo>
                    <a:pt x="811601" y="1178573"/>
                    <a:pt x="741693" y="1248679"/>
                    <a:pt x="655320" y="1248854"/>
                  </a:cubicBezTo>
                  <a:close/>
                </a:path>
              </a:pathLst>
            </a:custGeom>
            <a:solidFill>
              <a:srgbClr val="FFDFC5"/>
            </a:solidFill>
            <a:ln w="6350" cap="flat">
              <a:noFill/>
              <a:prstDash val="solid"/>
              <a:miter/>
            </a:ln>
          </p:spPr>
          <p:txBody>
            <a:bodyPr rtlCol="0" anchor="ctr"/>
            <a:lstStyle/>
            <a:p>
              <a:endParaRPr lang="es-MX" sz="1050"/>
            </a:p>
          </p:txBody>
        </p:sp>
        <p:sp>
          <p:nvSpPr>
            <p:cNvPr id="148" name="Forma libre 31">
              <a:extLst>
                <a:ext uri="{FF2B5EF4-FFF2-40B4-BE49-F238E27FC236}">
                  <a16:creationId xmlns:a16="http://schemas.microsoft.com/office/drawing/2014/main" id="{861F156B-E5B5-59A7-9121-7662EED51126}"/>
                </a:ext>
              </a:extLst>
            </p:cNvPr>
            <p:cNvSpPr/>
            <p:nvPr/>
          </p:nvSpPr>
          <p:spPr>
            <a:xfrm>
              <a:off x="5959792" y="4389437"/>
              <a:ext cx="617347" cy="170941"/>
            </a:xfrm>
            <a:custGeom>
              <a:avLst/>
              <a:gdLst>
                <a:gd name="connsiteX0" fmla="*/ 111760 w 617347"/>
                <a:gd name="connsiteY0" fmla="*/ 170942 h 170941"/>
                <a:gd name="connsiteX1" fmla="*/ 617347 w 617347"/>
                <a:gd name="connsiteY1" fmla="*/ 118237 h 170941"/>
                <a:gd name="connsiteX2" fmla="*/ 459232 w 617347"/>
                <a:gd name="connsiteY2" fmla="*/ 0 h 170941"/>
                <a:gd name="connsiteX3" fmla="*/ 0 w 617347"/>
                <a:gd name="connsiteY3" fmla="*/ 85725 h 170941"/>
                <a:gd name="connsiteX4" fmla="*/ 111760 w 617347"/>
                <a:gd name="connsiteY4" fmla="*/ 170942 h 170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7347" h="170941">
                  <a:moveTo>
                    <a:pt x="111760" y="170942"/>
                  </a:moveTo>
                  <a:lnTo>
                    <a:pt x="617347" y="118237"/>
                  </a:lnTo>
                  <a:lnTo>
                    <a:pt x="459232" y="0"/>
                  </a:lnTo>
                  <a:lnTo>
                    <a:pt x="0" y="85725"/>
                  </a:lnTo>
                  <a:lnTo>
                    <a:pt x="111760" y="170942"/>
                  </a:lnTo>
                  <a:close/>
                </a:path>
              </a:pathLst>
            </a:custGeom>
            <a:solidFill>
              <a:srgbClr val="B3D0FF"/>
            </a:solidFill>
            <a:ln w="6350" cap="flat">
              <a:noFill/>
              <a:prstDash val="solid"/>
              <a:miter/>
            </a:ln>
          </p:spPr>
          <p:txBody>
            <a:bodyPr rtlCol="0" anchor="ctr"/>
            <a:lstStyle/>
            <a:p>
              <a:endParaRPr lang="es-MX" sz="1050"/>
            </a:p>
          </p:txBody>
        </p:sp>
        <p:sp>
          <p:nvSpPr>
            <p:cNvPr id="149" name="Forma libre 32">
              <a:extLst>
                <a:ext uri="{FF2B5EF4-FFF2-40B4-BE49-F238E27FC236}">
                  <a16:creationId xmlns:a16="http://schemas.microsoft.com/office/drawing/2014/main" id="{D94764A0-EF4E-B7C5-F7E7-ECD65C9707CE}"/>
                </a:ext>
              </a:extLst>
            </p:cNvPr>
            <p:cNvSpPr/>
            <p:nvPr/>
          </p:nvSpPr>
          <p:spPr>
            <a:xfrm>
              <a:off x="6336601" y="4824158"/>
              <a:ext cx="356489" cy="214502"/>
            </a:xfrm>
            <a:custGeom>
              <a:avLst/>
              <a:gdLst>
                <a:gd name="connsiteX0" fmla="*/ 145288 w 356489"/>
                <a:gd name="connsiteY0" fmla="*/ 0 h 214502"/>
                <a:gd name="connsiteX1" fmla="*/ 356489 w 356489"/>
                <a:gd name="connsiteY1" fmla="*/ 103441 h 214502"/>
                <a:gd name="connsiteX2" fmla="*/ 277940 w 356489"/>
                <a:gd name="connsiteY2" fmla="*/ 214503 h 214502"/>
                <a:gd name="connsiteX3" fmla="*/ 0 w 356489"/>
                <a:gd name="connsiteY3" fmla="*/ 67310 h 214502"/>
                <a:gd name="connsiteX4" fmla="*/ 145288 w 356489"/>
                <a:gd name="connsiteY4" fmla="*/ 0 h 214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489" h="214502">
                  <a:moveTo>
                    <a:pt x="145288" y="0"/>
                  </a:moveTo>
                  <a:lnTo>
                    <a:pt x="356489" y="103441"/>
                  </a:lnTo>
                  <a:lnTo>
                    <a:pt x="277940" y="214503"/>
                  </a:lnTo>
                  <a:lnTo>
                    <a:pt x="0" y="67310"/>
                  </a:lnTo>
                  <a:lnTo>
                    <a:pt x="145288" y="0"/>
                  </a:lnTo>
                  <a:close/>
                </a:path>
              </a:pathLst>
            </a:custGeom>
            <a:solidFill>
              <a:srgbClr val="FFCBB2"/>
            </a:solidFill>
            <a:ln w="6350" cap="flat">
              <a:noFill/>
              <a:prstDash val="solid"/>
              <a:miter/>
            </a:ln>
          </p:spPr>
          <p:txBody>
            <a:bodyPr rtlCol="0" anchor="ctr"/>
            <a:lstStyle/>
            <a:p>
              <a:endParaRPr lang="es-MX" sz="1050"/>
            </a:p>
          </p:txBody>
        </p:sp>
        <p:sp>
          <p:nvSpPr>
            <p:cNvPr id="150" name="Forma libre 33">
              <a:extLst>
                <a:ext uri="{FF2B5EF4-FFF2-40B4-BE49-F238E27FC236}">
                  <a16:creationId xmlns:a16="http://schemas.microsoft.com/office/drawing/2014/main" id="{440EA1CA-4368-9187-D3B6-1D531C04DD25}"/>
                </a:ext>
              </a:extLst>
            </p:cNvPr>
            <p:cNvSpPr/>
            <p:nvPr/>
          </p:nvSpPr>
          <p:spPr>
            <a:xfrm>
              <a:off x="6040945" y="5635688"/>
              <a:ext cx="171005" cy="365188"/>
            </a:xfrm>
            <a:custGeom>
              <a:avLst/>
              <a:gdLst>
                <a:gd name="connsiteX0" fmla="*/ 24447 w 171005"/>
                <a:gd name="connsiteY0" fmla="*/ 17082 h 365188"/>
                <a:gd name="connsiteX1" fmla="*/ 0 w 171005"/>
                <a:gd name="connsiteY1" fmla="*/ 310833 h 365188"/>
                <a:gd name="connsiteX2" fmla="*/ 137096 w 171005"/>
                <a:gd name="connsiteY2" fmla="*/ 365189 h 365188"/>
                <a:gd name="connsiteX3" fmla="*/ 171005 w 171005"/>
                <a:gd name="connsiteY3" fmla="*/ 0 h 365188"/>
                <a:gd name="connsiteX4" fmla="*/ 24447 w 171005"/>
                <a:gd name="connsiteY4" fmla="*/ 17082 h 365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005" h="365188">
                  <a:moveTo>
                    <a:pt x="24447" y="17082"/>
                  </a:moveTo>
                  <a:lnTo>
                    <a:pt x="0" y="310833"/>
                  </a:lnTo>
                  <a:lnTo>
                    <a:pt x="137096" y="365189"/>
                  </a:lnTo>
                  <a:lnTo>
                    <a:pt x="171005" y="0"/>
                  </a:lnTo>
                  <a:lnTo>
                    <a:pt x="24447" y="17082"/>
                  </a:lnTo>
                  <a:close/>
                </a:path>
              </a:pathLst>
            </a:custGeom>
            <a:solidFill>
              <a:srgbClr val="FFCBB2"/>
            </a:solidFill>
            <a:ln w="6350" cap="flat">
              <a:noFill/>
              <a:prstDash val="solid"/>
              <a:miter/>
            </a:ln>
          </p:spPr>
          <p:txBody>
            <a:bodyPr rtlCol="0" anchor="ctr"/>
            <a:lstStyle/>
            <a:p>
              <a:endParaRPr lang="es-MX" sz="1050"/>
            </a:p>
          </p:txBody>
        </p:sp>
        <p:sp>
          <p:nvSpPr>
            <p:cNvPr id="151" name="Forma libre 34">
              <a:extLst>
                <a:ext uri="{FF2B5EF4-FFF2-40B4-BE49-F238E27FC236}">
                  <a16:creationId xmlns:a16="http://schemas.microsoft.com/office/drawing/2014/main" id="{A1D02C6B-340E-EAD3-6F77-25F4E5D3BF5C}"/>
                </a:ext>
              </a:extLst>
            </p:cNvPr>
            <p:cNvSpPr/>
            <p:nvPr/>
          </p:nvSpPr>
          <p:spPr>
            <a:xfrm>
              <a:off x="5719239" y="4430002"/>
              <a:ext cx="834467" cy="568034"/>
            </a:xfrm>
            <a:custGeom>
              <a:avLst/>
              <a:gdLst>
                <a:gd name="connsiteX0" fmla="*/ 10175 w 834467"/>
                <a:gd name="connsiteY0" fmla="*/ 44145 h 568034"/>
                <a:gd name="connsiteX1" fmla="*/ 2618 w 834467"/>
                <a:gd name="connsiteY1" fmla="*/ 123964 h 568034"/>
                <a:gd name="connsiteX2" fmla="*/ 673940 w 834467"/>
                <a:gd name="connsiteY2" fmla="*/ 520077 h 568034"/>
                <a:gd name="connsiteX3" fmla="*/ 739726 w 834467"/>
                <a:gd name="connsiteY3" fmla="*/ 567765 h 568034"/>
                <a:gd name="connsiteX4" fmla="*/ 765126 w 834467"/>
                <a:gd name="connsiteY4" fmla="*/ 552716 h 568034"/>
                <a:gd name="connsiteX5" fmla="*/ 834468 w 834467"/>
                <a:gd name="connsiteY5" fmla="*/ 421207 h 568034"/>
                <a:gd name="connsiteX6" fmla="*/ 262968 w 834467"/>
                <a:gd name="connsiteY6" fmla="*/ 57226 h 568034"/>
                <a:gd name="connsiteX7" fmla="*/ 49418 w 834467"/>
                <a:gd name="connsiteY7" fmla="*/ 12014 h 568034"/>
                <a:gd name="connsiteX8" fmla="*/ 10175 w 834467"/>
                <a:gd name="connsiteY8" fmla="*/ 44145 h 56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4467" h="568034">
                  <a:moveTo>
                    <a:pt x="10175" y="44145"/>
                  </a:moveTo>
                  <a:cubicBezTo>
                    <a:pt x="-2906" y="81292"/>
                    <a:pt x="-874" y="108406"/>
                    <a:pt x="2618" y="123964"/>
                  </a:cubicBezTo>
                  <a:cubicBezTo>
                    <a:pt x="43830" y="330847"/>
                    <a:pt x="588469" y="401078"/>
                    <a:pt x="673940" y="520077"/>
                  </a:cubicBezTo>
                  <a:cubicBezTo>
                    <a:pt x="680290" y="528649"/>
                    <a:pt x="708611" y="571829"/>
                    <a:pt x="739726" y="567765"/>
                  </a:cubicBezTo>
                  <a:cubicBezTo>
                    <a:pt x="749690" y="565869"/>
                    <a:pt x="758676" y="560544"/>
                    <a:pt x="765126" y="552716"/>
                  </a:cubicBezTo>
                  <a:cubicBezTo>
                    <a:pt x="788240" y="509028"/>
                    <a:pt x="811354" y="464895"/>
                    <a:pt x="834468" y="421207"/>
                  </a:cubicBezTo>
                  <a:cubicBezTo>
                    <a:pt x="809068" y="404126"/>
                    <a:pt x="491568" y="189750"/>
                    <a:pt x="262968" y="57226"/>
                  </a:cubicBezTo>
                  <a:cubicBezTo>
                    <a:pt x="213692" y="28587"/>
                    <a:pt x="121236" y="-23610"/>
                    <a:pt x="49418" y="12014"/>
                  </a:cubicBezTo>
                  <a:cubicBezTo>
                    <a:pt x="34248" y="19884"/>
                    <a:pt x="20884" y="30827"/>
                    <a:pt x="10175" y="44145"/>
                  </a:cubicBezTo>
                  <a:close/>
                </a:path>
              </a:pathLst>
            </a:custGeom>
            <a:solidFill>
              <a:srgbClr val="B3D0FF"/>
            </a:solidFill>
            <a:ln w="6350" cap="flat">
              <a:noFill/>
              <a:prstDash val="solid"/>
              <a:miter/>
            </a:ln>
          </p:spPr>
          <p:txBody>
            <a:bodyPr rtlCol="0" anchor="ctr"/>
            <a:lstStyle/>
            <a:p>
              <a:endParaRPr lang="es-MX" sz="1050"/>
            </a:p>
          </p:txBody>
        </p:sp>
        <p:sp>
          <p:nvSpPr>
            <p:cNvPr id="152" name="Forma libre 35">
              <a:extLst>
                <a:ext uri="{FF2B5EF4-FFF2-40B4-BE49-F238E27FC236}">
                  <a16:creationId xmlns:a16="http://schemas.microsoft.com/office/drawing/2014/main" id="{EB8CE509-AEBE-1F9F-3A27-E6B49C32BA37}"/>
                </a:ext>
              </a:extLst>
            </p:cNvPr>
            <p:cNvSpPr/>
            <p:nvPr/>
          </p:nvSpPr>
          <p:spPr>
            <a:xfrm>
              <a:off x="5649782" y="5902305"/>
              <a:ext cx="544832" cy="266656"/>
            </a:xfrm>
            <a:custGeom>
              <a:avLst/>
              <a:gdLst>
                <a:gd name="connsiteX0" fmla="*/ 534164 w 544832"/>
                <a:gd name="connsiteY0" fmla="*/ 50312 h 266656"/>
                <a:gd name="connsiteX1" fmla="*/ 439486 w 544832"/>
                <a:gd name="connsiteY1" fmla="*/ 71077 h 266656"/>
                <a:gd name="connsiteX2" fmla="*/ 431930 w 544832"/>
                <a:gd name="connsiteY2" fmla="*/ 34119 h 266656"/>
                <a:gd name="connsiteX3" fmla="*/ 391607 w 544832"/>
                <a:gd name="connsiteY3" fmla="*/ 782 h 266656"/>
                <a:gd name="connsiteX4" fmla="*/ 360365 w 544832"/>
                <a:gd name="connsiteY4" fmla="*/ 5862 h 266656"/>
                <a:gd name="connsiteX5" fmla="*/ 334647 w 544832"/>
                <a:gd name="connsiteY5" fmla="*/ 70568 h 266656"/>
                <a:gd name="connsiteX6" fmla="*/ 66 w 544832"/>
                <a:gd name="connsiteY6" fmla="*/ 248940 h 266656"/>
                <a:gd name="connsiteX7" fmla="*/ 5082 w 544832"/>
                <a:gd name="connsiteY7" fmla="*/ 266656 h 266656"/>
                <a:gd name="connsiteX8" fmla="*/ 544833 w 544832"/>
                <a:gd name="connsiteY8" fmla="*/ 246972 h 266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4832" h="266656">
                  <a:moveTo>
                    <a:pt x="534164" y="50312"/>
                  </a:moveTo>
                  <a:cubicBezTo>
                    <a:pt x="534164" y="50312"/>
                    <a:pt x="495366" y="-9314"/>
                    <a:pt x="439486" y="71077"/>
                  </a:cubicBezTo>
                  <a:cubicBezTo>
                    <a:pt x="438533" y="58489"/>
                    <a:pt x="435994" y="46071"/>
                    <a:pt x="431930" y="34119"/>
                  </a:cubicBezTo>
                  <a:cubicBezTo>
                    <a:pt x="424445" y="17310"/>
                    <a:pt x="409524" y="4974"/>
                    <a:pt x="391607" y="782"/>
                  </a:cubicBezTo>
                  <a:cubicBezTo>
                    <a:pt x="380919" y="-1194"/>
                    <a:pt x="369877" y="602"/>
                    <a:pt x="360365" y="5862"/>
                  </a:cubicBezTo>
                  <a:cubicBezTo>
                    <a:pt x="337188" y="20023"/>
                    <a:pt x="338203" y="54376"/>
                    <a:pt x="334647" y="70568"/>
                  </a:cubicBezTo>
                  <a:cubicBezTo>
                    <a:pt x="312994" y="172677"/>
                    <a:pt x="5083" y="178201"/>
                    <a:pt x="66" y="248940"/>
                  </a:cubicBezTo>
                  <a:cubicBezTo>
                    <a:pt x="-374" y="255249"/>
                    <a:pt x="1400" y="261514"/>
                    <a:pt x="5082" y="266656"/>
                  </a:cubicBezTo>
                  <a:lnTo>
                    <a:pt x="544833" y="246972"/>
                  </a:lnTo>
                  <a:close/>
                </a:path>
              </a:pathLst>
            </a:custGeom>
            <a:solidFill>
              <a:srgbClr val="21222D"/>
            </a:solidFill>
            <a:ln w="6350" cap="flat">
              <a:noFill/>
              <a:prstDash val="solid"/>
              <a:miter/>
            </a:ln>
          </p:spPr>
          <p:txBody>
            <a:bodyPr rtlCol="0" anchor="ctr"/>
            <a:lstStyle/>
            <a:p>
              <a:endParaRPr lang="es-MX" sz="1050"/>
            </a:p>
          </p:txBody>
        </p:sp>
        <p:sp>
          <p:nvSpPr>
            <p:cNvPr id="153" name="Forma libre 36">
              <a:extLst>
                <a:ext uri="{FF2B5EF4-FFF2-40B4-BE49-F238E27FC236}">
                  <a16:creationId xmlns:a16="http://schemas.microsoft.com/office/drawing/2014/main" id="{C00CA384-0FF7-3F90-1DFC-2C1CA583EE62}"/>
                </a:ext>
              </a:extLst>
            </p:cNvPr>
            <p:cNvSpPr/>
            <p:nvPr/>
          </p:nvSpPr>
          <p:spPr>
            <a:xfrm>
              <a:off x="6493417" y="4873434"/>
              <a:ext cx="292700" cy="570870"/>
            </a:xfrm>
            <a:custGeom>
              <a:avLst/>
              <a:gdLst>
                <a:gd name="connsiteX0" fmla="*/ 104804 w 292700"/>
                <a:gd name="connsiteY0" fmla="*/ 0 h 570870"/>
                <a:gd name="connsiteX1" fmla="*/ 89691 w 292700"/>
                <a:gd name="connsiteY1" fmla="*/ 95250 h 570870"/>
                <a:gd name="connsiteX2" fmla="*/ 52226 w 292700"/>
                <a:gd name="connsiteY2" fmla="*/ 88900 h 570870"/>
                <a:gd name="connsiteX3" fmla="*/ 6760 w 292700"/>
                <a:gd name="connsiteY3" fmla="*/ 114300 h 570870"/>
                <a:gd name="connsiteX4" fmla="*/ 410 w 292700"/>
                <a:gd name="connsiteY4" fmla="*/ 144971 h 570870"/>
                <a:gd name="connsiteX5" fmla="*/ 51210 w 292700"/>
                <a:gd name="connsiteY5" fmla="*/ 192723 h 570870"/>
                <a:gd name="connsiteX6" fmla="*/ 94708 w 292700"/>
                <a:gd name="connsiteY6" fmla="*/ 568135 h 570870"/>
                <a:gd name="connsiteX7" fmla="*/ 113758 w 292700"/>
                <a:gd name="connsiteY7" fmla="*/ 570167 h 570870"/>
                <a:gd name="connsiteX8" fmla="*/ 292701 w 292700"/>
                <a:gd name="connsiteY8" fmla="*/ 62167 h 57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700" h="570870">
                  <a:moveTo>
                    <a:pt x="104804" y="0"/>
                  </a:moveTo>
                  <a:cubicBezTo>
                    <a:pt x="104804" y="0"/>
                    <a:pt x="34954" y="14542"/>
                    <a:pt x="89691" y="95250"/>
                  </a:cubicBezTo>
                  <a:cubicBezTo>
                    <a:pt x="77544" y="91460"/>
                    <a:pt x="64943" y="89324"/>
                    <a:pt x="52226" y="88900"/>
                  </a:cubicBezTo>
                  <a:cubicBezTo>
                    <a:pt x="33870" y="89568"/>
                    <a:pt x="16953" y="99019"/>
                    <a:pt x="6760" y="114300"/>
                  </a:cubicBezTo>
                  <a:cubicBezTo>
                    <a:pt x="1241" y="123513"/>
                    <a:pt x="-997" y="134323"/>
                    <a:pt x="410" y="144971"/>
                  </a:cubicBezTo>
                  <a:cubicBezTo>
                    <a:pt x="4982" y="171641"/>
                    <a:pt x="37367" y="183706"/>
                    <a:pt x="51210" y="192723"/>
                  </a:cubicBezTo>
                  <a:cubicBezTo>
                    <a:pt x="138205" y="249873"/>
                    <a:pt x="31017" y="537528"/>
                    <a:pt x="94708" y="568135"/>
                  </a:cubicBezTo>
                  <a:cubicBezTo>
                    <a:pt x="100669" y="570860"/>
                    <a:pt x="107355" y="571573"/>
                    <a:pt x="113758" y="570167"/>
                  </a:cubicBezTo>
                  <a:cubicBezTo>
                    <a:pt x="173405" y="400833"/>
                    <a:pt x="233053" y="231500"/>
                    <a:pt x="292701" y="62167"/>
                  </a:cubicBezTo>
                  <a:close/>
                </a:path>
              </a:pathLst>
            </a:custGeom>
            <a:solidFill>
              <a:srgbClr val="21222D"/>
            </a:solidFill>
            <a:ln w="6350" cap="flat">
              <a:noFill/>
              <a:prstDash val="solid"/>
              <a:miter/>
            </a:ln>
          </p:spPr>
          <p:txBody>
            <a:bodyPr rtlCol="0" anchor="ctr"/>
            <a:lstStyle/>
            <a:p>
              <a:endParaRPr lang="es-MX" sz="1050"/>
            </a:p>
          </p:txBody>
        </p:sp>
        <p:sp>
          <p:nvSpPr>
            <p:cNvPr id="154" name="Forma libre 37">
              <a:extLst>
                <a:ext uri="{FF2B5EF4-FFF2-40B4-BE49-F238E27FC236}">
                  <a16:creationId xmlns:a16="http://schemas.microsoft.com/office/drawing/2014/main" id="{75F5C647-48FA-81ED-318A-CE9E050CFAE8}"/>
                </a:ext>
              </a:extLst>
            </p:cNvPr>
            <p:cNvSpPr/>
            <p:nvPr/>
          </p:nvSpPr>
          <p:spPr>
            <a:xfrm>
              <a:off x="6006159" y="4380787"/>
              <a:ext cx="759293" cy="1521506"/>
            </a:xfrm>
            <a:custGeom>
              <a:avLst/>
              <a:gdLst>
                <a:gd name="connsiteX0" fmla="*/ 717983 w 759293"/>
                <a:gd name="connsiteY0" fmla="*/ 9285 h 1521506"/>
                <a:gd name="connsiteX1" fmla="*/ 759258 w 759293"/>
                <a:gd name="connsiteY1" fmla="*/ 198578 h 1521506"/>
                <a:gd name="connsiteX2" fmla="*/ 733540 w 759293"/>
                <a:gd name="connsiteY2" fmla="*/ 290780 h 1521506"/>
                <a:gd name="connsiteX3" fmla="*/ 648006 w 759293"/>
                <a:gd name="connsiteY3" fmla="*/ 325515 h 1521506"/>
                <a:gd name="connsiteX4" fmla="*/ 294501 w 759293"/>
                <a:gd name="connsiteY4" fmla="*/ 362281 h 1521506"/>
                <a:gd name="connsiteX5" fmla="*/ 303074 w 759293"/>
                <a:gd name="connsiteY5" fmla="*/ 441339 h 1521506"/>
                <a:gd name="connsiteX6" fmla="*/ 184265 w 759293"/>
                <a:gd name="connsiteY6" fmla="*/ 1521410 h 1521506"/>
                <a:gd name="connsiteX7" fmla="*/ 116765 w 759293"/>
                <a:gd name="connsiteY7" fmla="*/ 1517918 h 1521506"/>
                <a:gd name="connsiteX8" fmla="*/ 23611 w 759293"/>
                <a:gd name="connsiteY8" fmla="*/ 1495248 h 1521506"/>
                <a:gd name="connsiteX9" fmla="*/ 2973 w 759293"/>
                <a:gd name="connsiteY9" fmla="*/ 1473087 h 1521506"/>
                <a:gd name="connsiteX10" fmla="*/ 20118 w 759293"/>
                <a:gd name="connsiteY10" fmla="*/ 1405586 h 1521506"/>
                <a:gd name="connsiteX11" fmla="*/ 23611 w 759293"/>
                <a:gd name="connsiteY11" fmla="*/ 299797 h 1521506"/>
                <a:gd name="connsiteX12" fmla="*/ 42280 w 759293"/>
                <a:gd name="connsiteY12" fmla="*/ 241441 h 1521506"/>
                <a:gd name="connsiteX13" fmla="*/ 416930 w 759293"/>
                <a:gd name="connsiteY13" fmla="*/ 17349 h 1521506"/>
                <a:gd name="connsiteX14" fmla="*/ 717983 w 759293"/>
                <a:gd name="connsiteY14" fmla="*/ 9285 h 1521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59293" h="1521506">
                  <a:moveTo>
                    <a:pt x="717983" y="9285"/>
                  </a:moveTo>
                  <a:cubicBezTo>
                    <a:pt x="745976" y="68416"/>
                    <a:pt x="760094" y="133161"/>
                    <a:pt x="759258" y="198578"/>
                  </a:cubicBezTo>
                  <a:cubicBezTo>
                    <a:pt x="758242" y="255728"/>
                    <a:pt x="745669" y="277636"/>
                    <a:pt x="733540" y="290780"/>
                  </a:cubicBezTo>
                  <a:cubicBezTo>
                    <a:pt x="708140" y="319482"/>
                    <a:pt x="669151" y="323991"/>
                    <a:pt x="648006" y="325515"/>
                  </a:cubicBezTo>
                  <a:cubicBezTo>
                    <a:pt x="454140" y="343612"/>
                    <a:pt x="325236" y="314403"/>
                    <a:pt x="294501" y="362281"/>
                  </a:cubicBezTo>
                  <a:cubicBezTo>
                    <a:pt x="277420" y="389459"/>
                    <a:pt x="298057" y="430226"/>
                    <a:pt x="303074" y="441339"/>
                  </a:cubicBezTo>
                  <a:cubicBezTo>
                    <a:pt x="346381" y="536589"/>
                    <a:pt x="343841" y="807924"/>
                    <a:pt x="184265" y="1521410"/>
                  </a:cubicBezTo>
                  <a:cubicBezTo>
                    <a:pt x="161711" y="1521866"/>
                    <a:pt x="139152" y="1520699"/>
                    <a:pt x="116765" y="1517918"/>
                  </a:cubicBezTo>
                  <a:cubicBezTo>
                    <a:pt x="84956" y="1513910"/>
                    <a:pt x="53704" y="1506305"/>
                    <a:pt x="23611" y="1495248"/>
                  </a:cubicBezTo>
                  <a:cubicBezTo>
                    <a:pt x="14483" y="1490330"/>
                    <a:pt x="7230" y="1482541"/>
                    <a:pt x="2973" y="1473087"/>
                  </a:cubicBezTo>
                  <a:cubicBezTo>
                    <a:pt x="-8584" y="1444893"/>
                    <a:pt x="17070" y="1410159"/>
                    <a:pt x="20118" y="1405586"/>
                  </a:cubicBezTo>
                  <a:cubicBezTo>
                    <a:pt x="43295" y="1370344"/>
                    <a:pt x="53328" y="1103961"/>
                    <a:pt x="23611" y="299797"/>
                  </a:cubicBezTo>
                  <a:cubicBezTo>
                    <a:pt x="27585" y="279696"/>
                    <a:pt x="33849" y="260116"/>
                    <a:pt x="42280" y="241441"/>
                  </a:cubicBezTo>
                  <a:cubicBezTo>
                    <a:pt x="113781" y="81294"/>
                    <a:pt x="326251" y="36463"/>
                    <a:pt x="416930" y="17349"/>
                  </a:cubicBezTo>
                  <a:cubicBezTo>
                    <a:pt x="516068" y="-2655"/>
                    <a:pt x="617917" y="-5383"/>
                    <a:pt x="717983" y="9285"/>
                  </a:cubicBezTo>
                  <a:close/>
                </a:path>
              </a:pathLst>
            </a:custGeom>
            <a:solidFill>
              <a:srgbClr val="A0C0FD"/>
            </a:solidFill>
            <a:ln w="6350" cap="flat">
              <a:noFill/>
              <a:prstDash val="solid"/>
              <a:miter/>
            </a:ln>
          </p:spPr>
          <p:txBody>
            <a:bodyPr rtlCol="0" anchor="ctr"/>
            <a:lstStyle/>
            <a:p>
              <a:endParaRPr lang="es-MX" sz="1050"/>
            </a:p>
          </p:txBody>
        </p:sp>
        <p:sp>
          <p:nvSpPr>
            <p:cNvPr id="155" name="Forma libre 38">
              <a:extLst>
                <a:ext uri="{FF2B5EF4-FFF2-40B4-BE49-F238E27FC236}">
                  <a16:creationId xmlns:a16="http://schemas.microsoft.com/office/drawing/2014/main" id="{E7DFBFF6-BC20-F4F4-0793-F423F69BCDB5}"/>
                </a:ext>
              </a:extLst>
            </p:cNvPr>
            <p:cNvSpPr/>
            <p:nvPr/>
          </p:nvSpPr>
          <p:spPr>
            <a:xfrm>
              <a:off x="6780162" y="4201041"/>
              <a:ext cx="136227" cy="165204"/>
            </a:xfrm>
            <a:custGeom>
              <a:avLst/>
              <a:gdLst>
                <a:gd name="connsiteX0" fmla="*/ 134987 w 136227"/>
                <a:gd name="connsiteY0" fmla="*/ 106481 h 165204"/>
                <a:gd name="connsiteX1" fmla="*/ 77012 w 136227"/>
                <a:gd name="connsiteY1" fmla="*/ 164964 h 165204"/>
                <a:gd name="connsiteX2" fmla="*/ 3606 w 136227"/>
                <a:gd name="connsiteY2" fmla="*/ 104449 h 165204"/>
                <a:gd name="connsiteX3" fmla="*/ 50088 w 136227"/>
                <a:gd name="connsiteY3" fmla="*/ 563 h 165204"/>
                <a:gd name="connsiteX4" fmla="*/ 134987 w 136227"/>
                <a:gd name="connsiteY4" fmla="*/ 106481 h 165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27" h="165204">
                  <a:moveTo>
                    <a:pt x="134987" y="106481"/>
                  </a:moveTo>
                  <a:cubicBezTo>
                    <a:pt x="129971" y="131437"/>
                    <a:pt x="108000" y="161916"/>
                    <a:pt x="77012" y="164964"/>
                  </a:cubicBezTo>
                  <a:cubicBezTo>
                    <a:pt x="41071" y="168457"/>
                    <a:pt x="12115" y="133214"/>
                    <a:pt x="3606" y="104449"/>
                  </a:cubicBezTo>
                  <a:cubicBezTo>
                    <a:pt x="-9857" y="60507"/>
                    <a:pt x="16306" y="6024"/>
                    <a:pt x="50088" y="563"/>
                  </a:cubicBezTo>
                  <a:cubicBezTo>
                    <a:pt x="89331" y="-6486"/>
                    <a:pt x="145274" y="54030"/>
                    <a:pt x="134987" y="106481"/>
                  </a:cubicBezTo>
                  <a:close/>
                </a:path>
              </a:pathLst>
            </a:custGeom>
            <a:solidFill>
              <a:srgbClr val="55A095"/>
            </a:solidFill>
            <a:ln w="6350" cap="flat">
              <a:noFill/>
              <a:prstDash val="solid"/>
              <a:miter/>
            </a:ln>
          </p:spPr>
          <p:txBody>
            <a:bodyPr rtlCol="0" anchor="ctr"/>
            <a:lstStyle/>
            <a:p>
              <a:endParaRPr lang="es-MX" sz="1050"/>
            </a:p>
          </p:txBody>
        </p:sp>
        <p:sp>
          <p:nvSpPr>
            <p:cNvPr id="156" name="Forma libre 39">
              <a:extLst>
                <a:ext uri="{FF2B5EF4-FFF2-40B4-BE49-F238E27FC236}">
                  <a16:creationId xmlns:a16="http://schemas.microsoft.com/office/drawing/2014/main" id="{65FE337D-825C-973A-3F2E-156749C67B99}"/>
                </a:ext>
              </a:extLst>
            </p:cNvPr>
            <p:cNvSpPr/>
            <p:nvPr/>
          </p:nvSpPr>
          <p:spPr>
            <a:xfrm>
              <a:off x="6611937" y="3308350"/>
              <a:ext cx="98510" cy="211582"/>
            </a:xfrm>
            <a:custGeom>
              <a:avLst/>
              <a:gdLst>
                <a:gd name="connsiteX0" fmla="*/ 16637 w 98510"/>
                <a:gd name="connsiteY0" fmla="*/ 211582 h 211582"/>
                <a:gd name="connsiteX1" fmla="*/ 71120 w 98510"/>
                <a:gd name="connsiteY1" fmla="*/ 0 h 211582"/>
                <a:gd name="connsiteX2" fmla="*/ 0 w 98510"/>
                <a:gd name="connsiteY2" fmla="*/ 39497 h 211582"/>
              </a:gdLst>
              <a:ahLst/>
              <a:cxnLst>
                <a:cxn ang="0">
                  <a:pos x="connsiteX0" y="connsiteY0"/>
                </a:cxn>
                <a:cxn ang="0">
                  <a:pos x="connsiteX1" y="connsiteY1"/>
                </a:cxn>
                <a:cxn ang="0">
                  <a:pos x="connsiteX2" y="connsiteY2"/>
                </a:cxn>
              </a:cxnLst>
              <a:rect l="l" t="t" r="r" b="b"/>
              <a:pathLst>
                <a:path w="98510" h="211582">
                  <a:moveTo>
                    <a:pt x="16637" y="211582"/>
                  </a:moveTo>
                  <a:cubicBezTo>
                    <a:pt x="16637" y="211582"/>
                    <a:pt x="155956" y="141034"/>
                    <a:pt x="71120" y="0"/>
                  </a:cubicBezTo>
                  <a:lnTo>
                    <a:pt x="0" y="39497"/>
                  </a:lnTo>
                  <a:close/>
                </a:path>
              </a:pathLst>
            </a:custGeom>
            <a:solidFill>
              <a:srgbClr val="21222D"/>
            </a:solidFill>
            <a:ln w="6350" cap="flat">
              <a:noFill/>
              <a:prstDash val="solid"/>
              <a:miter/>
            </a:ln>
          </p:spPr>
          <p:txBody>
            <a:bodyPr rtlCol="0" anchor="ctr"/>
            <a:lstStyle/>
            <a:p>
              <a:endParaRPr lang="es-MX" sz="1050"/>
            </a:p>
          </p:txBody>
        </p:sp>
        <p:sp>
          <p:nvSpPr>
            <p:cNvPr id="157" name="Forma libre 40">
              <a:extLst>
                <a:ext uri="{FF2B5EF4-FFF2-40B4-BE49-F238E27FC236}">
                  <a16:creationId xmlns:a16="http://schemas.microsoft.com/office/drawing/2014/main" id="{FA98868D-3161-99FF-EC1A-61B3193F3D3E}"/>
                </a:ext>
              </a:extLst>
            </p:cNvPr>
            <p:cNvSpPr/>
            <p:nvPr/>
          </p:nvSpPr>
          <p:spPr>
            <a:xfrm>
              <a:off x="4841049" y="5607050"/>
              <a:ext cx="150685" cy="298450"/>
            </a:xfrm>
            <a:custGeom>
              <a:avLst/>
              <a:gdLst>
                <a:gd name="connsiteX0" fmla="*/ 0 w 150685"/>
                <a:gd name="connsiteY0" fmla="*/ 55626 h 298450"/>
                <a:gd name="connsiteX1" fmla="*/ 8128 w 150685"/>
                <a:gd name="connsiteY1" fmla="*/ 280035 h 298450"/>
                <a:gd name="connsiteX2" fmla="*/ 142621 w 150685"/>
                <a:gd name="connsiteY2" fmla="*/ 298450 h 298450"/>
                <a:gd name="connsiteX3" fmla="*/ 150685 w 150685"/>
                <a:gd name="connsiteY3" fmla="*/ 0 h 298450"/>
              </a:gdLst>
              <a:ahLst/>
              <a:cxnLst>
                <a:cxn ang="0">
                  <a:pos x="connsiteX0" y="connsiteY0"/>
                </a:cxn>
                <a:cxn ang="0">
                  <a:pos x="connsiteX1" y="connsiteY1"/>
                </a:cxn>
                <a:cxn ang="0">
                  <a:pos x="connsiteX2" y="connsiteY2"/>
                </a:cxn>
                <a:cxn ang="0">
                  <a:pos x="connsiteX3" y="connsiteY3"/>
                </a:cxn>
              </a:cxnLst>
              <a:rect l="l" t="t" r="r" b="b"/>
              <a:pathLst>
                <a:path w="150685" h="298450">
                  <a:moveTo>
                    <a:pt x="0" y="55626"/>
                  </a:moveTo>
                  <a:lnTo>
                    <a:pt x="8128" y="280035"/>
                  </a:lnTo>
                  <a:lnTo>
                    <a:pt x="142621" y="298450"/>
                  </a:lnTo>
                  <a:cubicBezTo>
                    <a:pt x="145161" y="199072"/>
                    <a:pt x="147701" y="99251"/>
                    <a:pt x="150685" y="0"/>
                  </a:cubicBezTo>
                  <a:close/>
                </a:path>
              </a:pathLst>
            </a:custGeom>
            <a:solidFill>
              <a:srgbClr val="A35A53"/>
            </a:solidFill>
            <a:ln w="6350" cap="flat">
              <a:noFill/>
              <a:prstDash val="solid"/>
              <a:miter/>
            </a:ln>
          </p:spPr>
          <p:txBody>
            <a:bodyPr rtlCol="0" anchor="ctr"/>
            <a:lstStyle/>
            <a:p>
              <a:endParaRPr lang="es-MX" sz="1050"/>
            </a:p>
          </p:txBody>
        </p:sp>
        <p:sp>
          <p:nvSpPr>
            <p:cNvPr id="158" name="Forma libre 41">
              <a:extLst>
                <a:ext uri="{FF2B5EF4-FFF2-40B4-BE49-F238E27FC236}">
                  <a16:creationId xmlns:a16="http://schemas.microsoft.com/office/drawing/2014/main" id="{49F1E9F3-5655-2DF4-53CC-22E88DE96756}"/>
                </a:ext>
              </a:extLst>
            </p:cNvPr>
            <p:cNvSpPr/>
            <p:nvPr/>
          </p:nvSpPr>
          <p:spPr>
            <a:xfrm>
              <a:off x="4310697" y="5655945"/>
              <a:ext cx="199961" cy="240601"/>
            </a:xfrm>
            <a:custGeom>
              <a:avLst/>
              <a:gdLst>
                <a:gd name="connsiteX0" fmla="*/ 53721 w 199961"/>
                <a:gd name="connsiteY0" fmla="*/ 0 h 240601"/>
                <a:gd name="connsiteX1" fmla="*/ 0 w 199961"/>
                <a:gd name="connsiteY1" fmla="*/ 163385 h 240601"/>
                <a:gd name="connsiteX2" fmla="*/ 97473 w 199961"/>
                <a:gd name="connsiteY2" fmla="*/ 240602 h 240601"/>
                <a:gd name="connsiteX3" fmla="*/ 199962 w 199961"/>
                <a:gd name="connsiteY3" fmla="*/ 17589 h 240601"/>
                <a:gd name="connsiteX4" fmla="*/ 53721 w 199961"/>
                <a:gd name="connsiteY4" fmla="*/ 0 h 240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961" h="240601">
                  <a:moveTo>
                    <a:pt x="53721" y="0"/>
                  </a:moveTo>
                  <a:lnTo>
                    <a:pt x="0" y="163385"/>
                  </a:lnTo>
                  <a:lnTo>
                    <a:pt x="97473" y="240602"/>
                  </a:lnTo>
                  <a:lnTo>
                    <a:pt x="199962" y="17589"/>
                  </a:lnTo>
                  <a:lnTo>
                    <a:pt x="53721" y="0"/>
                  </a:lnTo>
                  <a:close/>
                </a:path>
              </a:pathLst>
            </a:custGeom>
            <a:solidFill>
              <a:srgbClr val="A35A53"/>
            </a:solidFill>
            <a:ln w="6350" cap="flat">
              <a:noFill/>
              <a:prstDash val="solid"/>
              <a:miter/>
            </a:ln>
          </p:spPr>
          <p:txBody>
            <a:bodyPr rtlCol="0" anchor="ctr"/>
            <a:lstStyle/>
            <a:p>
              <a:endParaRPr lang="es-MX" sz="1050"/>
            </a:p>
          </p:txBody>
        </p:sp>
        <p:sp>
          <p:nvSpPr>
            <p:cNvPr id="159" name="Forma libre 42">
              <a:extLst>
                <a:ext uri="{FF2B5EF4-FFF2-40B4-BE49-F238E27FC236}">
                  <a16:creationId xmlns:a16="http://schemas.microsoft.com/office/drawing/2014/main" id="{4788DAD4-FF0A-E31F-F154-A261154DFBEC}"/>
                </a:ext>
              </a:extLst>
            </p:cNvPr>
            <p:cNvSpPr/>
            <p:nvPr/>
          </p:nvSpPr>
          <p:spPr>
            <a:xfrm>
              <a:off x="4789007" y="3743071"/>
              <a:ext cx="278292" cy="2026094"/>
            </a:xfrm>
            <a:custGeom>
              <a:avLst/>
              <a:gdLst>
                <a:gd name="connsiteX0" fmla="*/ 278292 w 278292"/>
                <a:gd name="connsiteY0" fmla="*/ 0 h 2026094"/>
                <a:gd name="connsiteX1" fmla="*/ 268767 w 278292"/>
                <a:gd name="connsiteY1" fmla="*/ 1140523 h 2026094"/>
                <a:gd name="connsiteX2" fmla="*/ 206791 w 278292"/>
                <a:gd name="connsiteY2" fmla="*/ 1930654 h 2026094"/>
                <a:gd name="connsiteX3" fmla="*/ 216316 w 278292"/>
                <a:gd name="connsiteY3" fmla="*/ 1958340 h 2026094"/>
                <a:gd name="connsiteX4" fmla="*/ 230350 w 278292"/>
                <a:gd name="connsiteY4" fmla="*/ 2000695 h 2026094"/>
                <a:gd name="connsiteX5" fmla="*/ 206791 w 278292"/>
                <a:gd name="connsiteY5" fmla="*/ 2026095 h 2026094"/>
                <a:gd name="connsiteX6" fmla="*/ 44993 w 278292"/>
                <a:gd name="connsiteY6" fmla="*/ 2015553 h 2026094"/>
                <a:gd name="connsiteX7" fmla="*/ 6893 w 278292"/>
                <a:gd name="connsiteY7" fmla="*/ 1481582 h 2026094"/>
                <a:gd name="connsiteX8" fmla="*/ 20990 w 278292"/>
                <a:gd name="connsiteY8" fmla="*/ 1233932 h 2026094"/>
                <a:gd name="connsiteX9" fmla="*/ 61185 w 278292"/>
                <a:gd name="connsiteY9" fmla="*/ 1132332 h 2026094"/>
                <a:gd name="connsiteX10" fmla="*/ 78775 w 278292"/>
                <a:gd name="connsiteY10" fmla="*/ 115888 h 2026094"/>
                <a:gd name="connsiteX11" fmla="*/ 278292 w 278292"/>
                <a:gd name="connsiteY11" fmla="*/ 0 h 202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292" h="2026094">
                  <a:moveTo>
                    <a:pt x="278292" y="0"/>
                  </a:moveTo>
                  <a:cubicBezTo>
                    <a:pt x="275286" y="380195"/>
                    <a:pt x="272111" y="760370"/>
                    <a:pt x="268767" y="1140523"/>
                  </a:cubicBezTo>
                  <a:lnTo>
                    <a:pt x="206791" y="1930654"/>
                  </a:lnTo>
                  <a:cubicBezTo>
                    <a:pt x="208759" y="1937004"/>
                    <a:pt x="211808" y="1946783"/>
                    <a:pt x="216316" y="1958340"/>
                  </a:cubicBezTo>
                  <a:cubicBezTo>
                    <a:pt x="225841" y="1983041"/>
                    <a:pt x="232382" y="1990662"/>
                    <a:pt x="230350" y="2000695"/>
                  </a:cubicBezTo>
                  <a:cubicBezTo>
                    <a:pt x="229397" y="2007045"/>
                    <a:pt x="224825" y="2016379"/>
                    <a:pt x="206791" y="2026095"/>
                  </a:cubicBezTo>
                  <a:lnTo>
                    <a:pt x="44993" y="2015553"/>
                  </a:lnTo>
                  <a:cubicBezTo>
                    <a:pt x="33436" y="1784096"/>
                    <a:pt x="21879" y="1608645"/>
                    <a:pt x="6893" y="1481582"/>
                  </a:cubicBezTo>
                  <a:cubicBezTo>
                    <a:pt x="1369" y="1436179"/>
                    <a:pt x="-10633" y="1344422"/>
                    <a:pt x="20990" y="1233932"/>
                  </a:cubicBezTo>
                  <a:cubicBezTo>
                    <a:pt x="30894" y="1198785"/>
                    <a:pt x="44362" y="1164742"/>
                    <a:pt x="61185" y="1132332"/>
                  </a:cubicBezTo>
                  <a:cubicBezTo>
                    <a:pt x="67239" y="793665"/>
                    <a:pt x="73102" y="454851"/>
                    <a:pt x="78775" y="115888"/>
                  </a:cubicBezTo>
                  <a:cubicBezTo>
                    <a:pt x="144942" y="77152"/>
                    <a:pt x="211808" y="38354"/>
                    <a:pt x="278292" y="0"/>
                  </a:cubicBezTo>
                  <a:close/>
                </a:path>
              </a:pathLst>
            </a:custGeom>
            <a:solidFill>
              <a:srgbClr val="3A83FF"/>
            </a:solidFill>
            <a:ln w="6350" cap="flat">
              <a:noFill/>
              <a:prstDash val="solid"/>
              <a:miter/>
            </a:ln>
          </p:spPr>
          <p:txBody>
            <a:bodyPr rtlCol="0" anchor="ctr"/>
            <a:lstStyle/>
            <a:p>
              <a:endParaRPr lang="es-MX" sz="1050" dirty="0"/>
            </a:p>
          </p:txBody>
        </p:sp>
        <p:sp>
          <p:nvSpPr>
            <p:cNvPr id="160" name="Forma libre 43">
              <a:extLst>
                <a:ext uri="{FF2B5EF4-FFF2-40B4-BE49-F238E27FC236}">
                  <a16:creationId xmlns:a16="http://schemas.microsoft.com/office/drawing/2014/main" id="{A55D4CAA-3749-E9A1-7068-A23F6905F15E}"/>
                </a:ext>
              </a:extLst>
            </p:cNvPr>
            <p:cNvSpPr/>
            <p:nvPr/>
          </p:nvSpPr>
          <p:spPr>
            <a:xfrm>
              <a:off x="4348353" y="3792156"/>
              <a:ext cx="623125" cy="1977275"/>
            </a:xfrm>
            <a:custGeom>
              <a:avLst/>
              <a:gdLst>
                <a:gd name="connsiteX0" fmla="*/ 587883 w 623125"/>
                <a:gd name="connsiteY0" fmla="*/ 43561 h 1977275"/>
                <a:gd name="connsiteX1" fmla="*/ 589915 w 623125"/>
                <a:gd name="connsiteY1" fmla="*/ 334264 h 1977275"/>
                <a:gd name="connsiteX2" fmla="*/ 623125 w 623125"/>
                <a:gd name="connsiteY2" fmla="*/ 1045464 h 1977275"/>
                <a:gd name="connsiteX3" fmla="*/ 160528 w 623125"/>
                <a:gd name="connsiteY3" fmla="*/ 1918716 h 1977275"/>
                <a:gd name="connsiteX4" fmla="*/ 154495 w 623125"/>
                <a:gd name="connsiteY4" fmla="*/ 1973644 h 1977275"/>
                <a:gd name="connsiteX5" fmla="*/ 134366 w 623125"/>
                <a:gd name="connsiteY5" fmla="*/ 1976184 h 1977275"/>
                <a:gd name="connsiteX6" fmla="*/ 0 w 623125"/>
                <a:gd name="connsiteY6" fmla="*/ 1891094 h 1977275"/>
                <a:gd name="connsiteX7" fmla="*/ 118808 w 623125"/>
                <a:gd name="connsiteY7" fmla="*/ 1543431 h 1977275"/>
                <a:gd name="connsiteX8" fmla="*/ 252158 w 623125"/>
                <a:gd name="connsiteY8" fmla="*/ 1244156 h 1977275"/>
                <a:gd name="connsiteX9" fmla="*/ 271208 w 623125"/>
                <a:gd name="connsiteY9" fmla="*/ 1211390 h 1977275"/>
                <a:gd name="connsiteX10" fmla="*/ 376428 w 623125"/>
                <a:gd name="connsiteY10" fmla="*/ 1063752 h 1977275"/>
                <a:gd name="connsiteX11" fmla="*/ 283781 w 623125"/>
                <a:gd name="connsiteY11" fmla="*/ 598107 h 1977275"/>
                <a:gd name="connsiteX12" fmla="*/ 304927 w 623125"/>
                <a:gd name="connsiteY12" fmla="*/ 129032 h 1977275"/>
                <a:gd name="connsiteX13" fmla="*/ 393827 w 623125"/>
                <a:gd name="connsiteY13" fmla="*/ 0 h 1977275"/>
                <a:gd name="connsiteX14" fmla="*/ 587883 w 623125"/>
                <a:gd name="connsiteY14" fmla="*/ 43561 h 197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3125" h="1977275">
                  <a:moveTo>
                    <a:pt x="587883" y="43561"/>
                  </a:moveTo>
                  <a:cubicBezTo>
                    <a:pt x="588391" y="140272"/>
                    <a:pt x="589407" y="237553"/>
                    <a:pt x="589915" y="334264"/>
                  </a:cubicBezTo>
                  <a:cubicBezTo>
                    <a:pt x="600964" y="571119"/>
                    <a:pt x="612034" y="808186"/>
                    <a:pt x="623125" y="1045464"/>
                  </a:cubicBezTo>
                  <a:cubicBezTo>
                    <a:pt x="469074" y="1336717"/>
                    <a:pt x="314875" y="1627801"/>
                    <a:pt x="160528" y="1918716"/>
                  </a:cubicBezTo>
                  <a:cubicBezTo>
                    <a:pt x="171640" y="1942402"/>
                    <a:pt x="166878" y="1965579"/>
                    <a:pt x="154495" y="1973644"/>
                  </a:cubicBezTo>
                  <a:cubicBezTo>
                    <a:pt x="148461" y="1977342"/>
                    <a:pt x="141129" y="1978267"/>
                    <a:pt x="134366" y="1976184"/>
                  </a:cubicBezTo>
                  <a:cubicBezTo>
                    <a:pt x="78061" y="1972394"/>
                    <a:pt x="27497" y="1940373"/>
                    <a:pt x="0" y="1891094"/>
                  </a:cubicBezTo>
                  <a:cubicBezTo>
                    <a:pt x="42799" y="1750060"/>
                    <a:pt x="85026" y="1632648"/>
                    <a:pt x="118808" y="1543431"/>
                  </a:cubicBezTo>
                  <a:cubicBezTo>
                    <a:pt x="181165" y="1378331"/>
                    <a:pt x="222440" y="1296543"/>
                    <a:pt x="252158" y="1244156"/>
                  </a:cubicBezTo>
                  <a:cubicBezTo>
                    <a:pt x="261747" y="1227519"/>
                    <a:pt x="271208" y="1211390"/>
                    <a:pt x="271208" y="1211390"/>
                  </a:cubicBezTo>
                  <a:cubicBezTo>
                    <a:pt x="302942" y="1159880"/>
                    <a:pt x="338094" y="1110557"/>
                    <a:pt x="376428" y="1063752"/>
                  </a:cubicBezTo>
                  <a:cubicBezTo>
                    <a:pt x="435800" y="984631"/>
                    <a:pt x="335153" y="851598"/>
                    <a:pt x="283781" y="598107"/>
                  </a:cubicBezTo>
                  <a:cubicBezTo>
                    <a:pt x="257619" y="468122"/>
                    <a:pt x="224917" y="295783"/>
                    <a:pt x="304927" y="129032"/>
                  </a:cubicBezTo>
                  <a:cubicBezTo>
                    <a:pt x="327863" y="81772"/>
                    <a:pt x="357837" y="38266"/>
                    <a:pt x="393827" y="0"/>
                  </a:cubicBezTo>
                  <a:cubicBezTo>
                    <a:pt x="458597" y="14288"/>
                    <a:pt x="523494" y="28956"/>
                    <a:pt x="587883" y="43561"/>
                  </a:cubicBezTo>
                  <a:close/>
                </a:path>
              </a:pathLst>
            </a:custGeom>
            <a:solidFill>
              <a:srgbClr val="3A83FF"/>
            </a:solidFill>
            <a:ln w="6350" cap="flat">
              <a:noFill/>
              <a:prstDash val="solid"/>
              <a:miter/>
            </a:ln>
          </p:spPr>
          <p:txBody>
            <a:bodyPr rtlCol="0" anchor="ctr"/>
            <a:lstStyle/>
            <a:p>
              <a:endParaRPr lang="es-MX" sz="1050"/>
            </a:p>
          </p:txBody>
        </p:sp>
        <p:sp>
          <p:nvSpPr>
            <p:cNvPr id="161" name="Forma libre 44">
              <a:extLst>
                <a:ext uri="{FF2B5EF4-FFF2-40B4-BE49-F238E27FC236}">
                  <a16:creationId xmlns:a16="http://schemas.microsoft.com/office/drawing/2014/main" id="{B0F342A4-E9A4-D9B2-4B04-ACB0757690E5}"/>
                </a:ext>
              </a:extLst>
            </p:cNvPr>
            <p:cNvSpPr/>
            <p:nvPr/>
          </p:nvSpPr>
          <p:spPr>
            <a:xfrm>
              <a:off x="5067300" y="3163442"/>
              <a:ext cx="513016" cy="556476"/>
            </a:xfrm>
            <a:custGeom>
              <a:avLst/>
              <a:gdLst>
                <a:gd name="connsiteX0" fmla="*/ 0 w 513016"/>
                <a:gd name="connsiteY0" fmla="*/ 389128 h 556476"/>
                <a:gd name="connsiteX1" fmla="*/ 135699 w 513016"/>
                <a:gd name="connsiteY1" fmla="*/ 540004 h 556476"/>
                <a:gd name="connsiteX2" fmla="*/ 257747 w 513016"/>
                <a:gd name="connsiteY2" fmla="*/ 512826 h 556476"/>
                <a:gd name="connsiteX3" fmla="*/ 513016 w 513016"/>
                <a:gd name="connsiteY3" fmla="*/ 96520 h 556476"/>
                <a:gd name="connsiteX4" fmla="*/ 474916 w 513016"/>
                <a:gd name="connsiteY4" fmla="*/ 0 h 556476"/>
                <a:gd name="connsiteX5" fmla="*/ 350838 w 513016"/>
                <a:gd name="connsiteY5" fmla="*/ 168910 h 556476"/>
                <a:gd name="connsiteX6" fmla="*/ 199517 w 513016"/>
                <a:gd name="connsiteY6" fmla="*/ 320802 h 556476"/>
                <a:gd name="connsiteX7" fmla="*/ 127381 w 513016"/>
                <a:gd name="connsiteY7" fmla="*/ 233807 h 556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3016" h="556476">
                  <a:moveTo>
                    <a:pt x="0" y="389128"/>
                  </a:moveTo>
                  <a:lnTo>
                    <a:pt x="135699" y="540004"/>
                  </a:lnTo>
                  <a:cubicBezTo>
                    <a:pt x="135699" y="540004"/>
                    <a:pt x="187642" y="591312"/>
                    <a:pt x="257747" y="512826"/>
                  </a:cubicBezTo>
                  <a:cubicBezTo>
                    <a:pt x="327851" y="434340"/>
                    <a:pt x="513016" y="96520"/>
                    <a:pt x="513016" y="96520"/>
                  </a:cubicBezTo>
                  <a:lnTo>
                    <a:pt x="474916" y="0"/>
                  </a:lnTo>
                  <a:cubicBezTo>
                    <a:pt x="418402" y="76899"/>
                    <a:pt x="375031" y="135763"/>
                    <a:pt x="350838" y="168910"/>
                  </a:cubicBezTo>
                  <a:cubicBezTo>
                    <a:pt x="274193" y="272986"/>
                    <a:pt x="234823" y="325310"/>
                    <a:pt x="199517" y="320802"/>
                  </a:cubicBezTo>
                  <a:cubicBezTo>
                    <a:pt x="185357" y="319278"/>
                    <a:pt x="155639" y="308102"/>
                    <a:pt x="127381" y="233807"/>
                  </a:cubicBezTo>
                  <a:close/>
                </a:path>
              </a:pathLst>
            </a:custGeom>
            <a:solidFill>
              <a:srgbClr val="A35A53"/>
            </a:solidFill>
            <a:ln w="6350" cap="flat">
              <a:noFill/>
              <a:prstDash val="solid"/>
              <a:miter/>
            </a:ln>
          </p:spPr>
          <p:txBody>
            <a:bodyPr rtlCol="0" anchor="ctr"/>
            <a:lstStyle/>
            <a:p>
              <a:endParaRPr lang="es-MX" sz="1050"/>
            </a:p>
          </p:txBody>
        </p:sp>
        <p:sp>
          <p:nvSpPr>
            <p:cNvPr id="162" name="Forma libre 45">
              <a:extLst>
                <a:ext uri="{FF2B5EF4-FFF2-40B4-BE49-F238E27FC236}">
                  <a16:creationId xmlns:a16="http://schemas.microsoft.com/office/drawing/2014/main" id="{443EAFA1-AA43-E827-D881-07E024988868}"/>
                </a:ext>
              </a:extLst>
            </p:cNvPr>
            <p:cNvSpPr/>
            <p:nvPr/>
          </p:nvSpPr>
          <p:spPr>
            <a:xfrm>
              <a:off x="4733609" y="2806700"/>
              <a:ext cx="292920" cy="466621"/>
            </a:xfrm>
            <a:custGeom>
              <a:avLst/>
              <a:gdLst>
                <a:gd name="connsiteX0" fmla="*/ 245616 w 292920"/>
                <a:gd name="connsiteY0" fmla="*/ 0 h 466621"/>
                <a:gd name="connsiteX1" fmla="*/ 278319 w 292920"/>
                <a:gd name="connsiteY1" fmla="*/ 110871 h 466621"/>
                <a:gd name="connsiteX2" fmla="*/ 292861 w 292920"/>
                <a:gd name="connsiteY2" fmla="*/ 233870 h 466621"/>
                <a:gd name="connsiteX3" fmla="*/ 282320 w 292920"/>
                <a:gd name="connsiteY3" fmla="*/ 271970 h 466621"/>
                <a:gd name="connsiteX4" fmla="*/ 265238 w 292920"/>
                <a:gd name="connsiteY4" fmla="*/ 291592 h 466621"/>
                <a:gd name="connsiteX5" fmla="*/ 187641 w 292920"/>
                <a:gd name="connsiteY5" fmla="*/ 317500 h 466621"/>
                <a:gd name="connsiteX6" fmla="*/ 220851 w 292920"/>
                <a:gd name="connsiteY6" fmla="*/ 404686 h 466621"/>
                <a:gd name="connsiteX7" fmla="*/ 153478 w 292920"/>
                <a:gd name="connsiteY7" fmla="*/ 463169 h 466621"/>
                <a:gd name="connsiteX8" fmla="*/ 16763 w 292920"/>
                <a:gd name="connsiteY8" fmla="*/ 394081 h 466621"/>
                <a:gd name="connsiteX9" fmla="*/ 41591 w 292920"/>
                <a:gd name="connsiteY9" fmla="*/ 243142 h 466621"/>
                <a:gd name="connsiteX10" fmla="*/ 16953 w 292920"/>
                <a:gd name="connsiteY10" fmla="*/ 236792 h 466621"/>
                <a:gd name="connsiteX11" fmla="*/ 1395 w 292920"/>
                <a:gd name="connsiteY11" fmla="*/ 191452 h 466621"/>
                <a:gd name="connsiteX12" fmla="*/ 35050 w 292920"/>
                <a:gd name="connsiteY12" fmla="*/ 157670 h 466621"/>
                <a:gd name="connsiteX13" fmla="*/ 59688 w 292920"/>
                <a:gd name="connsiteY13" fmla="*/ 171260 h 466621"/>
                <a:gd name="connsiteX14" fmla="*/ 79691 w 292920"/>
                <a:gd name="connsiteY14" fmla="*/ 51626 h 466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2920" h="466621">
                  <a:moveTo>
                    <a:pt x="245616" y="0"/>
                  </a:moveTo>
                  <a:cubicBezTo>
                    <a:pt x="259458" y="36025"/>
                    <a:pt x="270393" y="73101"/>
                    <a:pt x="278319" y="110871"/>
                  </a:cubicBezTo>
                  <a:cubicBezTo>
                    <a:pt x="286806" y="151358"/>
                    <a:pt x="291672" y="192520"/>
                    <a:pt x="292861" y="233870"/>
                  </a:cubicBezTo>
                  <a:cubicBezTo>
                    <a:pt x="293446" y="247364"/>
                    <a:pt x="289757" y="260697"/>
                    <a:pt x="282320" y="271970"/>
                  </a:cubicBezTo>
                  <a:cubicBezTo>
                    <a:pt x="277499" y="279223"/>
                    <a:pt x="271758" y="285818"/>
                    <a:pt x="265238" y="291592"/>
                  </a:cubicBezTo>
                  <a:cubicBezTo>
                    <a:pt x="243773" y="310074"/>
                    <a:pt x="215904" y="319379"/>
                    <a:pt x="187641" y="317500"/>
                  </a:cubicBezTo>
                  <a:cubicBezTo>
                    <a:pt x="198690" y="346710"/>
                    <a:pt x="209802" y="375476"/>
                    <a:pt x="220851" y="404686"/>
                  </a:cubicBezTo>
                  <a:cubicBezTo>
                    <a:pt x="216280" y="413258"/>
                    <a:pt x="195451" y="451548"/>
                    <a:pt x="153478" y="463169"/>
                  </a:cubicBezTo>
                  <a:cubicBezTo>
                    <a:pt x="104710" y="476758"/>
                    <a:pt x="46925" y="449516"/>
                    <a:pt x="16763" y="394081"/>
                  </a:cubicBezTo>
                  <a:lnTo>
                    <a:pt x="41591" y="243142"/>
                  </a:lnTo>
                  <a:cubicBezTo>
                    <a:pt x="32923" y="243588"/>
                    <a:pt x="24326" y="241372"/>
                    <a:pt x="16953" y="236792"/>
                  </a:cubicBezTo>
                  <a:cubicBezTo>
                    <a:pt x="3142" y="226167"/>
                    <a:pt x="-2983" y="208318"/>
                    <a:pt x="1395" y="191452"/>
                  </a:cubicBezTo>
                  <a:cubicBezTo>
                    <a:pt x="4888" y="176848"/>
                    <a:pt x="16953" y="157163"/>
                    <a:pt x="35050" y="157670"/>
                  </a:cubicBezTo>
                  <a:cubicBezTo>
                    <a:pt x="44848" y="158402"/>
                    <a:pt x="53843" y="163362"/>
                    <a:pt x="59688" y="171260"/>
                  </a:cubicBezTo>
                  <a:lnTo>
                    <a:pt x="79691" y="51626"/>
                  </a:lnTo>
                  <a:close/>
                </a:path>
              </a:pathLst>
            </a:custGeom>
            <a:solidFill>
              <a:srgbClr val="A35A53"/>
            </a:solidFill>
            <a:ln w="6350" cap="flat">
              <a:noFill/>
              <a:prstDash val="solid"/>
              <a:miter/>
            </a:ln>
          </p:spPr>
          <p:txBody>
            <a:bodyPr rtlCol="0" anchor="ctr"/>
            <a:lstStyle/>
            <a:p>
              <a:endParaRPr lang="es-MX" sz="1050"/>
            </a:p>
          </p:txBody>
        </p:sp>
        <p:sp>
          <p:nvSpPr>
            <p:cNvPr id="163" name="Forma libre 46">
              <a:extLst>
                <a:ext uri="{FF2B5EF4-FFF2-40B4-BE49-F238E27FC236}">
                  <a16:creationId xmlns:a16="http://schemas.microsoft.com/office/drawing/2014/main" id="{A216C170-8789-8391-9519-5A80404C920E}"/>
                </a:ext>
              </a:extLst>
            </p:cNvPr>
            <p:cNvSpPr/>
            <p:nvPr/>
          </p:nvSpPr>
          <p:spPr>
            <a:xfrm>
              <a:off x="4652481" y="2723349"/>
              <a:ext cx="345081" cy="359385"/>
            </a:xfrm>
            <a:custGeom>
              <a:avLst/>
              <a:gdLst>
                <a:gd name="connsiteX0" fmla="*/ 120560 w 345081"/>
                <a:gd name="connsiteY0" fmla="*/ 254801 h 359385"/>
                <a:gd name="connsiteX1" fmla="*/ 146722 w 345081"/>
                <a:gd name="connsiteY1" fmla="*/ 281979 h 359385"/>
                <a:gd name="connsiteX2" fmla="*/ 199046 w 345081"/>
                <a:gd name="connsiteY2" fmla="*/ 163043 h 359385"/>
                <a:gd name="connsiteX3" fmla="*/ 316330 w 345081"/>
                <a:gd name="connsiteY3" fmla="*/ 148438 h 359385"/>
                <a:gd name="connsiteX4" fmla="*/ 331951 w 345081"/>
                <a:gd name="connsiteY4" fmla="*/ 118212 h 359385"/>
                <a:gd name="connsiteX5" fmla="*/ 344016 w 345081"/>
                <a:gd name="connsiteY5" fmla="*/ 139866 h 359385"/>
                <a:gd name="connsiteX6" fmla="*/ 326935 w 345081"/>
                <a:gd name="connsiteY6" fmla="*/ 57316 h 359385"/>
                <a:gd name="connsiteX7" fmla="*/ 269785 w 345081"/>
                <a:gd name="connsiteY7" fmla="*/ 6516 h 359385"/>
                <a:gd name="connsiteX8" fmla="*/ 218985 w 345081"/>
                <a:gd name="connsiteY8" fmla="*/ 3531 h 359385"/>
                <a:gd name="connsiteX9" fmla="*/ 114337 w 345081"/>
                <a:gd name="connsiteY9" fmla="*/ 50902 h 359385"/>
                <a:gd name="connsiteX10" fmla="*/ 2132 w 345081"/>
                <a:gd name="connsiteY10" fmla="*/ 156249 h 359385"/>
                <a:gd name="connsiteX11" fmla="*/ 22262 w 345081"/>
                <a:gd name="connsiteY11" fmla="*/ 249975 h 359385"/>
                <a:gd name="connsiteX12" fmla="*/ 115352 w 345081"/>
                <a:gd name="connsiteY12" fmla="*/ 359385 h 359385"/>
                <a:gd name="connsiteX13" fmla="*/ 120369 w 345081"/>
                <a:gd name="connsiteY13" fmla="*/ 328651 h 359385"/>
                <a:gd name="connsiteX14" fmla="*/ 95731 w 345081"/>
                <a:gd name="connsiteY14" fmla="*/ 322301 h 359385"/>
                <a:gd name="connsiteX15" fmla="*/ 86651 w 345081"/>
                <a:gd name="connsiteY15" fmla="*/ 269914 h 359385"/>
                <a:gd name="connsiteX16" fmla="*/ 120560 w 345081"/>
                <a:gd name="connsiteY16" fmla="*/ 254801 h 359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5081" h="359385">
                  <a:moveTo>
                    <a:pt x="120560" y="254801"/>
                  </a:moveTo>
                  <a:cubicBezTo>
                    <a:pt x="133997" y="257694"/>
                    <a:pt x="144342" y="268441"/>
                    <a:pt x="146722" y="281979"/>
                  </a:cubicBezTo>
                  <a:cubicBezTo>
                    <a:pt x="146722" y="281979"/>
                    <a:pt x="232320" y="280518"/>
                    <a:pt x="199046" y="163043"/>
                  </a:cubicBezTo>
                  <a:cubicBezTo>
                    <a:pt x="245401" y="180696"/>
                    <a:pt x="292200" y="175172"/>
                    <a:pt x="316330" y="148438"/>
                  </a:cubicBezTo>
                  <a:cubicBezTo>
                    <a:pt x="323848" y="139736"/>
                    <a:pt x="329201" y="129379"/>
                    <a:pt x="331951" y="118212"/>
                  </a:cubicBezTo>
                  <a:lnTo>
                    <a:pt x="344016" y="139866"/>
                  </a:lnTo>
                  <a:cubicBezTo>
                    <a:pt x="347720" y="111213"/>
                    <a:pt x="341705" y="82146"/>
                    <a:pt x="326935" y="57316"/>
                  </a:cubicBezTo>
                  <a:cubicBezTo>
                    <a:pt x="313290" y="35135"/>
                    <a:pt x="293412" y="17466"/>
                    <a:pt x="269785" y="6516"/>
                  </a:cubicBezTo>
                  <a:cubicBezTo>
                    <a:pt x="253867" y="-983"/>
                    <a:pt x="235670" y="-2052"/>
                    <a:pt x="218985" y="3531"/>
                  </a:cubicBezTo>
                  <a:cubicBezTo>
                    <a:pt x="182529" y="15589"/>
                    <a:pt x="147452" y="31467"/>
                    <a:pt x="114337" y="50902"/>
                  </a:cubicBezTo>
                  <a:cubicBezTo>
                    <a:pt x="54964" y="85192"/>
                    <a:pt x="12165" y="110338"/>
                    <a:pt x="2132" y="156249"/>
                  </a:cubicBezTo>
                  <a:cubicBezTo>
                    <a:pt x="-5424" y="190539"/>
                    <a:pt x="8482" y="220257"/>
                    <a:pt x="22262" y="249975"/>
                  </a:cubicBezTo>
                  <a:cubicBezTo>
                    <a:pt x="43280" y="293900"/>
                    <a:pt x="75360" y="331604"/>
                    <a:pt x="115352" y="359385"/>
                  </a:cubicBezTo>
                  <a:lnTo>
                    <a:pt x="120369" y="328651"/>
                  </a:lnTo>
                  <a:cubicBezTo>
                    <a:pt x="111654" y="329652"/>
                    <a:pt x="102877" y="327390"/>
                    <a:pt x="95731" y="322301"/>
                  </a:cubicBezTo>
                  <a:cubicBezTo>
                    <a:pt x="80618" y="311252"/>
                    <a:pt x="74586" y="286043"/>
                    <a:pt x="86651" y="269914"/>
                  </a:cubicBezTo>
                  <a:cubicBezTo>
                    <a:pt x="93808" y="258425"/>
                    <a:pt x="107231" y="252442"/>
                    <a:pt x="120560" y="254801"/>
                  </a:cubicBezTo>
                  <a:close/>
                </a:path>
              </a:pathLst>
            </a:custGeom>
            <a:solidFill>
              <a:srgbClr val="21222D"/>
            </a:solidFill>
            <a:ln w="6350" cap="flat">
              <a:noFill/>
              <a:prstDash val="solid"/>
              <a:miter/>
            </a:ln>
          </p:spPr>
          <p:txBody>
            <a:bodyPr rtlCol="0" anchor="ctr"/>
            <a:lstStyle/>
            <a:p>
              <a:endParaRPr lang="es-MX" sz="1050"/>
            </a:p>
          </p:txBody>
        </p:sp>
        <p:sp>
          <p:nvSpPr>
            <p:cNvPr id="164" name="Forma libre 47">
              <a:extLst>
                <a:ext uri="{FF2B5EF4-FFF2-40B4-BE49-F238E27FC236}">
                  <a16:creationId xmlns:a16="http://schemas.microsoft.com/office/drawing/2014/main" id="{44AE2083-47FF-473A-EB5E-714F58220E74}"/>
                </a:ext>
              </a:extLst>
            </p:cNvPr>
            <p:cNvSpPr/>
            <p:nvPr/>
          </p:nvSpPr>
          <p:spPr>
            <a:xfrm>
              <a:off x="4895850" y="2916885"/>
              <a:ext cx="37719" cy="23164"/>
            </a:xfrm>
            <a:custGeom>
              <a:avLst/>
              <a:gdLst>
                <a:gd name="connsiteX0" fmla="*/ 0 w 37719"/>
                <a:gd name="connsiteY0" fmla="*/ 23164 h 23164"/>
                <a:gd name="connsiteX1" fmla="*/ 37719 w 37719"/>
                <a:gd name="connsiteY1" fmla="*/ 1256 h 23164"/>
              </a:gdLst>
              <a:ahLst/>
              <a:cxnLst>
                <a:cxn ang="0">
                  <a:pos x="connsiteX0" y="connsiteY0"/>
                </a:cxn>
                <a:cxn ang="0">
                  <a:pos x="connsiteX1" y="connsiteY1"/>
                </a:cxn>
              </a:cxnLst>
              <a:rect l="l" t="t" r="r" b="b"/>
              <a:pathLst>
                <a:path w="37719" h="23164">
                  <a:moveTo>
                    <a:pt x="0" y="23164"/>
                  </a:moveTo>
                  <a:cubicBezTo>
                    <a:pt x="0" y="23164"/>
                    <a:pt x="11938" y="-6363"/>
                    <a:pt x="37719" y="1256"/>
                  </a:cubicBezTo>
                  <a:close/>
                </a:path>
              </a:pathLst>
            </a:custGeom>
            <a:solidFill>
              <a:srgbClr val="21222D"/>
            </a:solidFill>
            <a:ln w="6350" cap="flat">
              <a:noFill/>
              <a:prstDash val="solid"/>
              <a:miter/>
            </a:ln>
          </p:spPr>
          <p:txBody>
            <a:bodyPr rtlCol="0" anchor="ctr"/>
            <a:lstStyle/>
            <a:p>
              <a:endParaRPr lang="es-MX" sz="1050"/>
            </a:p>
          </p:txBody>
        </p:sp>
        <p:sp>
          <p:nvSpPr>
            <p:cNvPr id="165" name="Forma libre 48">
              <a:extLst>
                <a:ext uri="{FF2B5EF4-FFF2-40B4-BE49-F238E27FC236}">
                  <a16:creationId xmlns:a16="http://schemas.microsoft.com/office/drawing/2014/main" id="{69629B38-420E-7A5F-842E-77832931AFA4}"/>
                </a:ext>
              </a:extLst>
            </p:cNvPr>
            <p:cNvSpPr/>
            <p:nvPr/>
          </p:nvSpPr>
          <p:spPr>
            <a:xfrm>
              <a:off x="4965700" y="2899678"/>
              <a:ext cx="40576" cy="8685"/>
            </a:xfrm>
            <a:custGeom>
              <a:avLst/>
              <a:gdLst>
                <a:gd name="connsiteX0" fmla="*/ 0 w 40576"/>
                <a:gd name="connsiteY0" fmla="*/ 8177 h 8685"/>
                <a:gd name="connsiteX1" fmla="*/ 40577 w 40576"/>
                <a:gd name="connsiteY1" fmla="*/ 8685 h 8685"/>
              </a:gdLst>
              <a:ahLst/>
              <a:cxnLst>
                <a:cxn ang="0">
                  <a:pos x="connsiteX0" y="connsiteY0"/>
                </a:cxn>
                <a:cxn ang="0">
                  <a:pos x="connsiteX1" y="connsiteY1"/>
                </a:cxn>
              </a:cxnLst>
              <a:rect l="l" t="t" r="r" b="b"/>
              <a:pathLst>
                <a:path w="40576" h="8685">
                  <a:moveTo>
                    <a:pt x="0" y="8177"/>
                  </a:moveTo>
                  <a:cubicBezTo>
                    <a:pt x="0" y="8177"/>
                    <a:pt x="22542" y="-10555"/>
                    <a:pt x="40577" y="8685"/>
                  </a:cubicBezTo>
                  <a:close/>
                </a:path>
              </a:pathLst>
            </a:custGeom>
            <a:solidFill>
              <a:srgbClr val="21222D"/>
            </a:solidFill>
            <a:ln w="6350" cap="flat">
              <a:noFill/>
              <a:prstDash val="solid"/>
              <a:miter/>
            </a:ln>
          </p:spPr>
          <p:txBody>
            <a:bodyPr rtlCol="0" anchor="ctr"/>
            <a:lstStyle/>
            <a:p>
              <a:endParaRPr lang="es-MX" sz="1050"/>
            </a:p>
          </p:txBody>
        </p:sp>
        <p:sp>
          <p:nvSpPr>
            <p:cNvPr id="166" name="Forma libre 49">
              <a:extLst>
                <a:ext uri="{FF2B5EF4-FFF2-40B4-BE49-F238E27FC236}">
                  <a16:creationId xmlns:a16="http://schemas.microsoft.com/office/drawing/2014/main" id="{E567F47F-CE35-5974-8CD1-17D90C3B5DFE}"/>
                </a:ext>
              </a:extLst>
            </p:cNvPr>
            <p:cNvSpPr/>
            <p:nvPr/>
          </p:nvSpPr>
          <p:spPr>
            <a:xfrm>
              <a:off x="4962768" y="3012856"/>
              <a:ext cx="31943" cy="23057"/>
            </a:xfrm>
            <a:custGeom>
              <a:avLst/>
              <a:gdLst>
                <a:gd name="connsiteX0" fmla="*/ 709 w 31943"/>
                <a:gd name="connsiteY0" fmla="*/ 12918 h 23057"/>
                <a:gd name="connsiteX1" fmla="*/ 19759 w 31943"/>
                <a:gd name="connsiteY1" fmla="*/ 22761 h 23057"/>
                <a:gd name="connsiteX2" fmla="*/ 31824 w 31943"/>
                <a:gd name="connsiteY2" fmla="*/ 12918 h 23057"/>
                <a:gd name="connsiteX3" fmla="*/ 18171 w 31943"/>
                <a:gd name="connsiteY3" fmla="*/ 6568 h 23057"/>
                <a:gd name="connsiteX4" fmla="*/ 3947 w 31943"/>
                <a:gd name="connsiteY4" fmla="*/ 218 h 23057"/>
                <a:gd name="connsiteX5" fmla="*/ 709 w 31943"/>
                <a:gd name="connsiteY5" fmla="*/ 12918 h 2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943" h="23057">
                  <a:moveTo>
                    <a:pt x="709" y="12918"/>
                  </a:moveTo>
                  <a:cubicBezTo>
                    <a:pt x="4060" y="20171"/>
                    <a:pt x="11905" y="24224"/>
                    <a:pt x="19759" y="22761"/>
                  </a:cubicBezTo>
                  <a:cubicBezTo>
                    <a:pt x="26553" y="21808"/>
                    <a:pt x="32903" y="16411"/>
                    <a:pt x="31824" y="12918"/>
                  </a:cubicBezTo>
                  <a:cubicBezTo>
                    <a:pt x="31315" y="10442"/>
                    <a:pt x="27125" y="10950"/>
                    <a:pt x="18171" y="6568"/>
                  </a:cubicBezTo>
                  <a:cubicBezTo>
                    <a:pt x="9218" y="2187"/>
                    <a:pt x="6551" y="-861"/>
                    <a:pt x="3947" y="218"/>
                  </a:cubicBezTo>
                  <a:cubicBezTo>
                    <a:pt x="201" y="1552"/>
                    <a:pt x="-879" y="7965"/>
                    <a:pt x="709" y="12918"/>
                  </a:cubicBezTo>
                  <a:close/>
                </a:path>
              </a:pathLst>
            </a:custGeom>
            <a:solidFill>
              <a:srgbClr val="7C3A3A"/>
            </a:solidFill>
            <a:ln w="6350" cap="flat">
              <a:noFill/>
              <a:prstDash val="solid"/>
              <a:miter/>
            </a:ln>
          </p:spPr>
          <p:txBody>
            <a:bodyPr rtlCol="0" anchor="ctr"/>
            <a:lstStyle/>
            <a:p>
              <a:endParaRPr lang="es-MX" sz="1050"/>
            </a:p>
          </p:txBody>
        </p:sp>
        <p:sp>
          <p:nvSpPr>
            <p:cNvPr id="167" name="Forma libre 50">
              <a:extLst>
                <a:ext uri="{FF2B5EF4-FFF2-40B4-BE49-F238E27FC236}">
                  <a16:creationId xmlns:a16="http://schemas.microsoft.com/office/drawing/2014/main" id="{A1D119EE-3498-61F8-9FE5-67DD6E9A88D2}"/>
                </a:ext>
              </a:extLst>
            </p:cNvPr>
            <p:cNvSpPr/>
            <p:nvPr/>
          </p:nvSpPr>
          <p:spPr>
            <a:xfrm>
              <a:off x="4934482" y="2951069"/>
              <a:ext cx="9531" cy="15482"/>
            </a:xfrm>
            <a:custGeom>
              <a:avLst/>
              <a:gdLst>
                <a:gd name="connsiteX0" fmla="*/ 9056 w 9531"/>
                <a:gd name="connsiteY0" fmla="*/ 6443 h 15482"/>
                <a:gd name="connsiteX1" fmla="*/ 6770 w 9531"/>
                <a:gd name="connsiteY1" fmla="*/ 15397 h 15482"/>
                <a:gd name="connsiteX2" fmla="*/ 420 w 9531"/>
                <a:gd name="connsiteY2" fmla="*/ 9047 h 15482"/>
                <a:gd name="connsiteX3" fmla="*/ 2769 w 9531"/>
                <a:gd name="connsiteY3" fmla="*/ 93 h 15482"/>
                <a:gd name="connsiteX4" fmla="*/ 9056 w 9531"/>
                <a:gd name="connsiteY4" fmla="*/ 6443 h 15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31" h="15482">
                  <a:moveTo>
                    <a:pt x="9056" y="6443"/>
                  </a:moveTo>
                  <a:cubicBezTo>
                    <a:pt x="10262" y="10761"/>
                    <a:pt x="9056" y="14762"/>
                    <a:pt x="6770" y="15397"/>
                  </a:cubicBezTo>
                  <a:cubicBezTo>
                    <a:pt x="4484" y="16032"/>
                    <a:pt x="1499" y="13047"/>
                    <a:pt x="420" y="9047"/>
                  </a:cubicBezTo>
                  <a:cubicBezTo>
                    <a:pt x="-660" y="5046"/>
                    <a:pt x="420" y="728"/>
                    <a:pt x="2769" y="93"/>
                  </a:cubicBezTo>
                  <a:cubicBezTo>
                    <a:pt x="5119" y="-542"/>
                    <a:pt x="7913" y="2125"/>
                    <a:pt x="9056" y="6443"/>
                  </a:cubicBezTo>
                  <a:close/>
                </a:path>
              </a:pathLst>
            </a:custGeom>
            <a:solidFill>
              <a:srgbClr val="21222D"/>
            </a:solidFill>
            <a:ln w="6350" cap="flat">
              <a:noFill/>
              <a:prstDash val="solid"/>
              <a:miter/>
            </a:ln>
          </p:spPr>
          <p:txBody>
            <a:bodyPr rtlCol="0" anchor="ctr"/>
            <a:lstStyle/>
            <a:p>
              <a:endParaRPr lang="es-MX" sz="1050"/>
            </a:p>
          </p:txBody>
        </p:sp>
        <p:sp>
          <p:nvSpPr>
            <p:cNvPr id="168" name="Forma libre 51">
              <a:extLst>
                <a:ext uri="{FF2B5EF4-FFF2-40B4-BE49-F238E27FC236}">
                  <a16:creationId xmlns:a16="http://schemas.microsoft.com/office/drawing/2014/main" id="{92DA870C-32C2-2D2E-735C-A6F2A20E8031}"/>
                </a:ext>
              </a:extLst>
            </p:cNvPr>
            <p:cNvSpPr/>
            <p:nvPr/>
          </p:nvSpPr>
          <p:spPr>
            <a:xfrm>
              <a:off x="4996901" y="2936464"/>
              <a:ext cx="9567" cy="15481"/>
            </a:xfrm>
            <a:custGeom>
              <a:avLst/>
              <a:gdLst>
                <a:gd name="connsiteX0" fmla="*/ 9120 w 9567"/>
                <a:gd name="connsiteY0" fmla="*/ 6443 h 15481"/>
                <a:gd name="connsiteX1" fmla="*/ 6771 w 9567"/>
                <a:gd name="connsiteY1" fmla="*/ 15396 h 15481"/>
                <a:gd name="connsiteX2" fmla="*/ 421 w 9567"/>
                <a:gd name="connsiteY2" fmla="*/ 9046 h 15481"/>
                <a:gd name="connsiteX3" fmla="*/ 2707 w 9567"/>
                <a:gd name="connsiteY3" fmla="*/ 93 h 15481"/>
                <a:gd name="connsiteX4" fmla="*/ 9120 w 9567"/>
                <a:gd name="connsiteY4" fmla="*/ 6443 h 15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7" h="15481">
                  <a:moveTo>
                    <a:pt x="9120" y="6443"/>
                  </a:moveTo>
                  <a:cubicBezTo>
                    <a:pt x="10264" y="10761"/>
                    <a:pt x="9120" y="14762"/>
                    <a:pt x="6771" y="15396"/>
                  </a:cubicBezTo>
                  <a:cubicBezTo>
                    <a:pt x="4422" y="16031"/>
                    <a:pt x="1501" y="13047"/>
                    <a:pt x="421" y="9046"/>
                  </a:cubicBezTo>
                  <a:cubicBezTo>
                    <a:pt x="-658" y="5046"/>
                    <a:pt x="421" y="728"/>
                    <a:pt x="2707" y="93"/>
                  </a:cubicBezTo>
                  <a:cubicBezTo>
                    <a:pt x="4993" y="-542"/>
                    <a:pt x="7978" y="2125"/>
                    <a:pt x="9120" y="6443"/>
                  </a:cubicBezTo>
                  <a:close/>
                </a:path>
              </a:pathLst>
            </a:custGeom>
            <a:solidFill>
              <a:srgbClr val="21222D"/>
            </a:solidFill>
            <a:ln w="6350" cap="flat">
              <a:noFill/>
              <a:prstDash val="solid"/>
              <a:miter/>
            </a:ln>
          </p:spPr>
          <p:txBody>
            <a:bodyPr rtlCol="0" anchor="ctr"/>
            <a:lstStyle/>
            <a:p>
              <a:endParaRPr lang="es-MX" sz="1050"/>
            </a:p>
          </p:txBody>
        </p:sp>
        <p:sp>
          <p:nvSpPr>
            <p:cNvPr id="169" name="Forma libre 52">
              <a:extLst>
                <a:ext uri="{FF2B5EF4-FFF2-40B4-BE49-F238E27FC236}">
                  <a16:creationId xmlns:a16="http://schemas.microsoft.com/office/drawing/2014/main" id="{DD58269D-A3ED-EC75-52EB-871028191CE6}"/>
                </a:ext>
              </a:extLst>
            </p:cNvPr>
            <p:cNvSpPr/>
            <p:nvPr/>
          </p:nvSpPr>
          <p:spPr>
            <a:xfrm>
              <a:off x="4301997" y="3177691"/>
              <a:ext cx="913257" cy="800012"/>
            </a:xfrm>
            <a:custGeom>
              <a:avLst/>
              <a:gdLst>
                <a:gd name="connsiteX0" fmla="*/ 447802 w 913257"/>
                <a:gd name="connsiteY0" fmla="*/ 15914 h 800012"/>
                <a:gd name="connsiteX1" fmla="*/ 248666 w 913257"/>
                <a:gd name="connsiteY1" fmla="*/ 15914 h 800012"/>
                <a:gd name="connsiteX2" fmla="*/ 139129 w 913257"/>
                <a:gd name="connsiteY2" fmla="*/ 95416 h 800012"/>
                <a:gd name="connsiteX3" fmla="*/ 0 w 913257"/>
                <a:gd name="connsiteY3" fmla="*/ 290234 h 800012"/>
                <a:gd name="connsiteX4" fmla="*/ 207010 w 913257"/>
                <a:gd name="connsiteY4" fmla="*/ 453747 h 800012"/>
                <a:gd name="connsiteX5" fmla="*/ 301752 w 913257"/>
                <a:gd name="connsiteY5" fmla="*/ 354624 h 800012"/>
                <a:gd name="connsiteX6" fmla="*/ 328867 w 913257"/>
                <a:gd name="connsiteY6" fmla="*/ 792774 h 800012"/>
                <a:gd name="connsiteX7" fmla="*/ 599250 w 913257"/>
                <a:gd name="connsiteY7" fmla="*/ 792774 h 800012"/>
                <a:gd name="connsiteX8" fmla="*/ 772541 w 913257"/>
                <a:gd name="connsiteY8" fmla="*/ 761024 h 800012"/>
                <a:gd name="connsiteX9" fmla="*/ 772541 w 913257"/>
                <a:gd name="connsiteY9" fmla="*/ 403709 h 800012"/>
                <a:gd name="connsiteX10" fmla="*/ 913257 w 913257"/>
                <a:gd name="connsiteY10" fmla="*/ 228068 h 800012"/>
                <a:gd name="connsiteX11" fmla="*/ 833882 w 913257"/>
                <a:gd name="connsiteY11" fmla="*/ 61952 h 800012"/>
                <a:gd name="connsiteX12" fmla="*/ 792671 w 913257"/>
                <a:gd name="connsiteY12" fmla="*/ 16676 h 800012"/>
                <a:gd name="connsiteX13" fmla="*/ 720789 w 913257"/>
                <a:gd name="connsiteY13" fmla="*/ 2579 h 800012"/>
                <a:gd name="connsiteX14" fmla="*/ 638937 w 913257"/>
                <a:gd name="connsiteY14" fmla="*/ 103 h 800012"/>
                <a:gd name="connsiteX15" fmla="*/ 581787 w 913257"/>
                <a:gd name="connsiteY15" fmla="*/ 74588 h 800012"/>
                <a:gd name="connsiteX16" fmla="*/ 447802 w 913257"/>
                <a:gd name="connsiteY16" fmla="*/ 15914 h 8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13257" h="800012">
                  <a:moveTo>
                    <a:pt x="447802" y="15914"/>
                  </a:moveTo>
                  <a:lnTo>
                    <a:pt x="248666" y="15914"/>
                  </a:lnTo>
                  <a:cubicBezTo>
                    <a:pt x="248666" y="15914"/>
                    <a:pt x="207963" y="1309"/>
                    <a:pt x="139129" y="95416"/>
                  </a:cubicBezTo>
                  <a:cubicBezTo>
                    <a:pt x="70295" y="189524"/>
                    <a:pt x="0" y="290234"/>
                    <a:pt x="0" y="290234"/>
                  </a:cubicBezTo>
                  <a:cubicBezTo>
                    <a:pt x="0" y="290234"/>
                    <a:pt x="53721" y="424093"/>
                    <a:pt x="207010" y="453747"/>
                  </a:cubicBezTo>
                  <a:lnTo>
                    <a:pt x="301752" y="354624"/>
                  </a:lnTo>
                  <a:lnTo>
                    <a:pt x="328867" y="792774"/>
                  </a:lnTo>
                  <a:cubicBezTo>
                    <a:pt x="418736" y="802426"/>
                    <a:pt x="509381" y="802426"/>
                    <a:pt x="599250" y="792774"/>
                  </a:cubicBezTo>
                  <a:cubicBezTo>
                    <a:pt x="657711" y="786431"/>
                    <a:pt x="715629" y="775819"/>
                    <a:pt x="772541" y="761024"/>
                  </a:cubicBezTo>
                  <a:lnTo>
                    <a:pt x="772541" y="403709"/>
                  </a:lnTo>
                  <a:cubicBezTo>
                    <a:pt x="772541" y="403709"/>
                    <a:pt x="913257" y="351321"/>
                    <a:pt x="913257" y="228068"/>
                  </a:cubicBezTo>
                  <a:cubicBezTo>
                    <a:pt x="886651" y="172696"/>
                    <a:pt x="860489" y="117324"/>
                    <a:pt x="833882" y="61952"/>
                  </a:cubicBezTo>
                  <a:cubicBezTo>
                    <a:pt x="824748" y="43236"/>
                    <a:pt x="810448" y="27525"/>
                    <a:pt x="792671" y="16676"/>
                  </a:cubicBezTo>
                  <a:cubicBezTo>
                    <a:pt x="781622" y="10326"/>
                    <a:pt x="768033" y="5627"/>
                    <a:pt x="720789" y="2579"/>
                  </a:cubicBezTo>
                  <a:cubicBezTo>
                    <a:pt x="699707" y="1055"/>
                    <a:pt x="672084" y="-405"/>
                    <a:pt x="638937" y="103"/>
                  </a:cubicBezTo>
                  <a:cubicBezTo>
                    <a:pt x="637921" y="5119"/>
                    <a:pt x="626237" y="56427"/>
                    <a:pt x="581787" y="74588"/>
                  </a:cubicBezTo>
                  <a:cubicBezTo>
                    <a:pt x="537337" y="92750"/>
                    <a:pt x="476822" y="71286"/>
                    <a:pt x="447802" y="15914"/>
                  </a:cubicBezTo>
                  <a:close/>
                </a:path>
              </a:pathLst>
            </a:custGeom>
            <a:solidFill>
              <a:srgbClr val="A0C0FD"/>
            </a:solidFill>
            <a:ln w="6350" cap="flat">
              <a:noFill/>
              <a:prstDash val="solid"/>
              <a:miter/>
            </a:ln>
          </p:spPr>
          <p:txBody>
            <a:bodyPr rtlCol="0" anchor="ctr"/>
            <a:lstStyle/>
            <a:p>
              <a:endParaRPr lang="es-MX" sz="1050"/>
            </a:p>
          </p:txBody>
        </p:sp>
        <p:sp>
          <p:nvSpPr>
            <p:cNvPr id="170" name="Forma libre 53">
              <a:extLst>
                <a:ext uri="{FF2B5EF4-FFF2-40B4-BE49-F238E27FC236}">
                  <a16:creationId xmlns:a16="http://schemas.microsoft.com/office/drawing/2014/main" id="{63F47415-10A0-C080-F80D-8E780F6BCF46}"/>
                </a:ext>
              </a:extLst>
            </p:cNvPr>
            <p:cNvSpPr/>
            <p:nvPr/>
          </p:nvSpPr>
          <p:spPr>
            <a:xfrm>
              <a:off x="4183150" y="3485134"/>
              <a:ext cx="634658" cy="437795"/>
            </a:xfrm>
            <a:custGeom>
              <a:avLst/>
              <a:gdLst>
                <a:gd name="connsiteX0" fmla="*/ 126340 w 634658"/>
                <a:gd name="connsiteY0" fmla="*/ 0 h 437795"/>
                <a:gd name="connsiteX1" fmla="*/ 68556 w 634658"/>
                <a:gd name="connsiteY1" fmla="*/ 75184 h 437795"/>
                <a:gd name="connsiteX2" fmla="*/ 230 w 634658"/>
                <a:gd name="connsiteY2" fmla="*/ 195008 h 437795"/>
                <a:gd name="connsiteX3" fmla="*/ 421679 w 634658"/>
                <a:gd name="connsiteY3" fmla="*/ 431546 h 437795"/>
                <a:gd name="connsiteX4" fmla="*/ 514135 w 634658"/>
                <a:gd name="connsiteY4" fmla="*/ 405003 h 437795"/>
                <a:gd name="connsiteX5" fmla="*/ 550330 w 634658"/>
                <a:gd name="connsiteY5" fmla="*/ 387477 h 437795"/>
                <a:gd name="connsiteX6" fmla="*/ 590018 w 634658"/>
                <a:gd name="connsiteY6" fmla="*/ 401002 h 437795"/>
                <a:gd name="connsiteX7" fmla="*/ 608623 w 634658"/>
                <a:gd name="connsiteY7" fmla="*/ 390969 h 437795"/>
                <a:gd name="connsiteX8" fmla="*/ 579984 w 634658"/>
                <a:gd name="connsiteY8" fmla="*/ 368871 h 437795"/>
                <a:gd name="connsiteX9" fmla="*/ 602590 w 634658"/>
                <a:gd name="connsiteY9" fmla="*/ 378396 h 437795"/>
                <a:gd name="connsiteX10" fmla="*/ 620117 w 634658"/>
                <a:gd name="connsiteY10" fmla="*/ 371411 h 437795"/>
                <a:gd name="connsiteX11" fmla="*/ 589002 w 634658"/>
                <a:gd name="connsiteY11" fmla="*/ 347853 h 437795"/>
                <a:gd name="connsiteX12" fmla="*/ 616624 w 634658"/>
                <a:gd name="connsiteY12" fmla="*/ 354203 h 437795"/>
                <a:gd name="connsiteX13" fmla="*/ 627673 w 634658"/>
                <a:gd name="connsiteY13" fmla="*/ 347853 h 437795"/>
                <a:gd name="connsiteX14" fmla="*/ 599543 w 634658"/>
                <a:gd name="connsiteY14" fmla="*/ 323786 h 437795"/>
                <a:gd name="connsiteX15" fmla="*/ 618593 w 634658"/>
                <a:gd name="connsiteY15" fmla="*/ 331343 h 437795"/>
                <a:gd name="connsiteX16" fmla="*/ 634658 w 634658"/>
                <a:gd name="connsiteY16" fmla="*/ 322263 h 437795"/>
                <a:gd name="connsiteX17" fmla="*/ 585954 w 634658"/>
                <a:gd name="connsiteY17" fmla="*/ 292227 h 437795"/>
                <a:gd name="connsiteX18" fmla="*/ 516104 w 634658"/>
                <a:gd name="connsiteY18" fmla="*/ 271653 h 437795"/>
                <a:gd name="connsiteX19" fmla="*/ 474384 w 634658"/>
                <a:gd name="connsiteY19" fmla="*/ 302768 h 437795"/>
                <a:gd name="connsiteX20" fmla="*/ 421615 w 634658"/>
                <a:gd name="connsiteY20" fmla="*/ 343852 h 437795"/>
                <a:gd name="connsiteX21" fmla="*/ 307315 w 634658"/>
                <a:gd name="connsiteY21" fmla="*/ 271145 h 437795"/>
                <a:gd name="connsiteX22" fmla="*/ 240006 w 634658"/>
                <a:gd name="connsiteY22" fmla="*/ 198501 h 437795"/>
                <a:gd name="connsiteX23" fmla="*/ 289218 w 634658"/>
                <a:gd name="connsiteY23" fmla="*/ 140335 h 437795"/>
                <a:gd name="connsiteX24" fmla="*/ 190221 w 634658"/>
                <a:gd name="connsiteY24" fmla="*/ 83185 h 437795"/>
                <a:gd name="connsiteX25" fmla="*/ 126340 w 634658"/>
                <a:gd name="connsiteY25" fmla="*/ 0 h 437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4658" h="437795">
                  <a:moveTo>
                    <a:pt x="126340" y="0"/>
                  </a:moveTo>
                  <a:cubicBezTo>
                    <a:pt x="111736" y="17082"/>
                    <a:pt x="91162" y="42608"/>
                    <a:pt x="68556" y="75184"/>
                  </a:cubicBezTo>
                  <a:cubicBezTo>
                    <a:pt x="30837" y="129794"/>
                    <a:pt x="2706" y="169926"/>
                    <a:pt x="230" y="195008"/>
                  </a:cubicBezTo>
                  <a:cubicBezTo>
                    <a:pt x="-7327" y="266636"/>
                    <a:pt x="172505" y="359410"/>
                    <a:pt x="421679" y="431546"/>
                  </a:cubicBezTo>
                  <a:cubicBezTo>
                    <a:pt x="454880" y="445936"/>
                    <a:pt x="493623" y="434813"/>
                    <a:pt x="514135" y="405003"/>
                  </a:cubicBezTo>
                  <a:cubicBezTo>
                    <a:pt x="530201" y="388938"/>
                    <a:pt x="542265" y="386969"/>
                    <a:pt x="550330" y="387477"/>
                  </a:cubicBezTo>
                  <a:cubicBezTo>
                    <a:pt x="566396" y="388938"/>
                    <a:pt x="574460" y="402971"/>
                    <a:pt x="590018" y="401002"/>
                  </a:cubicBezTo>
                  <a:cubicBezTo>
                    <a:pt x="597104" y="399652"/>
                    <a:pt x="603602" y="396149"/>
                    <a:pt x="608623" y="390969"/>
                  </a:cubicBezTo>
                  <a:cubicBezTo>
                    <a:pt x="599034" y="383413"/>
                    <a:pt x="589573" y="376428"/>
                    <a:pt x="579984" y="368871"/>
                  </a:cubicBezTo>
                  <a:cubicBezTo>
                    <a:pt x="585741" y="375232"/>
                    <a:pt x="594018" y="378719"/>
                    <a:pt x="602590" y="378396"/>
                  </a:cubicBezTo>
                  <a:cubicBezTo>
                    <a:pt x="609034" y="378024"/>
                    <a:pt x="615183" y="375574"/>
                    <a:pt x="620117" y="371411"/>
                  </a:cubicBezTo>
                  <a:lnTo>
                    <a:pt x="589002" y="347853"/>
                  </a:lnTo>
                  <a:cubicBezTo>
                    <a:pt x="596701" y="354190"/>
                    <a:pt x="606930" y="356541"/>
                    <a:pt x="616624" y="354203"/>
                  </a:cubicBezTo>
                  <a:cubicBezTo>
                    <a:pt x="620764" y="353006"/>
                    <a:pt x="624554" y="350827"/>
                    <a:pt x="627673" y="347853"/>
                  </a:cubicBezTo>
                  <a:cubicBezTo>
                    <a:pt x="618148" y="339852"/>
                    <a:pt x="609068" y="331788"/>
                    <a:pt x="599543" y="323786"/>
                  </a:cubicBezTo>
                  <a:cubicBezTo>
                    <a:pt x="604459" y="329003"/>
                    <a:pt x="611437" y="331771"/>
                    <a:pt x="618593" y="331343"/>
                  </a:cubicBezTo>
                  <a:cubicBezTo>
                    <a:pt x="625006" y="330771"/>
                    <a:pt x="630861" y="327462"/>
                    <a:pt x="634658" y="322263"/>
                  </a:cubicBezTo>
                  <a:cubicBezTo>
                    <a:pt x="619654" y="310380"/>
                    <a:pt x="603307" y="300300"/>
                    <a:pt x="585954" y="292227"/>
                  </a:cubicBezTo>
                  <a:cubicBezTo>
                    <a:pt x="563793" y="282013"/>
                    <a:pt x="540263" y="275082"/>
                    <a:pt x="516104" y="271653"/>
                  </a:cubicBezTo>
                  <a:cubicBezTo>
                    <a:pt x="502515" y="281686"/>
                    <a:pt x="488481" y="291719"/>
                    <a:pt x="474384" y="302768"/>
                  </a:cubicBezTo>
                  <a:cubicBezTo>
                    <a:pt x="456287" y="316294"/>
                    <a:pt x="438697" y="330327"/>
                    <a:pt x="421615" y="343852"/>
                  </a:cubicBezTo>
                  <a:cubicBezTo>
                    <a:pt x="382189" y="321768"/>
                    <a:pt x="344029" y="297494"/>
                    <a:pt x="307315" y="271145"/>
                  </a:cubicBezTo>
                  <a:cubicBezTo>
                    <a:pt x="250165" y="230060"/>
                    <a:pt x="239497" y="214503"/>
                    <a:pt x="240006" y="198501"/>
                  </a:cubicBezTo>
                  <a:cubicBezTo>
                    <a:pt x="240450" y="168402"/>
                    <a:pt x="277153" y="146875"/>
                    <a:pt x="289218" y="140335"/>
                  </a:cubicBezTo>
                  <a:cubicBezTo>
                    <a:pt x="252767" y="128014"/>
                    <a:pt x="219120" y="108589"/>
                    <a:pt x="190221" y="83185"/>
                  </a:cubicBezTo>
                  <a:cubicBezTo>
                    <a:pt x="164645" y="59025"/>
                    <a:pt x="143082" y="30945"/>
                    <a:pt x="126340" y="0"/>
                  </a:cubicBezTo>
                  <a:close/>
                </a:path>
              </a:pathLst>
            </a:custGeom>
            <a:solidFill>
              <a:srgbClr val="A35A53"/>
            </a:solidFill>
            <a:ln w="6350" cap="flat">
              <a:noFill/>
              <a:prstDash val="solid"/>
              <a:miter/>
            </a:ln>
          </p:spPr>
          <p:txBody>
            <a:bodyPr rtlCol="0" anchor="ctr"/>
            <a:lstStyle/>
            <a:p>
              <a:endParaRPr lang="es-MX" sz="1050"/>
            </a:p>
          </p:txBody>
        </p:sp>
        <p:sp>
          <p:nvSpPr>
            <p:cNvPr id="171" name="Forma libre 54">
              <a:extLst>
                <a:ext uri="{FF2B5EF4-FFF2-40B4-BE49-F238E27FC236}">
                  <a16:creationId xmlns:a16="http://schemas.microsoft.com/office/drawing/2014/main" id="{8BB6D975-8E48-131C-AAB0-B1BFB39A2DA5}"/>
                </a:ext>
              </a:extLst>
            </p:cNvPr>
            <p:cNvSpPr/>
            <p:nvPr/>
          </p:nvSpPr>
          <p:spPr>
            <a:xfrm>
              <a:off x="4867147" y="3108388"/>
              <a:ext cx="63880" cy="40385"/>
            </a:xfrm>
            <a:custGeom>
              <a:avLst/>
              <a:gdLst>
                <a:gd name="connsiteX0" fmla="*/ 0 w 63880"/>
                <a:gd name="connsiteY0" fmla="*/ 0 h 40385"/>
                <a:gd name="connsiteX1" fmla="*/ 25400 w 63880"/>
                <a:gd name="connsiteY1" fmla="*/ 9970 h 40385"/>
                <a:gd name="connsiteX2" fmla="*/ 54292 w 63880"/>
                <a:gd name="connsiteY2" fmla="*/ 14986 h 40385"/>
                <a:gd name="connsiteX3" fmla="*/ 63881 w 63880"/>
                <a:gd name="connsiteY3" fmla="*/ 40386 h 40385"/>
                <a:gd name="connsiteX4" fmla="*/ 39053 w 63880"/>
                <a:gd name="connsiteY4" fmla="*/ 32321 h 40385"/>
                <a:gd name="connsiteX5" fmla="*/ 0 w 63880"/>
                <a:gd name="connsiteY5" fmla="*/ 0 h 4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880" h="40385">
                  <a:moveTo>
                    <a:pt x="0" y="0"/>
                  </a:moveTo>
                  <a:cubicBezTo>
                    <a:pt x="8124" y="4139"/>
                    <a:pt x="16630" y="7477"/>
                    <a:pt x="25400" y="9970"/>
                  </a:cubicBezTo>
                  <a:cubicBezTo>
                    <a:pt x="34835" y="12620"/>
                    <a:pt x="44516" y="14300"/>
                    <a:pt x="54292" y="14986"/>
                  </a:cubicBezTo>
                  <a:lnTo>
                    <a:pt x="63881" y="40386"/>
                  </a:lnTo>
                  <a:cubicBezTo>
                    <a:pt x="55290" y="38788"/>
                    <a:pt x="46943" y="36077"/>
                    <a:pt x="39053" y="32321"/>
                  </a:cubicBezTo>
                  <a:cubicBezTo>
                    <a:pt x="23402" y="25196"/>
                    <a:pt x="9926" y="14042"/>
                    <a:pt x="0" y="0"/>
                  </a:cubicBezTo>
                  <a:close/>
                </a:path>
              </a:pathLst>
            </a:custGeom>
            <a:solidFill>
              <a:srgbClr val="8E4946"/>
            </a:solidFill>
            <a:ln w="6350" cap="flat">
              <a:noFill/>
              <a:prstDash val="solid"/>
              <a:miter/>
            </a:ln>
          </p:spPr>
          <p:txBody>
            <a:bodyPr rtlCol="0" anchor="ctr"/>
            <a:lstStyle/>
            <a:p>
              <a:endParaRPr lang="es-MX" sz="1050"/>
            </a:p>
          </p:txBody>
        </p:sp>
        <p:sp>
          <p:nvSpPr>
            <p:cNvPr id="172" name="Forma libre 55">
              <a:extLst>
                <a:ext uri="{FF2B5EF4-FFF2-40B4-BE49-F238E27FC236}">
                  <a16:creationId xmlns:a16="http://schemas.microsoft.com/office/drawing/2014/main" id="{7A87C69B-BCAD-7383-0814-EF664934206C}"/>
                </a:ext>
              </a:extLst>
            </p:cNvPr>
            <p:cNvSpPr/>
            <p:nvPr/>
          </p:nvSpPr>
          <p:spPr>
            <a:xfrm>
              <a:off x="5519229" y="3001136"/>
              <a:ext cx="89876" cy="229044"/>
            </a:xfrm>
            <a:custGeom>
              <a:avLst/>
              <a:gdLst>
                <a:gd name="connsiteX0" fmla="*/ 8065 w 89876"/>
                <a:gd name="connsiteY0" fmla="*/ 177800 h 229044"/>
                <a:gd name="connsiteX1" fmla="*/ 0 w 89876"/>
                <a:gd name="connsiteY1" fmla="*/ 88138 h 229044"/>
                <a:gd name="connsiteX2" fmla="*/ 73597 w 89876"/>
                <a:gd name="connsiteY2" fmla="*/ 0 h 229044"/>
                <a:gd name="connsiteX3" fmla="*/ 85217 w 89876"/>
                <a:gd name="connsiteY3" fmla="*/ 12700 h 229044"/>
                <a:gd name="connsiteX4" fmla="*/ 82169 w 89876"/>
                <a:gd name="connsiteY4" fmla="*/ 59309 h 229044"/>
                <a:gd name="connsiteX5" fmla="*/ 54483 w 89876"/>
                <a:gd name="connsiteY5" fmla="*/ 97854 h 229044"/>
                <a:gd name="connsiteX6" fmla="*/ 66548 w 89876"/>
                <a:gd name="connsiteY6" fmla="*/ 138874 h 229044"/>
                <a:gd name="connsiteX7" fmla="*/ 38354 w 89876"/>
                <a:gd name="connsiteY7" fmla="*/ 229045 h 229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876" h="229044">
                  <a:moveTo>
                    <a:pt x="8065" y="177800"/>
                  </a:moveTo>
                  <a:lnTo>
                    <a:pt x="0" y="88138"/>
                  </a:lnTo>
                  <a:cubicBezTo>
                    <a:pt x="24702" y="58738"/>
                    <a:pt x="48895" y="29401"/>
                    <a:pt x="73597" y="0"/>
                  </a:cubicBezTo>
                  <a:cubicBezTo>
                    <a:pt x="78427" y="3247"/>
                    <a:pt x="82411" y="7601"/>
                    <a:pt x="85217" y="12700"/>
                  </a:cubicBezTo>
                  <a:cubicBezTo>
                    <a:pt x="96838" y="33465"/>
                    <a:pt x="83185" y="57785"/>
                    <a:pt x="82169" y="59309"/>
                  </a:cubicBezTo>
                  <a:cubicBezTo>
                    <a:pt x="73152" y="72009"/>
                    <a:pt x="63564" y="85154"/>
                    <a:pt x="54483" y="97854"/>
                  </a:cubicBezTo>
                  <a:cubicBezTo>
                    <a:pt x="60949" y="110687"/>
                    <a:pt x="65036" y="124585"/>
                    <a:pt x="66548" y="138874"/>
                  </a:cubicBezTo>
                  <a:cubicBezTo>
                    <a:pt x="71120" y="184976"/>
                    <a:pt x="45911" y="219393"/>
                    <a:pt x="38354" y="229045"/>
                  </a:cubicBezTo>
                  <a:close/>
                </a:path>
              </a:pathLst>
            </a:custGeom>
            <a:solidFill>
              <a:srgbClr val="A35A53"/>
            </a:solidFill>
            <a:ln w="6350" cap="flat">
              <a:noFill/>
              <a:prstDash val="solid"/>
              <a:miter/>
            </a:ln>
          </p:spPr>
          <p:txBody>
            <a:bodyPr rtlCol="0" anchor="ctr"/>
            <a:lstStyle/>
            <a:p>
              <a:endParaRPr lang="es-MX" sz="1050"/>
            </a:p>
          </p:txBody>
        </p:sp>
        <p:sp>
          <p:nvSpPr>
            <p:cNvPr id="173" name="Forma libre 56">
              <a:extLst>
                <a:ext uri="{FF2B5EF4-FFF2-40B4-BE49-F238E27FC236}">
                  <a16:creationId xmlns:a16="http://schemas.microsoft.com/office/drawing/2014/main" id="{E785F822-8CE5-5857-2C83-A7008A2154EC}"/>
                </a:ext>
              </a:extLst>
            </p:cNvPr>
            <p:cNvSpPr/>
            <p:nvPr/>
          </p:nvSpPr>
          <p:spPr>
            <a:xfrm>
              <a:off x="5559805" y="3198241"/>
              <a:ext cx="23210" cy="92392"/>
            </a:xfrm>
            <a:custGeom>
              <a:avLst/>
              <a:gdLst>
                <a:gd name="connsiteX0" fmla="*/ 0 w 23210"/>
                <a:gd name="connsiteY0" fmla="*/ 0 h 92392"/>
                <a:gd name="connsiteX1" fmla="*/ 19431 w 23210"/>
                <a:gd name="connsiteY1" fmla="*/ 60643 h 92392"/>
                <a:gd name="connsiteX2" fmla="*/ 0 w 23210"/>
                <a:gd name="connsiteY2" fmla="*/ 92393 h 92392"/>
              </a:gdLst>
              <a:ahLst/>
              <a:cxnLst>
                <a:cxn ang="0">
                  <a:pos x="connsiteX0" y="connsiteY0"/>
                </a:cxn>
                <a:cxn ang="0">
                  <a:pos x="connsiteX1" y="connsiteY1"/>
                </a:cxn>
                <a:cxn ang="0">
                  <a:pos x="connsiteX2" y="connsiteY2"/>
                </a:cxn>
              </a:cxnLst>
              <a:rect l="l" t="t" r="r" b="b"/>
              <a:pathLst>
                <a:path w="23210" h="92392">
                  <a:moveTo>
                    <a:pt x="0" y="0"/>
                  </a:moveTo>
                  <a:cubicBezTo>
                    <a:pt x="0" y="0"/>
                    <a:pt x="34417" y="21526"/>
                    <a:pt x="19431" y="60643"/>
                  </a:cubicBezTo>
                  <a:lnTo>
                    <a:pt x="0" y="92393"/>
                  </a:lnTo>
                  <a:close/>
                </a:path>
              </a:pathLst>
            </a:custGeom>
            <a:solidFill>
              <a:srgbClr val="A35A53"/>
            </a:solidFill>
            <a:ln w="6350" cap="flat">
              <a:noFill/>
              <a:prstDash val="solid"/>
              <a:miter/>
            </a:ln>
          </p:spPr>
          <p:txBody>
            <a:bodyPr rtlCol="0" anchor="ctr"/>
            <a:lstStyle/>
            <a:p>
              <a:endParaRPr lang="es-MX" sz="1050"/>
            </a:p>
          </p:txBody>
        </p:sp>
        <p:sp>
          <p:nvSpPr>
            <p:cNvPr id="174" name="Forma libre 57">
              <a:extLst>
                <a:ext uri="{FF2B5EF4-FFF2-40B4-BE49-F238E27FC236}">
                  <a16:creationId xmlns:a16="http://schemas.microsoft.com/office/drawing/2014/main" id="{62C4A3D1-F212-C5F8-6479-A359FF1F8C1E}"/>
                </a:ext>
              </a:extLst>
            </p:cNvPr>
            <p:cNvSpPr/>
            <p:nvPr/>
          </p:nvSpPr>
          <p:spPr>
            <a:xfrm>
              <a:off x="4252721" y="5757399"/>
              <a:ext cx="347791" cy="420261"/>
            </a:xfrm>
            <a:custGeom>
              <a:avLst/>
              <a:gdLst>
                <a:gd name="connsiteX0" fmla="*/ 68517 w 347791"/>
                <a:gd name="connsiteY0" fmla="*/ 82 h 420261"/>
                <a:gd name="connsiteX1" fmla="*/ 0 w 347791"/>
                <a:gd name="connsiteY1" fmla="*/ 100476 h 420261"/>
                <a:gd name="connsiteX2" fmla="*/ 338773 w 347791"/>
                <a:gd name="connsiteY2" fmla="*/ 420262 h 420261"/>
                <a:gd name="connsiteX3" fmla="*/ 345821 w 347791"/>
                <a:gd name="connsiteY3" fmla="*/ 412197 h 420261"/>
                <a:gd name="connsiteX4" fmla="*/ 239459 w 347791"/>
                <a:gd name="connsiteY4" fmla="*/ 253828 h 420261"/>
                <a:gd name="connsiteX5" fmla="*/ 210185 w 347791"/>
                <a:gd name="connsiteY5" fmla="*/ 84347 h 420261"/>
                <a:gd name="connsiteX6" fmla="*/ 179959 w 347791"/>
                <a:gd name="connsiteY6" fmla="*/ 23831 h 420261"/>
                <a:gd name="connsiteX7" fmla="*/ 119444 w 347791"/>
                <a:gd name="connsiteY7" fmla="*/ 76282 h 420261"/>
                <a:gd name="connsiteX8" fmla="*/ 68517 w 347791"/>
                <a:gd name="connsiteY8" fmla="*/ 82 h 420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7791" h="420261">
                  <a:moveTo>
                    <a:pt x="68517" y="82"/>
                  </a:moveTo>
                  <a:lnTo>
                    <a:pt x="0" y="100476"/>
                  </a:lnTo>
                  <a:cubicBezTo>
                    <a:pt x="0" y="100476"/>
                    <a:pt x="168847" y="396576"/>
                    <a:pt x="338773" y="420262"/>
                  </a:cubicBezTo>
                  <a:cubicBezTo>
                    <a:pt x="341941" y="418416"/>
                    <a:pt x="344417" y="415584"/>
                    <a:pt x="345821" y="412197"/>
                  </a:cubicBezTo>
                  <a:cubicBezTo>
                    <a:pt x="361442" y="381400"/>
                    <a:pt x="280289" y="327933"/>
                    <a:pt x="239459" y="253828"/>
                  </a:cubicBezTo>
                  <a:cubicBezTo>
                    <a:pt x="221298" y="220999"/>
                    <a:pt x="202121" y="167532"/>
                    <a:pt x="210185" y="84347"/>
                  </a:cubicBezTo>
                  <a:cubicBezTo>
                    <a:pt x="210185" y="84347"/>
                    <a:pt x="219266" y="15703"/>
                    <a:pt x="179959" y="23831"/>
                  </a:cubicBezTo>
                  <a:cubicBezTo>
                    <a:pt x="140653" y="31959"/>
                    <a:pt x="119444" y="76282"/>
                    <a:pt x="119444" y="76282"/>
                  </a:cubicBezTo>
                  <a:cubicBezTo>
                    <a:pt x="119444" y="76282"/>
                    <a:pt x="124016" y="-2902"/>
                    <a:pt x="68517" y="82"/>
                  </a:cubicBezTo>
                  <a:close/>
                </a:path>
              </a:pathLst>
            </a:custGeom>
            <a:solidFill>
              <a:srgbClr val="21222D"/>
            </a:solidFill>
            <a:ln w="6350" cap="flat">
              <a:noFill/>
              <a:prstDash val="solid"/>
              <a:miter/>
            </a:ln>
          </p:spPr>
          <p:txBody>
            <a:bodyPr rtlCol="0" anchor="ctr"/>
            <a:lstStyle/>
            <a:p>
              <a:endParaRPr lang="es-MX" sz="1050"/>
            </a:p>
          </p:txBody>
        </p:sp>
        <p:sp>
          <p:nvSpPr>
            <p:cNvPr id="175" name="Forma libre 58">
              <a:extLst>
                <a:ext uri="{FF2B5EF4-FFF2-40B4-BE49-F238E27FC236}">
                  <a16:creationId xmlns:a16="http://schemas.microsoft.com/office/drawing/2014/main" id="{C629E40C-D885-C4FF-E8C2-0A6569C0D11C}"/>
                </a:ext>
              </a:extLst>
            </p:cNvPr>
            <p:cNvSpPr/>
            <p:nvPr/>
          </p:nvSpPr>
          <p:spPr>
            <a:xfrm>
              <a:off x="4832350" y="5786434"/>
              <a:ext cx="501665" cy="243462"/>
            </a:xfrm>
            <a:custGeom>
              <a:avLst/>
              <a:gdLst>
                <a:gd name="connsiteX0" fmla="*/ 9080 w 501665"/>
                <a:gd name="connsiteY0" fmla="*/ 45088 h 243462"/>
                <a:gd name="connsiteX1" fmla="*/ 96266 w 501665"/>
                <a:gd name="connsiteY1" fmla="*/ 64138 h 243462"/>
                <a:gd name="connsiteX2" fmla="*/ 103314 w 501665"/>
                <a:gd name="connsiteY2" fmla="*/ 30673 h 243462"/>
                <a:gd name="connsiteX3" fmla="*/ 140589 w 501665"/>
                <a:gd name="connsiteY3" fmla="*/ 638 h 243462"/>
                <a:gd name="connsiteX4" fmla="*/ 169354 w 501665"/>
                <a:gd name="connsiteY4" fmla="*/ 5146 h 243462"/>
                <a:gd name="connsiteX5" fmla="*/ 193040 w 501665"/>
                <a:gd name="connsiteY5" fmla="*/ 64138 h 243462"/>
                <a:gd name="connsiteX6" fmla="*/ 501650 w 501665"/>
                <a:gd name="connsiteY6" fmla="*/ 227015 h 243462"/>
                <a:gd name="connsiteX7" fmla="*/ 497141 w 501665"/>
                <a:gd name="connsiteY7" fmla="*/ 243462 h 243462"/>
                <a:gd name="connsiteX8" fmla="*/ 0 w 501665"/>
                <a:gd name="connsiteY8" fmla="*/ 225428 h 2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1665" h="243462">
                  <a:moveTo>
                    <a:pt x="9080" y="45088"/>
                  </a:moveTo>
                  <a:cubicBezTo>
                    <a:pt x="9080" y="45088"/>
                    <a:pt x="44831" y="-9395"/>
                    <a:pt x="96266" y="64138"/>
                  </a:cubicBezTo>
                  <a:cubicBezTo>
                    <a:pt x="97174" y="52727"/>
                    <a:pt x="99542" y="41481"/>
                    <a:pt x="103314" y="30673"/>
                  </a:cubicBezTo>
                  <a:cubicBezTo>
                    <a:pt x="110093" y="15178"/>
                    <a:pt x="124007" y="3966"/>
                    <a:pt x="140589" y="638"/>
                  </a:cubicBezTo>
                  <a:cubicBezTo>
                    <a:pt x="150413" y="-1016"/>
                    <a:pt x="160507" y="566"/>
                    <a:pt x="169354" y="5146"/>
                  </a:cubicBezTo>
                  <a:cubicBezTo>
                    <a:pt x="190500" y="18164"/>
                    <a:pt x="189992" y="49596"/>
                    <a:pt x="193040" y="64138"/>
                  </a:cubicBezTo>
                  <a:cubicBezTo>
                    <a:pt x="213170" y="157165"/>
                    <a:pt x="496379" y="162500"/>
                    <a:pt x="501650" y="227015"/>
                  </a:cubicBezTo>
                  <a:cubicBezTo>
                    <a:pt x="501840" y="232827"/>
                    <a:pt x="500268" y="238560"/>
                    <a:pt x="497141" y="243462"/>
                  </a:cubicBezTo>
                  <a:lnTo>
                    <a:pt x="0" y="225428"/>
                  </a:lnTo>
                  <a:close/>
                </a:path>
              </a:pathLst>
            </a:custGeom>
            <a:solidFill>
              <a:srgbClr val="21222D"/>
            </a:solidFill>
            <a:ln w="6350" cap="flat">
              <a:noFill/>
              <a:prstDash val="solid"/>
              <a:miter/>
            </a:ln>
          </p:spPr>
          <p:txBody>
            <a:bodyPr rtlCol="0" anchor="ctr"/>
            <a:lstStyle/>
            <a:p>
              <a:endParaRPr lang="es-MX" sz="1050"/>
            </a:p>
          </p:txBody>
        </p:sp>
        <p:sp>
          <p:nvSpPr>
            <p:cNvPr id="176" name="Forma libre 59">
              <a:extLst>
                <a:ext uri="{FF2B5EF4-FFF2-40B4-BE49-F238E27FC236}">
                  <a16:creationId xmlns:a16="http://schemas.microsoft.com/office/drawing/2014/main" id="{527A9CEA-D2EF-504F-63C1-2B19E33BAB47}"/>
                </a:ext>
              </a:extLst>
            </p:cNvPr>
            <p:cNvSpPr/>
            <p:nvPr/>
          </p:nvSpPr>
          <p:spPr>
            <a:xfrm>
              <a:off x="6365547" y="3288029"/>
              <a:ext cx="318572" cy="478282"/>
            </a:xfrm>
            <a:custGeom>
              <a:avLst/>
              <a:gdLst>
                <a:gd name="connsiteX0" fmla="*/ 37729 w 318572"/>
                <a:gd name="connsiteY0" fmla="*/ 0 h 478282"/>
                <a:gd name="connsiteX1" fmla="*/ 90053 w 318572"/>
                <a:gd name="connsiteY1" fmla="*/ 307911 h 478282"/>
                <a:gd name="connsiteX2" fmla="*/ 48842 w 318572"/>
                <a:gd name="connsiteY2" fmla="*/ 413766 h 478282"/>
                <a:gd name="connsiteX3" fmla="*/ 144092 w 318572"/>
                <a:gd name="connsiteY3" fmla="*/ 478282 h 478282"/>
                <a:gd name="connsiteX4" fmla="*/ 266266 w 318572"/>
                <a:gd name="connsiteY4" fmla="*/ 409194 h 478282"/>
                <a:gd name="connsiteX5" fmla="*/ 263726 w 318572"/>
                <a:gd name="connsiteY5" fmla="*/ 210185 h 478282"/>
                <a:gd name="connsiteX6" fmla="*/ 287856 w 318572"/>
                <a:gd name="connsiteY6" fmla="*/ 204597 h 478282"/>
                <a:gd name="connsiteX7" fmla="*/ 318526 w 318572"/>
                <a:gd name="connsiteY7" fmla="*/ 153226 h 478282"/>
                <a:gd name="connsiteX8" fmla="*/ 297952 w 318572"/>
                <a:gd name="connsiteY8" fmla="*/ 119443 h 478282"/>
                <a:gd name="connsiteX9" fmla="*/ 263218 w 318572"/>
                <a:gd name="connsiteY9" fmla="*/ 124015 h 478282"/>
                <a:gd name="connsiteX10" fmla="*/ 163713 w 318572"/>
                <a:gd name="connsiteY10" fmla="*/ 0 h 478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8572" h="478282">
                  <a:moveTo>
                    <a:pt x="37729" y="0"/>
                  </a:moveTo>
                  <a:cubicBezTo>
                    <a:pt x="37729" y="0"/>
                    <a:pt x="-75364" y="292798"/>
                    <a:pt x="90053" y="307911"/>
                  </a:cubicBezTo>
                  <a:cubicBezTo>
                    <a:pt x="76464" y="343217"/>
                    <a:pt x="62367" y="378460"/>
                    <a:pt x="48842" y="413766"/>
                  </a:cubicBezTo>
                  <a:cubicBezTo>
                    <a:pt x="80592" y="435420"/>
                    <a:pt x="112659" y="456565"/>
                    <a:pt x="144092" y="478282"/>
                  </a:cubicBezTo>
                  <a:cubicBezTo>
                    <a:pt x="184795" y="455041"/>
                    <a:pt x="225562" y="431864"/>
                    <a:pt x="266266" y="409194"/>
                  </a:cubicBezTo>
                  <a:cubicBezTo>
                    <a:pt x="265249" y="342710"/>
                    <a:pt x="264742" y="276670"/>
                    <a:pt x="263726" y="210185"/>
                  </a:cubicBezTo>
                  <a:cubicBezTo>
                    <a:pt x="272090" y="210193"/>
                    <a:pt x="280345" y="208281"/>
                    <a:pt x="287856" y="204597"/>
                  </a:cubicBezTo>
                  <a:cubicBezTo>
                    <a:pt x="315034" y="190500"/>
                    <a:pt x="318018" y="156273"/>
                    <a:pt x="318526" y="153226"/>
                  </a:cubicBezTo>
                  <a:cubicBezTo>
                    <a:pt x="319266" y="138806"/>
                    <a:pt x="311103" y="125404"/>
                    <a:pt x="297952" y="119443"/>
                  </a:cubicBezTo>
                  <a:cubicBezTo>
                    <a:pt x="286399" y="114576"/>
                    <a:pt x="273118" y="116324"/>
                    <a:pt x="263218" y="124015"/>
                  </a:cubicBezTo>
                  <a:lnTo>
                    <a:pt x="163713" y="0"/>
                  </a:lnTo>
                  <a:close/>
                </a:path>
              </a:pathLst>
            </a:custGeom>
            <a:solidFill>
              <a:srgbClr val="FFCBB2"/>
            </a:solidFill>
            <a:ln w="6350" cap="flat">
              <a:noFill/>
              <a:prstDash val="solid"/>
              <a:miter/>
            </a:ln>
          </p:spPr>
          <p:txBody>
            <a:bodyPr rtlCol="0" anchor="ctr"/>
            <a:lstStyle/>
            <a:p>
              <a:endParaRPr lang="es-MX" sz="1050"/>
            </a:p>
          </p:txBody>
        </p:sp>
        <p:sp>
          <p:nvSpPr>
            <p:cNvPr id="177" name="Forma libre 60">
              <a:extLst>
                <a:ext uri="{FF2B5EF4-FFF2-40B4-BE49-F238E27FC236}">
                  <a16:creationId xmlns:a16="http://schemas.microsoft.com/office/drawing/2014/main" id="{E6CEB1D9-FB3C-B584-8249-812AA3713CA2}"/>
                </a:ext>
              </a:extLst>
            </p:cNvPr>
            <p:cNvSpPr/>
            <p:nvPr/>
          </p:nvSpPr>
          <p:spPr>
            <a:xfrm>
              <a:off x="6363009" y="3174642"/>
              <a:ext cx="330373" cy="275312"/>
            </a:xfrm>
            <a:custGeom>
              <a:avLst/>
              <a:gdLst>
                <a:gd name="connsiteX0" fmla="*/ 13724 w 330373"/>
                <a:gd name="connsiteY0" fmla="*/ 201271 h 275312"/>
                <a:gd name="connsiteX1" fmla="*/ 38362 w 330373"/>
                <a:gd name="connsiteY1" fmla="*/ 174665 h 275312"/>
                <a:gd name="connsiteX2" fmla="*/ 52395 w 330373"/>
                <a:gd name="connsiteY2" fmla="*/ 149265 h 275312"/>
                <a:gd name="connsiteX3" fmla="*/ 73986 w 330373"/>
                <a:gd name="connsiteY3" fmla="*/ 170855 h 275312"/>
                <a:gd name="connsiteX4" fmla="*/ 190444 w 330373"/>
                <a:gd name="connsiteY4" fmla="*/ 179427 h 275312"/>
                <a:gd name="connsiteX5" fmla="*/ 203526 w 330373"/>
                <a:gd name="connsiteY5" fmla="*/ 217527 h 275312"/>
                <a:gd name="connsiteX6" fmla="*/ 228925 w 330373"/>
                <a:gd name="connsiteY6" fmla="*/ 241657 h 275312"/>
                <a:gd name="connsiteX7" fmla="*/ 238513 w 330373"/>
                <a:gd name="connsiteY7" fmla="*/ 275312 h 275312"/>
                <a:gd name="connsiteX8" fmla="*/ 280170 w 330373"/>
                <a:gd name="connsiteY8" fmla="*/ 232577 h 275312"/>
                <a:gd name="connsiteX9" fmla="*/ 312301 w 330373"/>
                <a:gd name="connsiteY9" fmla="*/ 242165 h 275312"/>
                <a:gd name="connsiteX10" fmla="*/ 319794 w 330373"/>
                <a:gd name="connsiteY10" fmla="*/ 133009 h 275312"/>
                <a:gd name="connsiteX11" fmla="*/ 292679 w 330373"/>
                <a:gd name="connsiteY11" fmla="*/ 103862 h 275312"/>
                <a:gd name="connsiteX12" fmla="*/ 234958 w 330373"/>
                <a:gd name="connsiteY12" fmla="*/ 77192 h 275312"/>
                <a:gd name="connsiteX13" fmla="*/ 216923 w 330373"/>
                <a:gd name="connsiteY13" fmla="*/ 52554 h 275312"/>
                <a:gd name="connsiteX14" fmla="*/ 129039 w 330373"/>
                <a:gd name="connsiteY14" fmla="*/ 230 h 275312"/>
                <a:gd name="connsiteX15" fmla="*/ 33790 w 330373"/>
                <a:gd name="connsiteY15" fmla="*/ 43982 h 275312"/>
                <a:gd name="connsiteX16" fmla="*/ 5151 w 330373"/>
                <a:gd name="connsiteY16" fmla="*/ 98782 h 275312"/>
                <a:gd name="connsiteX17" fmla="*/ 13723 w 330373"/>
                <a:gd name="connsiteY17" fmla="*/ 201271 h 27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0373" h="275312">
                  <a:moveTo>
                    <a:pt x="13724" y="201271"/>
                  </a:moveTo>
                  <a:cubicBezTo>
                    <a:pt x="23010" y="193461"/>
                    <a:pt x="31286" y="184523"/>
                    <a:pt x="38362" y="174665"/>
                  </a:cubicBezTo>
                  <a:cubicBezTo>
                    <a:pt x="44066" y="166808"/>
                    <a:pt x="48780" y="158276"/>
                    <a:pt x="52395" y="149265"/>
                  </a:cubicBezTo>
                  <a:cubicBezTo>
                    <a:pt x="58266" y="157676"/>
                    <a:pt x="65575" y="164984"/>
                    <a:pt x="73986" y="170855"/>
                  </a:cubicBezTo>
                  <a:cubicBezTo>
                    <a:pt x="120213" y="204065"/>
                    <a:pt x="180919" y="182920"/>
                    <a:pt x="190444" y="179427"/>
                  </a:cubicBezTo>
                  <a:cubicBezTo>
                    <a:pt x="190626" y="193198"/>
                    <a:pt x="195210" y="206549"/>
                    <a:pt x="203526" y="217527"/>
                  </a:cubicBezTo>
                  <a:cubicBezTo>
                    <a:pt x="212034" y="228576"/>
                    <a:pt x="220607" y="230227"/>
                    <a:pt x="228925" y="241657"/>
                  </a:cubicBezTo>
                  <a:cubicBezTo>
                    <a:pt x="235411" y="251666"/>
                    <a:pt x="238751" y="263388"/>
                    <a:pt x="238513" y="275312"/>
                  </a:cubicBezTo>
                  <a:cubicBezTo>
                    <a:pt x="243530" y="251690"/>
                    <a:pt x="260548" y="235117"/>
                    <a:pt x="280170" y="232577"/>
                  </a:cubicBezTo>
                  <a:cubicBezTo>
                    <a:pt x="291721" y="231456"/>
                    <a:pt x="303253" y="234897"/>
                    <a:pt x="312301" y="242165"/>
                  </a:cubicBezTo>
                  <a:cubicBezTo>
                    <a:pt x="315793" y="235815"/>
                    <a:pt x="345956" y="176761"/>
                    <a:pt x="319794" y="133009"/>
                  </a:cubicBezTo>
                  <a:cubicBezTo>
                    <a:pt x="312859" y="121531"/>
                    <a:pt x="303627" y="111608"/>
                    <a:pt x="292679" y="103862"/>
                  </a:cubicBezTo>
                  <a:cubicBezTo>
                    <a:pt x="270645" y="89257"/>
                    <a:pt x="254071" y="93766"/>
                    <a:pt x="234958" y="77192"/>
                  </a:cubicBezTo>
                  <a:cubicBezTo>
                    <a:pt x="225433" y="69128"/>
                    <a:pt x="223909" y="63603"/>
                    <a:pt x="216923" y="52554"/>
                  </a:cubicBezTo>
                  <a:cubicBezTo>
                    <a:pt x="196514" y="23289"/>
                    <a:pt x="164495" y="4225"/>
                    <a:pt x="129039" y="230"/>
                  </a:cubicBezTo>
                  <a:cubicBezTo>
                    <a:pt x="78240" y="-3262"/>
                    <a:pt x="42172" y="33949"/>
                    <a:pt x="33790" y="43982"/>
                  </a:cubicBezTo>
                  <a:cubicBezTo>
                    <a:pt x="20214" y="59842"/>
                    <a:pt x="10420" y="78581"/>
                    <a:pt x="5151" y="98782"/>
                  </a:cubicBezTo>
                  <a:cubicBezTo>
                    <a:pt x="-3954" y="132907"/>
                    <a:pt x="-923" y="169134"/>
                    <a:pt x="13723" y="201271"/>
                  </a:cubicBezTo>
                  <a:close/>
                </a:path>
              </a:pathLst>
            </a:custGeom>
            <a:solidFill>
              <a:srgbClr val="21222D"/>
            </a:solidFill>
            <a:ln w="6350" cap="flat">
              <a:noFill/>
              <a:prstDash val="solid"/>
              <a:miter/>
            </a:ln>
          </p:spPr>
          <p:txBody>
            <a:bodyPr rtlCol="0" anchor="ctr"/>
            <a:lstStyle/>
            <a:p>
              <a:endParaRPr lang="es-MX" sz="1050"/>
            </a:p>
          </p:txBody>
        </p:sp>
        <p:sp>
          <p:nvSpPr>
            <p:cNvPr id="178" name="Forma libre 61">
              <a:extLst>
                <a:ext uri="{FF2B5EF4-FFF2-40B4-BE49-F238E27FC236}">
                  <a16:creationId xmlns:a16="http://schemas.microsoft.com/office/drawing/2014/main" id="{290C0F3A-AED8-B2F1-EF27-8C32AFD679F7}"/>
                </a:ext>
              </a:extLst>
            </p:cNvPr>
            <p:cNvSpPr/>
            <p:nvPr/>
          </p:nvSpPr>
          <p:spPr>
            <a:xfrm>
              <a:off x="6380035" y="3377925"/>
              <a:ext cx="46354" cy="11577"/>
            </a:xfrm>
            <a:custGeom>
              <a:avLst/>
              <a:gdLst>
                <a:gd name="connsiteX0" fmla="*/ 0 w 46354"/>
                <a:gd name="connsiteY0" fmla="*/ 10625 h 11577"/>
                <a:gd name="connsiteX1" fmla="*/ 17018 w 46354"/>
                <a:gd name="connsiteY1" fmla="*/ 402 h 11577"/>
                <a:gd name="connsiteX2" fmla="*/ 46355 w 46354"/>
                <a:gd name="connsiteY2" fmla="*/ 11578 h 11577"/>
              </a:gdLst>
              <a:ahLst/>
              <a:cxnLst>
                <a:cxn ang="0">
                  <a:pos x="connsiteX0" y="connsiteY0"/>
                </a:cxn>
                <a:cxn ang="0">
                  <a:pos x="connsiteX1" y="connsiteY1"/>
                </a:cxn>
                <a:cxn ang="0">
                  <a:pos x="connsiteX2" y="connsiteY2"/>
                </a:cxn>
              </a:cxnLst>
              <a:rect l="l" t="t" r="r" b="b"/>
              <a:pathLst>
                <a:path w="46354" h="11577">
                  <a:moveTo>
                    <a:pt x="0" y="10625"/>
                  </a:moveTo>
                  <a:cubicBezTo>
                    <a:pt x="4370" y="5410"/>
                    <a:pt x="10361" y="1810"/>
                    <a:pt x="17018" y="402"/>
                  </a:cubicBezTo>
                  <a:cubicBezTo>
                    <a:pt x="28092" y="-1386"/>
                    <a:pt x="39277" y="2875"/>
                    <a:pt x="46355" y="11578"/>
                  </a:cubicBezTo>
                  <a:close/>
                </a:path>
              </a:pathLst>
            </a:custGeom>
            <a:solidFill>
              <a:srgbClr val="21222D"/>
            </a:solidFill>
            <a:ln w="6350" cap="flat">
              <a:noFill/>
              <a:prstDash val="solid"/>
              <a:miter/>
            </a:ln>
          </p:spPr>
          <p:txBody>
            <a:bodyPr rtlCol="0" anchor="ctr"/>
            <a:lstStyle/>
            <a:p>
              <a:endParaRPr lang="es-MX" sz="1050"/>
            </a:p>
          </p:txBody>
        </p:sp>
        <p:sp>
          <p:nvSpPr>
            <p:cNvPr id="179" name="Forma libre 62">
              <a:extLst>
                <a:ext uri="{FF2B5EF4-FFF2-40B4-BE49-F238E27FC236}">
                  <a16:creationId xmlns:a16="http://schemas.microsoft.com/office/drawing/2014/main" id="{CA2FDAE8-8EE9-42CB-B1FB-C5DDE84350D4}"/>
                </a:ext>
              </a:extLst>
            </p:cNvPr>
            <p:cNvSpPr/>
            <p:nvPr/>
          </p:nvSpPr>
          <p:spPr>
            <a:xfrm>
              <a:off x="6475666" y="3389502"/>
              <a:ext cx="43497" cy="17398"/>
            </a:xfrm>
            <a:custGeom>
              <a:avLst/>
              <a:gdLst>
                <a:gd name="connsiteX0" fmla="*/ 0 w 43497"/>
                <a:gd name="connsiteY0" fmla="*/ 8446 h 17398"/>
                <a:gd name="connsiteX1" fmla="*/ 17780 w 43497"/>
                <a:gd name="connsiteY1" fmla="*/ 0 h 17398"/>
                <a:gd name="connsiteX2" fmla="*/ 43498 w 43497"/>
                <a:gd name="connsiteY2" fmla="*/ 17399 h 17398"/>
              </a:gdLst>
              <a:ahLst/>
              <a:cxnLst>
                <a:cxn ang="0">
                  <a:pos x="connsiteX0" y="connsiteY0"/>
                </a:cxn>
                <a:cxn ang="0">
                  <a:pos x="connsiteX1" y="connsiteY1"/>
                </a:cxn>
                <a:cxn ang="0">
                  <a:pos x="connsiteX2" y="connsiteY2"/>
                </a:cxn>
              </a:cxnLst>
              <a:rect l="l" t="t" r="r" b="b"/>
              <a:pathLst>
                <a:path w="43497" h="17398">
                  <a:moveTo>
                    <a:pt x="0" y="8446"/>
                  </a:moveTo>
                  <a:cubicBezTo>
                    <a:pt x="4467" y="3244"/>
                    <a:pt x="10926" y="176"/>
                    <a:pt x="17780" y="0"/>
                  </a:cubicBezTo>
                  <a:cubicBezTo>
                    <a:pt x="29099" y="12"/>
                    <a:pt x="39276" y="6897"/>
                    <a:pt x="43498" y="17399"/>
                  </a:cubicBezTo>
                  <a:close/>
                </a:path>
              </a:pathLst>
            </a:custGeom>
            <a:solidFill>
              <a:srgbClr val="21222D"/>
            </a:solidFill>
            <a:ln w="6350" cap="flat">
              <a:noFill/>
              <a:prstDash val="solid"/>
              <a:miter/>
            </a:ln>
          </p:spPr>
          <p:txBody>
            <a:bodyPr rtlCol="0" anchor="ctr"/>
            <a:lstStyle/>
            <a:p>
              <a:endParaRPr lang="es-MX" sz="1050"/>
            </a:p>
          </p:txBody>
        </p:sp>
        <p:sp>
          <p:nvSpPr>
            <p:cNvPr id="180" name="Forma libre 63">
              <a:extLst>
                <a:ext uri="{FF2B5EF4-FFF2-40B4-BE49-F238E27FC236}">
                  <a16:creationId xmlns:a16="http://schemas.microsoft.com/office/drawing/2014/main" id="{06A959C7-1E38-C931-CC5D-04E2E4755217}"/>
                </a:ext>
              </a:extLst>
            </p:cNvPr>
            <p:cNvSpPr/>
            <p:nvPr/>
          </p:nvSpPr>
          <p:spPr>
            <a:xfrm>
              <a:off x="6417754" y="3444557"/>
              <a:ext cx="17335" cy="37719"/>
            </a:xfrm>
            <a:custGeom>
              <a:avLst/>
              <a:gdLst>
                <a:gd name="connsiteX0" fmla="*/ 7620 w 17335"/>
                <a:gd name="connsiteY0" fmla="*/ 0 h 37719"/>
                <a:gd name="connsiteX1" fmla="*/ 0 w 17335"/>
                <a:gd name="connsiteY1" fmla="*/ 37719 h 37719"/>
                <a:gd name="connsiteX2" fmla="*/ 17336 w 17335"/>
                <a:gd name="connsiteY2" fmla="*/ 37719 h 37719"/>
              </a:gdLst>
              <a:ahLst/>
              <a:cxnLst>
                <a:cxn ang="0">
                  <a:pos x="connsiteX0" y="connsiteY0"/>
                </a:cxn>
                <a:cxn ang="0">
                  <a:pos x="connsiteX1" y="connsiteY1"/>
                </a:cxn>
                <a:cxn ang="0">
                  <a:pos x="connsiteX2" y="connsiteY2"/>
                </a:cxn>
              </a:cxnLst>
              <a:rect l="l" t="t" r="r" b="b"/>
              <a:pathLst>
                <a:path w="17335" h="37719">
                  <a:moveTo>
                    <a:pt x="7620" y="0"/>
                  </a:moveTo>
                  <a:lnTo>
                    <a:pt x="0" y="37719"/>
                  </a:lnTo>
                  <a:lnTo>
                    <a:pt x="17336" y="37719"/>
                  </a:lnTo>
                </a:path>
              </a:pathLst>
            </a:custGeom>
            <a:noFill/>
            <a:ln w="4763" cap="flat">
              <a:solidFill>
                <a:srgbClr val="E2A891"/>
              </a:solidFill>
              <a:prstDash val="solid"/>
              <a:miter/>
            </a:ln>
          </p:spPr>
          <p:txBody>
            <a:bodyPr rtlCol="0" anchor="ctr"/>
            <a:lstStyle/>
            <a:p>
              <a:endParaRPr lang="es-MX" sz="1050"/>
            </a:p>
          </p:txBody>
        </p:sp>
        <p:sp>
          <p:nvSpPr>
            <p:cNvPr id="181" name="Forma libre 64">
              <a:extLst>
                <a:ext uri="{FF2B5EF4-FFF2-40B4-BE49-F238E27FC236}">
                  <a16:creationId xmlns:a16="http://schemas.microsoft.com/office/drawing/2014/main" id="{14D0E864-A458-EF0D-41DB-343007199861}"/>
                </a:ext>
              </a:extLst>
            </p:cNvPr>
            <p:cNvSpPr/>
            <p:nvPr/>
          </p:nvSpPr>
          <p:spPr>
            <a:xfrm>
              <a:off x="6423533" y="3499611"/>
              <a:ext cx="37655" cy="17532"/>
            </a:xfrm>
            <a:custGeom>
              <a:avLst/>
              <a:gdLst>
                <a:gd name="connsiteX0" fmla="*/ 0 w 37655"/>
                <a:gd name="connsiteY0" fmla="*/ 8446 h 17532"/>
                <a:gd name="connsiteX1" fmla="*/ 37655 w 37655"/>
                <a:gd name="connsiteY1" fmla="*/ 0 h 17532"/>
                <a:gd name="connsiteX2" fmla="*/ 22161 w 37655"/>
                <a:gd name="connsiteY2" fmla="*/ 16891 h 17532"/>
                <a:gd name="connsiteX3" fmla="*/ 0 w 37655"/>
                <a:gd name="connsiteY3" fmla="*/ 8445 h 17532"/>
              </a:gdLst>
              <a:ahLst/>
              <a:cxnLst>
                <a:cxn ang="0">
                  <a:pos x="connsiteX0" y="connsiteY0"/>
                </a:cxn>
                <a:cxn ang="0">
                  <a:pos x="connsiteX1" y="connsiteY1"/>
                </a:cxn>
                <a:cxn ang="0">
                  <a:pos x="connsiteX2" y="connsiteY2"/>
                </a:cxn>
                <a:cxn ang="0">
                  <a:pos x="connsiteX3" y="connsiteY3"/>
                </a:cxn>
              </a:cxnLst>
              <a:rect l="l" t="t" r="r" b="b"/>
              <a:pathLst>
                <a:path w="37655" h="17532">
                  <a:moveTo>
                    <a:pt x="0" y="8446"/>
                  </a:moveTo>
                  <a:cubicBezTo>
                    <a:pt x="12383" y="5652"/>
                    <a:pt x="25400" y="2858"/>
                    <a:pt x="37655" y="0"/>
                  </a:cubicBezTo>
                  <a:cubicBezTo>
                    <a:pt x="36677" y="8384"/>
                    <a:pt x="30430" y="15194"/>
                    <a:pt x="22161" y="16891"/>
                  </a:cubicBezTo>
                  <a:cubicBezTo>
                    <a:pt x="13732" y="19045"/>
                    <a:pt x="4858" y="15663"/>
                    <a:pt x="0" y="8445"/>
                  </a:cubicBezTo>
                  <a:close/>
                </a:path>
              </a:pathLst>
            </a:custGeom>
            <a:solidFill>
              <a:srgbClr val="E2A891"/>
            </a:solidFill>
            <a:ln w="6350" cap="flat">
              <a:noFill/>
              <a:prstDash val="solid"/>
              <a:miter/>
            </a:ln>
          </p:spPr>
          <p:txBody>
            <a:bodyPr rtlCol="0" anchor="ctr"/>
            <a:lstStyle/>
            <a:p>
              <a:endParaRPr lang="es-MX" sz="1050"/>
            </a:p>
          </p:txBody>
        </p:sp>
        <p:sp>
          <p:nvSpPr>
            <p:cNvPr id="182" name="Forma libre 65">
              <a:extLst>
                <a:ext uri="{FF2B5EF4-FFF2-40B4-BE49-F238E27FC236}">
                  <a16:creationId xmlns:a16="http://schemas.microsoft.com/office/drawing/2014/main" id="{EA9106AB-65D7-CF93-2337-D1D15FD6B1B2}"/>
                </a:ext>
              </a:extLst>
            </p:cNvPr>
            <p:cNvSpPr/>
            <p:nvPr/>
          </p:nvSpPr>
          <p:spPr>
            <a:xfrm>
              <a:off x="6394460" y="3418085"/>
              <a:ext cx="9249" cy="14152"/>
            </a:xfrm>
            <a:custGeom>
              <a:avLst/>
              <a:gdLst>
                <a:gd name="connsiteX0" fmla="*/ 5895 w 9249"/>
                <a:gd name="connsiteY0" fmla="*/ 55 h 14152"/>
                <a:gd name="connsiteX1" fmla="*/ 9070 w 9249"/>
                <a:gd name="connsiteY1" fmla="*/ 7803 h 14152"/>
                <a:gd name="connsiteX2" fmla="*/ 3355 w 9249"/>
                <a:gd name="connsiteY2" fmla="*/ 14153 h 14152"/>
                <a:gd name="connsiteX3" fmla="*/ 180 w 9249"/>
                <a:gd name="connsiteY3" fmla="*/ 6405 h 14152"/>
                <a:gd name="connsiteX4" fmla="*/ 5895 w 9249"/>
                <a:gd name="connsiteY4" fmla="*/ 55 h 14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9" h="14152">
                  <a:moveTo>
                    <a:pt x="5895" y="55"/>
                  </a:moveTo>
                  <a:cubicBezTo>
                    <a:pt x="8371" y="500"/>
                    <a:pt x="9768" y="3929"/>
                    <a:pt x="9070" y="7803"/>
                  </a:cubicBezTo>
                  <a:cubicBezTo>
                    <a:pt x="8371" y="11676"/>
                    <a:pt x="5831" y="14153"/>
                    <a:pt x="3355" y="14153"/>
                  </a:cubicBezTo>
                  <a:cubicBezTo>
                    <a:pt x="878" y="14153"/>
                    <a:pt x="-519" y="10216"/>
                    <a:pt x="180" y="6405"/>
                  </a:cubicBezTo>
                  <a:cubicBezTo>
                    <a:pt x="878" y="2596"/>
                    <a:pt x="3418" y="-452"/>
                    <a:pt x="5895" y="55"/>
                  </a:cubicBezTo>
                  <a:close/>
                </a:path>
              </a:pathLst>
            </a:custGeom>
            <a:solidFill>
              <a:srgbClr val="21222D"/>
            </a:solidFill>
            <a:ln w="6350" cap="flat">
              <a:noFill/>
              <a:prstDash val="solid"/>
              <a:miter/>
            </a:ln>
          </p:spPr>
          <p:txBody>
            <a:bodyPr rtlCol="0" anchor="ctr"/>
            <a:lstStyle/>
            <a:p>
              <a:endParaRPr lang="es-MX" sz="1050"/>
            </a:p>
          </p:txBody>
        </p:sp>
        <p:sp>
          <p:nvSpPr>
            <p:cNvPr id="183" name="Forma libre 66">
              <a:extLst>
                <a:ext uri="{FF2B5EF4-FFF2-40B4-BE49-F238E27FC236}">
                  <a16:creationId xmlns:a16="http://schemas.microsoft.com/office/drawing/2014/main" id="{78523DC7-3D5E-B5CE-B02B-8DC103076A36}"/>
                </a:ext>
              </a:extLst>
            </p:cNvPr>
            <p:cNvSpPr/>
            <p:nvPr/>
          </p:nvSpPr>
          <p:spPr>
            <a:xfrm>
              <a:off x="6479614" y="3426351"/>
              <a:ext cx="9307" cy="14142"/>
            </a:xfrm>
            <a:custGeom>
              <a:avLst/>
              <a:gdLst>
                <a:gd name="connsiteX0" fmla="*/ 5895 w 9307"/>
                <a:gd name="connsiteY0" fmla="*/ 46 h 14142"/>
                <a:gd name="connsiteX1" fmla="*/ 9133 w 9307"/>
                <a:gd name="connsiteY1" fmla="*/ 7792 h 14142"/>
                <a:gd name="connsiteX2" fmla="*/ 3355 w 9307"/>
                <a:gd name="connsiteY2" fmla="*/ 14142 h 14142"/>
                <a:gd name="connsiteX3" fmla="*/ 180 w 9307"/>
                <a:gd name="connsiteY3" fmla="*/ 6332 h 14142"/>
                <a:gd name="connsiteX4" fmla="*/ 5895 w 9307"/>
                <a:gd name="connsiteY4" fmla="*/ 46 h 14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7" h="14142">
                  <a:moveTo>
                    <a:pt x="5895" y="46"/>
                  </a:moveTo>
                  <a:cubicBezTo>
                    <a:pt x="8371" y="490"/>
                    <a:pt x="9832" y="3983"/>
                    <a:pt x="9133" y="7792"/>
                  </a:cubicBezTo>
                  <a:cubicBezTo>
                    <a:pt x="8888" y="10983"/>
                    <a:pt x="6508" y="13599"/>
                    <a:pt x="3355" y="14142"/>
                  </a:cubicBezTo>
                  <a:cubicBezTo>
                    <a:pt x="878" y="14142"/>
                    <a:pt x="-519" y="10205"/>
                    <a:pt x="180" y="6332"/>
                  </a:cubicBezTo>
                  <a:cubicBezTo>
                    <a:pt x="878" y="2458"/>
                    <a:pt x="3736" y="-399"/>
                    <a:pt x="5895" y="46"/>
                  </a:cubicBezTo>
                  <a:close/>
                </a:path>
              </a:pathLst>
            </a:custGeom>
            <a:solidFill>
              <a:srgbClr val="21222D"/>
            </a:solidFill>
            <a:ln w="6350" cap="flat">
              <a:noFill/>
              <a:prstDash val="solid"/>
              <a:miter/>
            </a:ln>
          </p:spPr>
          <p:txBody>
            <a:bodyPr rtlCol="0" anchor="ctr"/>
            <a:lstStyle/>
            <a:p>
              <a:endParaRPr lang="es-MX" sz="1050"/>
            </a:p>
          </p:txBody>
        </p:sp>
        <p:sp>
          <p:nvSpPr>
            <p:cNvPr id="184" name="Forma libre 67">
              <a:extLst>
                <a:ext uri="{FF2B5EF4-FFF2-40B4-BE49-F238E27FC236}">
                  <a16:creationId xmlns:a16="http://schemas.microsoft.com/office/drawing/2014/main" id="{DE41F063-B75D-E280-8819-2CD74EB8E179}"/>
                </a:ext>
              </a:extLst>
            </p:cNvPr>
            <p:cNvSpPr/>
            <p:nvPr/>
          </p:nvSpPr>
          <p:spPr>
            <a:xfrm>
              <a:off x="6446710" y="3583685"/>
              <a:ext cx="55054" cy="34798"/>
            </a:xfrm>
            <a:custGeom>
              <a:avLst/>
              <a:gdLst>
                <a:gd name="connsiteX0" fmla="*/ 6985 w 55054"/>
                <a:gd name="connsiteY0" fmla="*/ 12065 h 34798"/>
                <a:gd name="connsiteX1" fmla="*/ 55055 w 55054"/>
                <a:gd name="connsiteY1" fmla="*/ 0 h 34798"/>
                <a:gd name="connsiteX2" fmla="*/ 0 w 55054"/>
                <a:gd name="connsiteY2" fmla="*/ 34798 h 34798"/>
              </a:gdLst>
              <a:ahLst/>
              <a:cxnLst>
                <a:cxn ang="0">
                  <a:pos x="connsiteX0" y="connsiteY0"/>
                </a:cxn>
                <a:cxn ang="0">
                  <a:pos x="connsiteX1" y="connsiteY1"/>
                </a:cxn>
                <a:cxn ang="0">
                  <a:pos x="connsiteX2" y="connsiteY2"/>
                </a:cxn>
              </a:cxnLst>
              <a:rect l="l" t="t" r="r" b="b"/>
              <a:pathLst>
                <a:path w="55054" h="34798">
                  <a:moveTo>
                    <a:pt x="6985" y="12065"/>
                  </a:moveTo>
                  <a:cubicBezTo>
                    <a:pt x="6985" y="12065"/>
                    <a:pt x="39561" y="12065"/>
                    <a:pt x="55055" y="0"/>
                  </a:cubicBezTo>
                  <a:cubicBezTo>
                    <a:pt x="55055" y="0"/>
                    <a:pt x="33020" y="33846"/>
                    <a:pt x="0" y="34798"/>
                  </a:cubicBezTo>
                  <a:close/>
                </a:path>
              </a:pathLst>
            </a:custGeom>
            <a:solidFill>
              <a:srgbClr val="E2A891"/>
            </a:solidFill>
            <a:ln w="6350" cap="flat">
              <a:noFill/>
              <a:prstDash val="solid"/>
              <a:miter/>
            </a:ln>
          </p:spPr>
          <p:txBody>
            <a:bodyPr rtlCol="0" anchor="ctr"/>
            <a:lstStyle/>
            <a:p>
              <a:endParaRPr lang="es-MX" sz="1050"/>
            </a:p>
          </p:txBody>
        </p:sp>
        <p:sp>
          <p:nvSpPr>
            <p:cNvPr id="185" name="Forma libre 68">
              <a:extLst>
                <a:ext uri="{FF2B5EF4-FFF2-40B4-BE49-F238E27FC236}">
                  <a16:creationId xmlns:a16="http://schemas.microsoft.com/office/drawing/2014/main" id="{6161B213-AF50-E911-1B26-5ABA2B0F8639}"/>
                </a:ext>
              </a:extLst>
            </p:cNvPr>
            <p:cNvSpPr/>
            <p:nvPr/>
          </p:nvSpPr>
          <p:spPr>
            <a:xfrm>
              <a:off x="6116637" y="3670363"/>
              <a:ext cx="822773" cy="704663"/>
            </a:xfrm>
            <a:custGeom>
              <a:avLst/>
              <a:gdLst>
                <a:gd name="connsiteX0" fmla="*/ 519620 w 822773"/>
                <a:gd name="connsiteY0" fmla="*/ 4826 h 704663"/>
                <a:gd name="connsiteX1" fmla="*/ 685927 w 822773"/>
                <a:gd name="connsiteY1" fmla="*/ 12383 h 704663"/>
                <a:gd name="connsiteX2" fmla="*/ 756476 w 822773"/>
                <a:gd name="connsiteY2" fmla="*/ 47689 h 704663"/>
                <a:gd name="connsiteX3" fmla="*/ 814895 w 822773"/>
                <a:gd name="connsiteY3" fmla="*/ 305498 h 704663"/>
                <a:gd name="connsiteX4" fmla="*/ 787209 w 822773"/>
                <a:gd name="connsiteY4" fmla="*/ 681800 h 704663"/>
                <a:gd name="connsiteX5" fmla="*/ 715137 w 822773"/>
                <a:gd name="connsiteY5" fmla="*/ 704533 h 704663"/>
                <a:gd name="connsiteX6" fmla="*/ 735013 w 822773"/>
                <a:gd name="connsiteY6" fmla="*/ 556197 h 704663"/>
                <a:gd name="connsiteX7" fmla="*/ 635000 w 822773"/>
                <a:gd name="connsiteY7" fmla="*/ 444437 h 704663"/>
                <a:gd name="connsiteX8" fmla="*/ 635000 w 822773"/>
                <a:gd name="connsiteY8" fmla="*/ 690626 h 704663"/>
                <a:gd name="connsiteX9" fmla="*/ 0 w 822773"/>
                <a:gd name="connsiteY9" fmla="*/ 690626 h 704663"/>
                <a:gd name="connsiteX10" fmla="*/ 22670 w 822773"/>
                <a:gd name="connsiteY10" fmla="*/ 224028 h 704663"/>
                <a:gd name="connsiteX11" fmla="*/ 140081 w 822773"/>
                <a:gd name="connsiteY11" fmla="*/ 0 h 704663"/>
                <a:gd name="connsiteX12" fmla="*/ 309563 w 822773"/>
                <a:gd name="connsiteY12" fmla="*/ 0 h 704663"/>
                <a:gd name="connsiteX13" fmla="*/ 352870 w 822773"/>
                <a:gd name="connsiteY13" fmla="*/ 48959 h 704663"/>
                <a:gd name="connsiteX14" fmla="*/ 381572 w 822773"/>
                <a:gd name="connsiteY14" fmla="*/ 67120 h 704663"/>
                <a:gd name="connsiteX15" fmla="*/ 519620 w 822773"/>
                <a:gd name="connsiteY15" fmla="*/ 4826 h 704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2773" h="704663">
                  <a:moveTo>
                    <a:pt x="519620" y="4826"/>
                  </a:moveTo>
                  <a:lnTo>
                    <a:pt x="685927" y="12383"/>
                  </a:lnTo>
                  <a:cubicBezTo>
                    <a:pt x="712247" y="17426"/>
                    <a:pt x="736662" y="29644"/>
                    <a:pt x="756476" y="47689"/>
                  </a:cubicBezTo>
                  <a:cubicBezTo>
                    <a:pt x="803783" y="91567"/>
                    <a:pt x="807847" y="157163"/>
                    <a:pt x="814895" y="305498"/>
                  </a:cubicBezTo>
                  <a:cubicBezTo>
                    <a:pt x="827977" y="590486"/>
                    <a:pt x="828484" y="648398"/>
                    <a:pt x="787209" y="681800"/>
                  </a:cubicBezTo>
                  <a:cubicBezTo>
                    <a:pt x="766672" y="697742"/>
                    <a:pt x="741105" y="705807"/>
                    <a:pt x="715137" y="704533"/>
                  </a:cubicBezTo>
                  <a:cubicBezTo>
                    <a:pt x="741248" y="659706"/>
                    <a:pt x="748402" y="606316"/>
                    <a:pt x="735013" y="556197"/>
                  </a:cubicBezTo>
                  <a:cubicBezTo>
                    <a:pt x="720601" y="505565"/>
                    <a:pt x="683727" y="464360"/>
                    <a:pt x="635000" y="444437"/>
                  </a:cubicBezTo>
                  <a:lnTo>
                    <a:pt x="635000" y="690626"/>
                  </a:lnTo>
                  <a:lnTo>
                    <a:pt x="0" y="690626"/>
                  </a:lnTo>
                  <a:lnTo>
                    <a:pt x="22670" y="224028"/>
                  </a:lnTo>
                  <a:cubicBezTo>
                    <a:pt x="22670" y="224028"/>
                    <a:pt x="19622" y="42926"/>
                    <a:pt x="140081" y="0"/>
                  </a:cubicBezTo>
                  <a:lnTo>
                    <a:pt x="309563" y="0"/>
                  </a:lnTo>
                  <a:cubicBezTo>
                    <a:pt x="321004" y="18741"/>
                    <a:pt x="335665" y="35315"/>
                    <a:pt x="352870" y="48959"/>
                  </a:cubicBezTo>
                  <a:cubicBezTo>
                    <a:pt x="361769" y="56008"/>
                    <a:pt x="371390" y="62095"/>
                    <a:pt x="381572" y="67120"/>
                  </a:cubicBezTo>
                  <a:cubicBezTo>
                    <a:pt x="416369" y="81978"/>
                    <a:pt x="471297" y="54229"/>
                    <a:pt x="519620" y="4826"/>
                  </a:cubicBezTo>
                  <a:close/>
                </a:path>
              </a:pathLst>
            </a:custGeom>
            <a:solidFill>
              <a:srgbClr val="5FB5AA"/>
            </a:solidFill>
            <a:ln w="6350" cap="flat">
              <a:noFill/>
              <a:prstDash val="solid"/>
              <a:miter/>
            </a:ln>
          </p:spPr>
          <p:txBody>
            <a:bodyPr rtlCol="0" anchor="ctr"/>
            <a:lstStyle/>
            <a:p>
              <a:endParaRPr lang="es-MX" sz="1050"/>
            </a:p>
          </p:txBody>
        </p:sp>
        <p:sp>
          <p:nvSpPr>
            <p:cNvPr id="186" name="Forma libre 69">
              <a:extLst>
                <a:ext uri="{FF2B5EF4-FFF2-40B4-BE49-F238E27FC236}">
                  <a16:creationId xmlns:a16="http://schemas.microsoft.com/office/drawing/2014/main" id="{826C02E3-A09C-4687-F2A9-FBB4F8DC8314}"/>
                </a:ext>
              </a:extLst>
            </p:cNvPr>
            <p:cNvSpPr/>
            <p:nvPr/>
          </p:nvSpPr>
          <p:spPr>
            <a:xfrm>
              <a:off x="6385623" y="4012583"/>
              <a:ext cx="509956" cy="315957"/>
            </a:xfrm>
            <a:custGeom>
              <a:avLst/>
              <a:gdLst>
                <a:gd name="connsiteX0" fmla="*/ 497777 w 509956"/>
                <a:gd name="connsiteY0" fmla="*/ 315958 h 315957"/>
                <a:gd name="connsiteX1" fmla="*/ 389827 w 509956"/>
                <a:gd name="connsiteY1" fmla="*/ 293415 h 315957"/>
                <a:gd name="connsiteX2" fmla="*/ 162433 w 509956"/>
                <a:gd name="connsiteY2" fmla="*/ 189212 h 315957"/>
                <a:gd name="connsiteX3" fmla="*/ 31305 w 509956"/>
                <a:gd name="connsiteY3" fmla="*/ 208262 h 315957"/>
                <a:gd name="connsiteX4" fmla="*/ 0 w 509956"/>
                <a:gd name="connsiteY4" fmla="*/ 3855 h 315957"/>
                <a:gd name="connsiteX5" fmla="*/ 138684 w 509956"/>
                <a:gd name="connsiteY5" fmla="*/ 11856 h 315957"/>
                <a:gd name="connsiteX6" fmla="*/ 308166 w 509956"/>
                <a:gd name="connsiteY6" fmla="*/ 96502 h 315957"/>
                <a:gd name="connsiteX7" fmla="*/ 387795 w 509956"/>
                <a:gd name="connsiteY7" fmla="*/ 102026 h 315957"/>
                <a:gd name="connsiteX8" fmla="*/ 502793 w 509956"/>
                <a:gd name="connsiteY8" fmla="*/ 206738 h 315957"/>
                <a:gd name="connsiteX9" fmla="*/ 497777 w 509956"/>
                <a:gd name="connsiteY9" fmla="*/ 315958 h 315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9956" h="315957">
                  <a:moveTo>
                    <a:pt x="497777" y="315958"/>
                  </a:moveTo>
                  <a:cubicBezTo>
                    <a:pt x="461290" y="311093"/>
                    <a:pt x="425210" y="303559"/>
                    <a:pt x="389827" y="293415"/>
                  </a:cubicBezTo>
                  <a:cubicBezTo>
                    <a:pt x="309123" y="270576"/>
                    <a:pt x="232424" y="235428"/>
                    <a:pt x="162433" y="189212"/>
                  </a:cubicBezTo>
                  <a:cubicBezTo>
                    <a:pt x="162433" y="189212"/>
                    <a:pt x="114491" y="236837"/>
                    <a:pt x="31305" y="208262"/>
                  </a:cubicBezTo>
                  <a:lnTo>
                    <a:pt x="0" y="3855"/>
                  </a:lnTo>
                  <a:cubicBezTo>
                    <a:pt x="0" y="3855"/>
                    <a:pt x="95250" y="-8845"/>
                    <a:pt x="138684" y="11856"/>
                  </a:cubicBezTo>
                  <a:cubicBezTo>
                    <a:pt x="182118" y="32557"/>
                    <a:pt x="308166" y="96502"/>
                    <a:pt x="308166" y="96502"/>
                  </a:cubicBezTo>
                  <a:cubicBezTo>
                    <a:pt x="334899" y="98534"/>
                    <a:pt x="361124" y="100057"/>
                    <a:pt x="387795" y="102026"/>
                  </a:cubicBezTo>
                  <a:cubicBezTo>
                    <a:pt x="394907" y="104058"/>
                    <a:pt x="476695" y="127426"/>
                    <a:pt x="502793" y="206738"/>
                  </a:cubicBezTo>
                  <a:cubicBezTo>
                    <a:pt x="513840" y="242624"/>
                    <a:pt x="512066" y="281235"/>
                    <a:pt x="497777" y="315958"/>
                  </a:cubicBezTo>
                  <a:close/>
                </a:path>
              </a:pathLst>
            </a:custGeom>
            <a:solidFill>
              <a:srgbClr val="FFCBB2"/>
            </a:solidFill>
            <a:ln w="6350" cap="flat">
              <a:noFill/>
              <a:prstDash val="solid"/>
              <a:miter/>
            </a:ln>
          </p:spPr>
          <p:txBody>
            <a:bodyPr rtlCol="0" anchor="ctr"/>
            <a:lstStyle/>
            <a:p>
              <a:endParaRPr lang="es-MX" sz="1050"/>
            </a:p>
          </p:txBody>
        </p:sp>
        <p:sp>
          <p:nvSpPr>
            <p:cNvPr id="187" name="Forma libre 70">
              <a:extLst>
                <a:ext uri="{FF2B5EF4-FFF2-40B4-BE49-F238E27FC236}">
                  <a16:creationId xmlns:a16="http://schemas.microsoft.com/office/drawing/2014/main" id="{E7251B53-5FF2-D9E5-DC74-364D19F0ADD1}"/>
                </a:ext>
              </a:extLst>
            </p:cNvPr>
            <p:cNvSpPr/>
            <p:nvPr/>
          </p:nvSpPr>
          <p:spPr>
            <a:xfrm>
              <a:off x="4730940" y="4348861"/>
              <a:ext cx="3083814" cy="130428"/>
            </a:xfrm>
            <a:custGeom>
              <a:avLst/>
              <a:gdLst>
                <a:gd name="connsiteX0" fmla="*/ 0 w 3083814"/>
                <a:gd name="connsiteY0" fmla="*/ 0 h 130428"/>
                <a:gd name="connsiteX1" fmla="*/ 3083814 w 3083814"/>
                <a:gd name="connsiteY1" fmla="*/ 0 h 130428"/>
                <a:gd name="connsiteX2" fmla="*/ 3083814 w 3083814"/>
                <a:gd name="connsiteY2" fmla="*/ 130429 h 130428"/>
                <a:gd name="connsiteX3" fmla="*/ 0 w 3083814"/>
                <a:gd name="connsiteY3" fmla="*/ 130429 h 130428"/>
              </a:gdLst>
              <a:ahLst/>
              <a:cxnLst>
                <a:cxn ang="0">
                  <a:pos x="connsiteX0" y="connsiteY0"/>
                </a:cxn>
                <a:cxn ang="0">
                  <a:pos x="connsiteX1" y="connsiteY1"/>
                </a:cxn>
                <a:cxn ang="0">
                  <a:pos x="connsiteX2" y="connsiteY2"/>
                </a:cxn>
                <a:cxn ang="0">
                  <a:pos x="connsiteX3" y="connsiteY3"/>
                </a:cxn>
              </a:cxnLst>
              <a:rect l="l" t="t" r="r" b="b"/>
              <a:pathLst>
                <a:path w="3083814" h="130428">
                  <a:moveTo>
                    <a:pt x="0" y="0"/>
                  </a:moveTo>
                  <a:lnTo>
                    <a:pt x="3083814" y="0"/>
                  </a:lnTo>
                  <a:lnTo>
                    <a:pt x="3083814" y="130429"/>
                  </a:lnTo>
                  <a:lnTo>
                    <a:pt x="0" y="130429"/>
                  </a:lnTo>
                  <a:close/>
                </a:path>
              </a:pathLst>
            </a:custGeom>
            <a:solidFill>
              <a:srgbClr val="FDD772"/>
            </a:solidFill>
            <a:ln w="6350" cap="flat">
              <a:noFill/>
              <a:prstDash val="solid"/>
              <a:miter/>
            </a:ln>
          </p:spPr>
          <p:txBody>
            <a:bodyPr rtlCol="0" anchor="ctr"/>
            <a:lstStyle/>
            <a:p>
              <a:endParaRPr lang="es-MX" sz="1050"/>
            </a:p>
          </p:txBody>
        </p:sp>
        <p:sp>
          <p:nvSpPr>
            <p:cNvPr id="188" name="Forma libre 71">
              <a:extLst>
                <a:ext uri="{FF2B5EF4-FFF2-40B4-BE49-F238E27FC236}">
                  <a16:creationId xmlns:a16="http://schemas.microsoft.com/office/drawing/2014/main" id="{829CE3F8-CBDB-4085-8F4E-632A2B8FE2D7}"/>
                </a:ext>
              </a:extLst>
            </p:cNvPr>
            <p:cNvSpPr/>
            <p:nvPr/>
          </p:nvSpPr>
          <p:spPr>
            <a:xfrm>
              <a:off x="4959858" y="4421314"/>
              <a:ext cx="121729" cy="1996948"/>
            </a:xfrm>
            <a:custGeom>
              <a:avLst/>
              <a:gdLst>
                <a:gd name="connsiteX0" fmla="*/ 0 w 121729"/>
                <a:gd name="connsiteY0" fmla="*/ 0 h 1996948"/>
                <a:gd name="connsiteX1" fmla="*/ 121730 w 121729"/>
                <a:gd name="connsiteY1" fmla="*/ 0 h 1996948"/>
                <a:gd name="connsiteX2" fmla="*/ 121730 w 121729"/>
                <a:gd name="connsiteY2" fmla="*/ 1996948 h 1996948"/>
                <a:gd name="connsiteX3" fmla="*/ 0 w 121729"/>
                <a:gd name="connsiteY3" fmla="*/ 1996948 h 1996948"/>
              </a:gdLst>
              <a:ahLst/>
              <a:cxnLst>
                <a:cxn ang="0">
                  <a:pos x="connsiteX0" y="connsiteY0"/>
                </a:cxn>
                <a:cxn ang="0">
                  <a:pos x="connsiteX1" y="connsiteY1"/>
                </a:cxn>
                <a:cxn ang="0">
                  <a:pos x="connsiteX2" y="connsiteY2"/>
                </a:cxn>
                <a:cxn ang="0">
                  <a:pos x="connsiteX3" y="connsiteY3"/>
                </a:cxn>
              </a:cxnLst>
              <a:rect l="l" t="t" r="r" b="b"/>
              <a:pathLst>
                <a:path w="121729" h="1996948">
                  <a:moveTo>
                    <a:pt x="0" y="0"/>
                  </a:moveTo>
                  <a:lnTo>
                    <a:pt x="121730" y="0"/>
                  </a:lnTo>
                  <a:lnTo>
                    <a:pt x="121730" y="1996948"/>
                  </a:lnTo>
                  <a:lnTo>
                    <a:pt x="0" y="1996948"/>
                  </a:lnTo>
                  <a:close/>
                </a:path>
              </a:pathLst>
            </a:custGeom>
            <a:solidFill>
              <a:srgbClr val="FDD772"/>
            </a:solidFill>
            <a:ln w="6350" cap="flat">
              <a:noFill/>
              <a:prstDash val="solid"/>
              <a:miter/>
            </a:ln>
          </p:spPr>
          <p:txBody>
            <a:bodyPr rtlCol="0" anchor="ctr"/>
            <a:lstStyle/>
            <a:p>
              <a:endParaRPr lang="es-MX" sz="1050"/>
            </a:p>
          </p:txBody>
        </p:sp>
        <p:sp>
          <p:nvSpPr>
            <p:cNvPr id="189" name="Forma libre 72">
              <a:extLst>
                <a:ext uri="{FF2B5EF4-FFF2-40B4-BE49-F238E27FC236}">
                  <a16:creationId xmlns:a16="http://schemas.microsoft.com/office/drawing/2014/main" id="{449B2714-5AC8-9864-6954-63F7C34FD5FB}"/>
                </a:ext>
              </a:extLst>
            </p:cNvPr>
            <p:cNvSpPr/>
            <p:nvPr/>
          </p:nvSpPr>
          <p:spPr>
            <a:xfrm>
              <a:off x="7478522" y="4421314"/>
              <a:ext cx="124650" cy="1996948"/>
            </a:xfrm>
            <a:custGeom>
              <a:avLst/>
              <a:gdLst>
                <a:gd name="connsiteX0" fmla="*/ 0 w 124650"/>
                <a:gd name="connsiteY0" fmla="*/ 0 h 1996948"/>
                <a:gd name="connsiteX1" fmla="*/ 124650 w 124650"/>
                <a:gd name="connsiteY1" fmla="*/ 0 h 1996948"/>
                <a:gd name="connsiteX2" fmla="*/ 124650 w 124650"/>
                <a:gd name="connsiteY2" fmla="*/ 1996948 h 1996948"/>
                <a:gd name="connsiteX3" fmla="*/ 0 w 124650"/>
                <a:gd name="connsiteY3" fmla="*/ 1996948 h 1996948"/>
              </a:gdLst>
              <a:ahLst/>
              <a:cxnLst>
                <a:cxn ang="0">
                  <a:pos x="connsiteX0" y="connsiteY0"/>
                </a:cxn>
                <a:cxn ang="0">
                  <a:pos x="connsiteX1" y="connsiteY1"/>
                </a:cxn>
                <a:cxn ang="0">
                  <a:pos x="connsiteX2" y="connsiteY2"/>
                </a:cxn>
                <a:cxn ang="0">
                  <a:pos x="connsiteX3" y="connsiteY3"/>
                </a:cxn>
              </a:cxnLst>
              <a:rect l="l" t="t" r="r" b="b"/>
              <a:pathLst>
                <a:path w="124650" h="1996948">
                  <a:moveTo>
                    <a:pt x="0" y="0"/>
                  </a:moveTo>
                  <a:lnTo>
                    <a:pt x="124650" y="0"/>
                  </a:lnTo>
                  <a:lnTo>
                    <a:pt x="124650" y="1996948"/>
                  </a:lnTo>
                  <a:lnTo>
                    <a:pt x="0" y="1996948"/>
                  </a:lnTo>
                  <a:close/>
                </a:path>
              </a:pathLst>
            </a:custGeom>
            <a:solidFill>
              <a:srgbClr val="FDD772"/>
            </a:solidFill>
            <a:ln w="6350" cap="flat">
              <a:noFill/>
              <a:prstDash val="solid"/>
              <a:miter/>
            </a:ln>
          </p:spPr>
          <p:txBody>
            <a:bodyPr rtlCol="0" anchor="ctr"/>
            <a:lstStyle/>
            <a:p>
              <a:endParaRPr lang="es-MX" sz="1050"/>
            </a:p>
          </p:txBody>
        </p:sp>
        <p:sp>
          <p:nvSpPr>
            <p:cNvPr id="190" name="Forma libre 73">
              <a:extLst>
                <a:ext uri="{FF2B5EF4-FFF2-40B4-BE49-F238E27FC236}">
                  <a16:creationId xmlns:a16="http://schemas.microsoft.com/office/drawing/2014/main" id="{72B6B323-022C-620F-0D88-2A969E65C142}"/>
                </a:ext>
              </a:extLst>
            </p:cNvPr>
            <p:cNvSpPr/>
            <p:nvPr/>
          </p:nvSpPr>
          <p:spPr>
            <a:xfrm>
              <a:off x="5646801" y="3832923"/>
              <a:ext cx="837564" cy="530415"/>
            </a:xfrm>
            <a:custGeom>
              <a:avLst/>
              <a:gdLst>
                <a:gd name="connsiteX0" fmla="*/ 837565 w 837564"/>
                <a:gd name="connsiteY0" fmla="*/ 530416 h 530415"/>
                <a:gd name="connsiteX1" fmla="*/ 71057 w 837564"/>
                <a:gd name="connsiteY1" fmla="*/ 530416 h 530415"/>
                <a:gd name="connsiteX2" fmla="*/ 0 w 837564"/>
                <a:gd name="connsiteY2" fmla="*/ 0 h 530415"/>
                <a:gd name="connsiteX3" fmla="*/ 794702 w 837564"/>
                <a:gd name="connsiteY3" fmla="*/ 0 h 530415"/>
                <a:gd name="connsiteX4" fmla="*/ 837565 w 837564"/>
                <a:gd name="connsiteY4" fmla="*/ 530416 h 530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7564" h="530415">
                  <a:moveTo>
                    <a:pt x="837565" y="530416"/>
                  </a:moveTo>
                  <a:lnTo>
                    <a:pt x="71057" y="530416"/>
                  </a:lnTo>
                  <a:cubicBezTo>
                    <a:pt x="47350" y="353462"/>
                    <a:pt x="23664" y="176657"/>
                    <a:pt x="0" y="0"/>
                  </a:cubicBezTo>
                  <a:lnTo>
                    <a:pt x="794702" y="0"/>
                  </a:lnTo>
                  <a:cubicBezTo>
                    <a:pt x="808884" y="176445"/>
                    <a:pt x="823171" y="353251"/>
                    <a:pt x="837565" y="530416"/>
                  </a:cubicBezTo>
                  <a:close/>
                </a:path>
              </a:pathLst>
            </a:custGeom>
            <a:solidFill>
              <a:srgbClr val="21222D"/>
            </a:solidFill>
            <a:ln w="6350" cap="flat">
              <a:noFill/>
              <a:prstDash val="solid"/>
              <a:miter/>
            </a:ln>
          </p:spPr>
          <p:txBody>
            <a:bodyPr rtlCol="0" anchor="ctr"/>
            <a:lstStyle/>
            <a:p>
              <a:endParaRPr lang="es-MX" sz="1050"/>
            </a:p>
          </p:txBody>
        </p:sp>
        <p:sp>
          <p:nvSpPr>
            <p:cNvPr id="191" name="Forma libre 74">
              <a:extLst>
                <a:ext uri="{FF2B5EF4-FFF2-40B4-BE49-F238E27FC236}">
                  <a16:creationId xmlns:a16="http://schemas.microsoft.com/office/drawing/2014/main" id="{1224683B-F6E1-FF6F-2C9B-996E81921608}"/>
                </a:ext>
              </a:extLst>
            </p:cNvPr>
            <p:cNvSpPr/>
            <p:nvPr/>
          </p:nvSpPr>
          <p:spPr>
            <a:xfrm>
              <a:off x="6031298" y="4063821"/>
              <a:ext cx="68600" cy="66820"/>
            </a:xfrm>
            <a:custGeom>
              <a:avLst/>
              <a:gdLst>
                <a:gd name="connsiteX0" fmla="*/ 53716 w 68600"/>
                <a:gd name="connsiteY0" fmla="*/ 12244 h 66820"/>
                <a:gd name="connsiteX1" fmla="*/ 62606 w 68600"/>
                <a:gd name="connsiteY1" fmla="*/ 59233 h 66820"/>
                <a:gd name="connsiteX2" fmla="*/ 14981 w 68600"/>
                <a:gd name="connsiteY2" fmla="*/ 54662 h 66820"/>
                <a:gd name="connsiteX3" fmla="*/ 6091 w 68600"/>
                <a:gd name="connsiteY3" fmla="*/ 7608 h 66820"/>
                <a:gd name="connsiteX4" fmla="*/ 53716 w 68600"/>
                <a:gd name="connsiteY4" fmla="*/ 12244 h 66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00" h="66820">
                  <a:moveTo>
                    <a:pt x="53716" y="12244"/>
                  </a:moveTo>
                  <a:cubicBezTo>
                    <a:pt x="69337" y="26468"/>
                    <a:pt x="73274" y="47550"/>
                    <a:pt x="62606" y="59233"/>
                  </a:cubicBezTo>
                  <a:cubicBezTo>
                    <a:pt x="51938" y="70918"/>
                    <a:pt x="30856" y="68886"/>
                    <a:pt x="14981" y="54662"/>
                  </a:cubicBezTo>
                  <a:cubicBezTo>
                    <a:pt x="-894" y="40438"/>
                    <a:pt x="-4640" y="19356"/>
                    <a:pt x="6091" y="7608"/>
                  </a:cubicBezTo>
                  <a:cubicBezTo>
                    <a:pt x="16823" y="-4139"/>
                    <a:pt x="38095" y="-2044"/>
                    <a:pt x="53716" y="12244"/>
                  </a:cubicBezTo>
                  <a:close/>
                </a:path>
              </a:pathLst>
            </a:custGeom>
            <a:solidFill>
              <a:srgbClr val="FFFFFF"/>
            </a:solidFill>
            <a:ln w="6350" cap="flat">
              <a:noFill/>
              <a:prstDash val="solid"/>
              <a:miter/>
            </a:ln>
          </p:spPr>
          <p:txBody>
            <a:bodyPr rtlCol="0" anchor="ctr"/>
            <a:lstStyle/>
            <a:p>
              <a:endParaRPr lang="es-MX" sz="1050"/>
            </a:p>
          </p:txBody>
        </p:sp>
        <p:sp>
          <p:nvSpPr>
            <p:cNvPr id="192" name="Forma libre 75">
              <a:extLst>
                <a:ext uri="{FF2B5EF4-FFF2-40B4-BE49-F238E27FC236}">
                  <a16:creationId xmlns:a16="http://schemas.microsoft.com/office/drawing/2014/main" id="{C236BFCE-DB6D-EC61-176B-79DF45DDE45B}"/>
                </a:ext>
              </a:extLst>
            </p:cNvPr>
            <p:cNvSpPr/>
            <p:nvPr/>
          </p:nvSpPr>
          <p:spPr>
            <a:xfrm>
              <a:off x="7284308" y="2838830"/>
              <a:ext cx="266666" cy="437641"/>
            </a:xfrm>
            <a:custGeom>
              <a:avLst/>
              <a:gdLst>
                <a:gd name="connsiteX0" fmla="*/ 215359 w 266666"/>
                <a:gd name="connsiteY0" fmla="*/ 0 h 437641"/>
                <a:gd name="connsiteX1" fmla="*/ 41369 w 266666"/>
                <a:gd name="connsiteY1" fmla="*/ 84963 h 437641"/>
                <a:gd name="connsiteX2" fmla="*/ 5110 w 266666"/>
                <a:gd name="connsiteY2" fmla="*/ 210439 h 437641"/>
                <a:gd name="connsiteX3" fmla="*/ 78580 w 266666"/>
                <a:gd name="connsiteY3" fmla="*/ 276733 h 437641"/>
                <a:gd name="connsiteX4" fmla="*/ 77056 w 266666"/>
                <a:gd name="connsiteY4" fmla="*/ 335407 h 437641"/>
                <a:gd name="connsiteX5" fmla="*/ 53434 w 266666"/>
                <a:gd name="connsiteY5" fmla="*/ 387541 h 437641"/>
                <a:gd name="connsiteX6" fmla="*/ 82581 w 266666"/>
                <a:gd name="connsiteY6" fmla="*/ 437642 h 437641"/>
                <a:gd name="connsiteX7" fmla="*/ 198277 w 266666"/>
                <a:gd name="connsiteY7" fmla="*/ 354139 h 437641"/>
                <a:gd name="connsiteX8" fmla="*/ 198277 w 266666"/>
                <a:gd name="connsiteY8" fmla="*/ 249936 h 437641"/>
                <a:gd name="connsiteX9" fmla="*/ 222915 w 266666"/>
                <a:gd name="connsiteY9" fmla="*/ 260033 h 437641"/>
                <a:gd name="connsiteX10" fmla="*/ 266667 w 266666"/>
                <a:gd name="connsiteY10" fmla="*/ 217551 h 437641"/>
                <a:gd name="connsiteX11" fmla="*/ 233457 w 266666"/>
                <a:gd name="connsiteY11" fmla="*/ 183134 h 437641"/>
                <a:gd name="connsiteX12" fmla="*/ 204310 w 266666"/>
                <a:gd name="connsiteY12" fmla="*/ 185166 h 437641"/>
                <a:gd name="connsiteX13" fmla="*/ 213327 w 266666"/>
                <a:gd name="connsiteY13" fmla="*/ 90551 h 437641"/>
                <a:gd name="connsiteX14" fmla="*/ 215359 w 266666"/>
                <a:gd name="connsiteY14" fmla="*/ 0 h 43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666" h="437641">
                  <a:moveTo>
                    <a:pt x="215359" y="0"/>
                  </a:moveTo>
                  <a:cubicBezTo>
                    <a:pt x="192245" y="1524"/>
                    <a:pt x="98710" y="10096"/>
                    <a:pt x="41369" y="84963"/>
                  </a:cubicBezTo>
                  <a:cubicBezTo>
                    <a:pt x="25240" y="106236"/>
                    <a:pt x="-13940" y="156845"/>
                    <a:pt x="5110" y="210439"/>
                  </a:cubicBezTo>
                  <a:cubicBezTo>
                    <a:pt x="21239" y="255524"/>
                    <a:pt x="68610" y="273177"/>
                    <a:pt x="78580" y="276733"/>
                  </a:cubicBezTo>
                  <a:cubicBezTo>
                    <a:pt x="82015" y="296195"/>
                    <a:pt x="81496" y="316150"/>
                    <a:pt x="77056" y="335407"/>
                  </a:cubicBezTo>
                  <a:cubicBezTo>
                    <a:pt x="72756" y="354193"/>
                    <a:pt x="64723" y="371922"/>
                    <a:pt x="53434" y="387541"/>
                  </a:cubicBezTo>
                  <a:cubicBezTo>
                    <a:pt x="62959" y="404241"/>
                    <a:pt x="73056" y="420941"/>
                    <a:pt x="82581" y="437642"/>
                  </a:cubicBezTo>
                  <a:lnTo>
                    <a:pt x="198277" y="354139"/>
                  </a:lnTo>
                  <a:lnTo>
                    <a:pt x="198277" y="249936"/>
                  </a:lnTo>
                  <a:lnTo>
                    <a:pt x="222915" y="260033"/>
                  </a:lnTo>
                  <a:lnTo>
                    <a:pt x="266667" y="217551"/>
                  </a:lnTo>
                  <a:lnTo>
                    <a:pt x="233457" y="183134"/>
                  </a:lnTo>
                  <a:lnTo>
                    <a:pt x="204310" y="185166"/>
                  </a:lnTo>
                  <a:cubicBezTo>
                    <a:pt x="208310" y="155829"/>
                    <a:pt x="211359" y="124460"/>
                    <a:pt x="213327" y="90551"/>
                  </a:cubicBezTo>
                  <a:cubicBezTo>
                    <a:pt x="215867" y="58674"/>
                    <a:pt x="215867" y="28321"/>
                    <a:pt x="215359" y="0"/>
                  </a:cubicBezTo>
                  <a:close/>
                </a:path>
              </a:pathLst>
            </a:custGeom>
            <a:solidFill>
              <a:srgbClr val="E09A76"/>
            </a:solidFill>
            <a:ln w="6350" cap="flat">
              <a:noFill/>
              <a:prstDash val="solid"/>
              <a:miter/>
            </a:ln>
          </p:spPr>
          <p:txBody>
            <a:bodyPr rtlCol="0" anchor="ctr"/>
            <a:lstStyle/>
            <a:p>
              <a:endParaRPr lang="es-MX" sz="1050"/>
            </a:p>
          </p:txBody>
        </p:sp>
        <p:sp>
          <p:nvSpPr>
            <p:cNvPr id="193" name="Forma libre 76">
              <a:extLst>
                <a:ext uri="{FF2B5EF4-FFF2-40B4-BE49-F238E27FC236}">
                  <a16:creationId xmlns:a16="http://schemas.microsoft.com/office/drawing/2014/main" id="{B46551AC-9B6F-B6A9-E96C-745C758A8BD1}"/>
                </a:ext>
              </a:extLst>
            </p:cNvPr>
            <p:cNvSpPr/>
            <p:nvPr/>
          </p:nvSpPr>
          <p:spPr>
            <a:xfrm>
              <a:off x="7249540" y="3235896"/>
              <a:ext cx="388366" cy="759463"/>
            </a:xfrm>
            <a:custGeom>
              <a:avLst/>
              <a:gdLst>
                <a:gd name="connsiteX0" fmla="*/ 66485 w 388366"/>
                <a:gd name="connsiteY0" fmla="*/ 3493 h 759463"/>
                <a:gd name="connsiteX1" fmla="*/ 87630 w 388366"/>
                <a:gd name="connsiteY1" fmla="*/ 37275 h 759463"/>
                <a:gd name="connsiteX2" fmla="*/ 240792 w 388366"/>
                <a:gd name="connsiteY2" fmla="*/ 0 h 759463"/>
                <a:gd name="connsiteX3" fmla="*/ 319342 w 388366"/>
                <a:gd name="connsiteY3" fmla="*/ 45339 h 759463"/>
                <a:gd name="connsiteX4" fmla="*/ 388366 w 388366"/>
                <a:gd name="connsiteY4" fmla="*/ 736854 h 759463"/>
                <a:gd name="connsiteX5" fmla="*/ 0 w 388366"/>
                <a:gd name="connsiteY5" fmla="*/ 657797 h 759463"/>
                <a:gd name="connsiteX6" fmla="*/ 37275 w 388366"/>
                <a:gd name="connsiteY6" fmla="*/ 333946 h 759463"/>
                <a:gd name="connsiteX7" fmla="*/ 66485 w 388366"/>
                <a:gd name="connsiteY7" fmla="*/ 3493 h 759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8366" h="759463">
                  <a:moveTo>
                    <a:pt x="66485" y="3493"/>
                  </a:moveTo>
                  <a:cubicBezTo>
                    <a:pt x="69604" y="16782"/>
                    <a:pt x="77040" y="28662"/>
                    <a:pt x="87630" y="37275"/>
                  </a:cubicBezTo>
                  <a:cubicBezTo>
                    <a:pt x="119380" y="61976"/>
                    <a:pt x="182880" y="49339"/>
                    <a:pt x="240792" y="0"/>
                  </a:cubicBezTo>
                  <a:cubicBezTo>
                    <a:pt x="240792" y="0"/>
                    <a:pt x="276543" y="0"/>
                    <a:pt x="319342" y="45339"/>
                  </a:cubicBezTo>
                  <a:cubicBezTo>
                    <a:pt x="362141" y="90678"/>
                    <a:pt x="388366" y="736854"/>
                    <a:pt x="388366" y="736854"/>
                  </a:cubicBezTo>
                  <a:cubicBezTo>
                    <a:pt x="254313" y="785206"/>
                    <a:pt x="104483" y="754706"/>
                    <a:pt x="0" y="657797"/>
                  </a:cubicBezTo>
                  <a:cubicBezTo>
                    <a:pt x="13590" y="552513"/>
                    <a:pt x="26163" y="444246"/>
                    <a:pt x="37275" y="333946"/>
                  </a:cubicBezTo>
                  <a:cubicBezTo>
                    <a:pt x="49340" y="220620"/>
                    <a:pt x="59077" y="110469"/>
                    <a:pt x="66485" y="3493"/>
                  </a:cubicBezTo>
                  <a:close/>
                </a:path>
              </a:pathLst>
            </a:custGeom>
            <a:solidFill>
              <a:srgbClr val="C2D9FF"/>
            </a:solidFill>
            <a:ln w="6350" cap="flat">
              <a:noFill/>
              <a:prstDash val="solid"/>
              <a:miter/>
            </a:ln>
          </p:spPr>
          <p:txBody>
            <a:bodyPr rtlCol="0" anchor="ctr"/>
            <a:lstStyle/>
            <a:p>
              <a:endParaRPr lang="es-MX" sz="1050"/>
            </a:p>
          </p:txBody>
        </p:sp>
        <p:sp>
          <p:nvSpPr>
            <p:cNvPr id="194" name="Forma libre 77">
              <a:extLst>
                <a:ext uri="{FF2B5EF4-FFF2-40B4-BE49-F238E27FC236}">
                  <a16:creationId xmlns:a16="http://schemas.microsoft.com/office/drawing/2014/main" id="{A84DC62E-269C-156D-6D21-2129081977EE}"/>
                </a:ext>
              </a:extLst>
            </p:cNvPr>
            <p:cNvSpPr/>
            <p:nvPr/>
          </p:nvSpPr>
          <p:spPr>
            <a:xfrm>
              <a:off x="7438209" y="3221418"/>
              <a:ext cx="333487" cy="901318"/>
            </a:xfrm>
            <a:custGeom>
              <a:avLst/>
              <a:gdLst>
                <a:gd name="connsiteX0" fmla="*/ 52441 w 333487"/>
                <a:gd name="connsiteY0" fmla="*/ 0 h 901318"/>
                <a:gd name="connsiteX1" fmla="*/ 201349 w 333487"/>
                <a:gd name="connsiteY1" fmla="*/ 50228 h 901318"/>
                <a:gd name="connsiteX2" fmla="*/ 281359 w 333487"/>
                <a:gd name="connsiteY2" fmla="*/ 220663 h 901318"/>
                <a:gd name="connsiteX3" fmla="*/ 281359 w 333487"/>
                <a:gd name="connsiteY3" fmla="*/ 504698 h 901318"/>
                <a:gd name="connsiteX4" fmla="*/ 329492 w 333487"/>
                <a:gd name="connsiteY4" fmla="*/ 801307 h 901318"/>
                <a:gd name="connsiteX5" fmla="*/ 265992 w 333487"/>
                <a:gd name="connsiteY5" fmla="*/ 859600 h 901318"/>
                <a:gd name="connsiteX6" fmla="*/ 31486 w 333487"/>
                <a:gd name="connsiteY6" fmla="*/ 891350 h 901318"/>
                <a:gd name="connsiteX7" fmla="*/ 52758 w 333487"/>
                <a:gd name="connsiteY7" fmla="*/ 64 h 90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487" h="901318">
                  <a:moveTo>
                    <a:pt x="52441" y="0"/>
                  </a:moveTo>
                  <a:lnTo>
                    <a:pt x="201349" y="50228"/>
                  </a:lnTo>
                  <a:cubicBezTo>
                    <a:pt x="201349" y="50228"/>
                    <a:pt x="262118" y="66358"/>
                    <a:pt x="281359" y="220663"/>
                  </a:cubicBezTo>
                  <a:cubicBezTo>
                    <a:pt x="281359" y="220663"/>
                    <a:pt x="295583" y="281496"/>
                    <a:pt x="281359" y="504698"/>
                  </a:cubicBezTo>
                  <a:cubicBezTo>
                    <a:pt x="325223" y="596997"/>
                    <a:pt x="341917" y="699872"/>
                    <a:pt x="329492" y="801307"/>
                  </a:cubicBezTo>
                  <a:cubicBezTo>
                    <a:pt x="311859" y="824267"/>
                    <a:pt x="290373" y="843991"/>
                    <a:pt x="265992" y="859600"/>
                  </a:cubicBezTo>
                  <a:cubicBezTo>
                    <a:pt x="168709" y="921957"/>
                    <a:pt x="59299" y="897700"/>
                    <a:pt x="31486" y="891350"/>
                  </a:cubicBezTo>
                  <a:cubicBezTo>
                    <a:pt x="-16730" y="595504"/>
                    <a:pt x="-9516" y="293272"/>
                    <a:pt x="52758" y="64"/>
                  </a:cubicBezTo>
                  <a:close/>
                </a:path>
              </a:pathLst>
            </a:custGeom>
            <a:solidFill>
              <a:srgbClr val="3A83FF"/>
            </a:solidFill>
            <a:ln w="6350" cap="flat">
              <a:noFill/>
              <a:prstDash val="solid"/>
              <a:miter/>
            </a:ln>
          </p:spPr>
          <p:txBody>
            <a:bodyPr rtlCol="0" anchor="ctr"/>
            <a:lstStyle/>
            <a:p>
              <a:endParaRPr lang="es-MX" sz="1050"/>
            </a:p>
          </p:txBody>
        </p:sp>
        <p:sp>
          <p:nvSpPr>
            <p:cNvPr id="195" name="Forma libre 78">
              <a:extLst>
                <a:ext uri="{FF2B5EF4-FFF2-40B4-BE49-F238E27FC236}">
                  <a16:creationId xmlns:a16="http://schemas.microsoft.com/office/drawing/2014/main" id="{9F79E34B-F622-BD29-E914-952C1F17A523}"/>
                </a:ext>
              </a:extLst>
            </p:cNvPr>
            <p:cNvSpPr/>
            <p:nvPr/>
          </p:nvSpPr>
          <p:spPr>
            <a:xfrm>
              <a:off x="7553832" y="3618484"/>
              <a:ext cx="176848" cy="504316"/>
            </a:xfrm>
            <a:custGeom>
              <a:avLst/>
              <a:gdLst>
                <a:gd name="connsiteX0" fmla="*/ 47625 w 176848"/>
                <a:gd name="connsiteY0" fmla="*/ 334835 h 504316"/>
                <a:gd name="connsiteX1" fmla="*/ 0 w 176848"/>
                <a:gd name="connsiteY1" fmla="*/ 0 h 504316"/>
                <a:gd name="connsiteX2" fmla="*/ 11557 w 176848"/>
                <a:gd name="connsiteY2" fmla="*/ 504317 h 504316"/>
                <a:gd name="connsiteX3" fmla="*/ 71120 w 176848"/>
                <a:gd name="connsiteY3" fmla="*/ 491617 h 504316"/>
                <a:gd name="connsiteX4" fmla="*/ 176848 w 176848"/>
                <a:gd name="connsiteY4" fmla="*/ 439801 h 504316"/>
                <a:gd name="connsiteX5" fmla="*/ 100204 w 176848"/>
                <a:gd name="connsiteY5" fmla="*/ 434785 h 504316"/>
                <a:gd name="connsiteX6" fmla="*/ 60135 w 176848"/>
                <a:gd name="connsiteY6" fmla="*/ 417703 h 504316"/>
                <a:gd name="connsiteX7" fmla="*/ 47625 w 176848"/>
                <a:gd name="connsiteY7" fmla="*/ 334835 h 504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848" h="504316">
                  <a:moveTo>
                    <a:pt x="47625" y="334835"/>
                  </a:moveTo>
                  <a:lnTo>
                    <a:pt x="0" y="0"/>
                  </a:lnTo>
                  <a:cubicBezTo>
                    <a:pt x="4001" y="167894"/>
                    <a:pt x="8065" y="336550"/>
                    <a:pt x="11557" y="504317"/>
                  </a:cubicBezTo>
                  <a:cubicBezTo>
                    <a:pt x="31746" y="501840"/>
                    <a:pt x="51677" y="497590"/>
                    <a:pt x="71120" y="491617"/>
                  </a:cubicBezTo>
                  <a:cubicBezTo>
                    <a:pt x="108894" y="480077"/>
                    <a:pt x="144585" y="462586"/>
                    <a:pt x="176848" y="439801"/>
                  </a:cubicBezTo>
                  <a:cubicBezTo>
                    <a:pt x="151231" y="443535"/>
                    <a:pt x="125115" y="441825"/>
                    <a:pt x="100204" y="434785"/>
                  </a:cubicBezTo>
                  <a:cubicBezTo>
                    <a:pt x="86127" y="430959"/>
                    <a:pt x="72644" y="425211"/>
                    <a:pt x="60135" y="417703"/>
                  </a:cubicBezTo>
                  <a:cubicBezTo>
                    <a:pt x="55626" y="390144"/>
                    <a:pt x="51626" y="362521"/>
                    <a:pt x="47625" y="334835"/>
                  </a:cubicBezTo>
                  <a:close/>
                </a:path>
              </a:pathLst>
            </a:custGeom>
            <a:solidFill>
              <a:srgbClr val="3880D6"/>
            </a:solidFill>
            <a:ln w="6350" cap="flat">
              <a:noFill/>
              <a:prstDash val="solid"/>
              <a:miter/>
            </a:ln>
          </p:spPr>
          <p:txBody>
            <a:bodyPr rtlCol="0" anchor="ctr"/>
            <a:lstStyle/>
            <a:p>
              <a:endParaRPr lang="es-MX" sz="1050"/>
            </a:p>
          </p:txBody>
        </p:sp>
        <p:sp>
          <p:nvSpPr>
            <p:cNvPr id="196" name="Forma libre 79">
              <a:extLst>
                <a:ext uri="{FF2B5EF4-FFF2-40B4-BE49-F238E27FC236}">
                  <a16:creationId xmlns:a16="http://schemas.microsoft.com/office/drawing/2014/main" id="{D890B08C-8353-F200-198E-CAF6542D68A2}"/>
                </a:ext>
              </a:extLst>
            </p:cNvPr>
            <p:cNvSpPr/>
            <p:nvPr/>
          </p:nvSpPr>
          <p:spPr>
            <a:xfrm>
              <a:off x="7591615" y="3992245"/>
              <a:ext cx="257929" cy="515779"/>
            </a:xfrm>
            <a:custGeom>
              <a:avLst/>
              <a:gdLst>
                <a:gd name="connsiteX0" fmla="*/ 25844 w 257929"/>
                <a:gd name="connsiteY0" fmla="*/ 14605 h 515779"/>
                <a:gd name="connsiteX1" fmla="*/ 70294 w 257929"/>
                <a:gd name="connsiteY1" fmla="*/ 274510 h 515779"/>
                <a:gd name="connsiteX2" fmla="*/ 41339 w 257929"/>
                <a:gd name="connsiteY2" fmla="*/ 307277 h 515779"/>
                <a:gd name="connsiteX3" fmla="*/ 0 w 257929"/>
                <a:gd name="connsiteY3" fmla="*/ 357251 h 515779"/>
                <a:gd name="connsiteX4" fmla="*/ 33401 w 257929"/>
                <a:gd name="connsiteY4" fmla="*/ 361252 h 515779"/>
                <a:gd name="connsiteX5" fmla="*/ 62802 w 257929"/>
                <a:gd name="connsiteY5" fmla="*/ 368364 h 515779"/>
                <a:gd name="connsiteX6" fmla="*/ 95695 w 257929"/>
                <a:gd name="connsiteY6" fmla="*/ 430911 h 515779"/>
                <a:gd name="connsiteX7" fmla="*/ 113157 w 257929"/>
                <a:gd name="connsiteY7" fmla="*/ 511620 h 515779"/>
                <a:gd name="connsiteX8" fmla="*/ 143066 w 257929"/>
                <a:gd name="connsiteY8" fmla="*/ 513652 h 515779"/>
                <a:gd name="connsiteX9" fmla="*/ 139573 w 257929"/>
                <a:gd name="connsiteY9" fmla="*/ 455613 h 515779"/>
                <a:gd name="connsiteX10" fmla="*/ 157035 w 257929"/>
                <a:gd name="connsiteY10" fmla="*/ 509651 h 515779"/>
                <a:gd name="connsiteX11" fmla="*/ 184467 w 257929"/>
                <a:gd name="connsiteY11" fmla="*/ 512128 h 515779"/>
                <a:gd name="connsiteX12" fmla="*/ 182943 w 257929"/>
                <a:gd name="connsiteY12" fmla="*/ 479361 h 515779"/>
                <a:gd name="connsiteX13" fmla="*/ 180467 w 257929"/>
                <a:gd name="connsiteY13" fmla="*/ 450088 h 515779"/>
                <a:gd name="connsiteX14" fmla="*/ 206375 w 257929"/>
                <a:gd name="connsiteY14" fmla="*/ 507619 h 515779"/>
                <a:gd name="connsiteX15" fmla="*/ 227838 w 257929"/>
                <a:gd name="connsiteY15" fmla="*/ 510159 h 515779"/>
                <a:gd name="connsiteX16" fmla="*/ 223329 w 257929"/>
                <a:gd name="connsiteY16" fmla="*/ 441515 h 515779"/>
                <a:gd name="connsiteX17" fmla="*/ 244792 w 257929"/>
                <a:gd name="connsiteY17" fmla="*/ 503555 h 515779"/>
                <a:gd name="connsiteX18" fmla="*/ 254253 w 257929"/>
                <a:gd name="connsiteY18" fmla="*/ 504571 h 515779"/>
                <a:gd name="connsiteX19" fmla="*/ 232854 w 257929"/>
                <a:gd name="connsiteY19" fmla="*/ 354203 h 515779"/>
                <a:gd name="connsiteX20" fmla="*/ 176974 w 257929"/>
                <a:gd name="connsiteY20" fmla="*/ 274002 h 515779"/>
                <a:gd name="connsiteX21" fmla="*/ 165989 w 257929"/>
                <a:gd name="connsiteY21" fmla="*/ 0 h 515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7929" h="515779">
                  <a:moveTo>
                    <a:pt x="25844" y="14605"/>
                  </a:moveTo>
                  <a:cubicBezTo>
                    <a:pt x="40830" y="101409"/>
                    <a:pt x="55753" y="188214"/>
                    <a:pt x="70294" y="274510"/>
                  </a:cubicBezTo>
                  <a:cubicBezTo>
                    <a:pt x="60833" y="285052"/>
                    <a:pt x="50864" y="295656"/>
                    <a:pt x="41339" y="307277"/>
                  </a:cubicBezTo>
                  <a:cubicBezTo>
                    <a:pt x="26924" y="324421"/>
                    <a:pt x="12953" y="341058"/>
                    <a:pt x="0" y="357251"/>
                  </a:cubicBezTo>
                  <a:cubicBezTo>
                    <a:pt x="11195" y="358013"/>
                    <a:pt x="22343" y="359348"/>
                    <a:pt x="33401" y="361252"/>
                  </a:cubicBezTo>
                  <a:cubicBezTo>
                    <a:pt x="43324" y="363081"/>
                    <a:pt x="53139" y="365456"/>
                    <a:pt x="62802" y="368364"/>
                  </a:cubicBezTo>
                  <a:cubicBezTo>
                    <a:pt x="78326" y="386476"/>
                    <a:pt x="89569" y="407855"/>
                    <a:pt x="95695" y="430911"/>
                  </a:cubicBezTo>
                  <a:cubicBezTo>
                    <a:pt x="105664" y="469011"/>
                    <a:pt x="95694" y="500063"/>
                    <a:pt x="113157" y="511620"/>
                  </a:cubicBezTo>
                  <a:cubicBezTo>
                    <a:pt x="122618" y="517970"/>
                    <a:pt x="134620" y="515683"/>
                    <a:pt x="143066" y="513652"/>
                  </a:cubicBezTo>
                  <a:cubicBezTo>
                    <a:pt x="142113" y="494602"/>
                    <a:pt x="140589" y="474789"/>
                    <a:pt x="139573" y="455613"/>
                  </a:cubicBezTo>
                  <a:cubicBezTo>
                    <a:pt x="133223" y="478853"/>
                    <a:pt x="141605" y="501015"/>
                    <a:pt x="157035" y="509651"/>
                  </a:cubicBezTo>
                  <a:cubicBezTo>
                    <a:pt x="165574" y="513786"/>
                    <a:pt x="175327" y="514667"/>
                    <a:pt x="184467" y="512128"/>
                  </a:cubicBezTo>
                  <a:cubicBezTo>
                    <a:pt x="183959" y="501523"/>
                    <a:pt x="183452" y="490474"/>
                    <a:pt x="182943" y="479361"/>
                  </a:cubicBezTo>
                  <a:cubicBezTo>
                    <a:pt x="182499" y="469265"/>
                    <a:pt x="181483" y="459677"/>
                    <a:pt x="180467" y="450088"/>
                  </a:cubicBezTo>
                  <a:cubicBezTo>
                    <a:pt x="177991" y="476821"/>
                    <a:pt x="188976" y="499554"/>
                    <a:pt x="206375" y="507619"/>
                  </a:cubicBezTo>
                  <a:cubicBezTo>
                    <a:pt x="213169" y="510387"/>
                    <a:pt x="220586" y="511265"/>
                    <a:pt x="227838" y="510159"/>
                  </a:cubicBezTo>
                  <a:cubicBezTo>
                    <a:pt x="223838" y="456628"/>
                    <a:pt x="222885" y="441515"/>
                    <a:pt x="223329" y="441515"/>
                  </a:cubicBezTo>
                  <a:cubicBezTo>
                    <a:pt x="223774" y="441515"/>
                    <a:pt x="222377" y="494983"/>
                    <a:pt x="244792" y="503555"/>
                  </a:cubicBezTo>
                  <a:cubicBezTo>
                    <a:pt x="247772" y="504837"/>
                    <a:pt x="251069" y="505192"/>
                    <a:pt x="254253" y="504571"/>
                  </a:cubicBezTo>
                  <a:cubicBezTo>
                    <a:pt x="263203" y="453446"/>
                    <a:pt x="255712" y="400801"/>
                    <a:pt x="232854" y="354203"/>
                  </a:cubicBezTo>
                  <a:cubicBezTo>
                    <a:pt x="214376" y="327470"/>
                    <a:pt x="195453" y="300736"/>
                    <a:pt x="176974" y="274002"/>
                  </a:cubicBezTo>
                  <a:lnTo>
                    <a:pt x="165989" y="0"/>
                  </a:lnTo>
                  <a:close/>
                </a:path>
              </a:pathLst>
            </a:custGeom>
            <a:solidFill>
              <a:srgbClr val="E09A76"/>
            </a:solidFill>
            <a:ln w="6350" cap="flat">
              <a:noFill/>
              <a:prstDash val="solid"/>
              <a:miter/>
            </a:ln>
          </p:spPr>
          <p:txBody>
            <a:bodyPr rtlCol="0" anchor="ctr"/>
            <a:lstStyle/>
            <a:p>
              <a:endParaRPr lang="es-MX" sz="1050"/>
            </a:p>
          </p:txBody>
        </p:sp>
        <p:sp>
          <p:nvSpPr>
            <p:cNvPr id="197" name="Forma libre 80">
              <a:extLst>
                <a:ext uri="{FF2B5EF4-FFF2-40B4-BE49-F238E27FC236}">
                  <a16:creationId xmlns:a16="http://schemas.microsoft.com/office/drawing/2014/main" id="{C33B0EFB-F270-BD44-70C4-ABD32F754705}"/>
                </a:ext>
              </a:extLst>
            </p:cNvPr>
            <p:cNvSpPr/>
            <p:nvPr/>
          </p:nvSpPr>
          <p:spPr>
            <a:xfrm>
              <a:off x="7600251" y="3954653"/>
              <a:ext cx="173863" cy="107215"/>
            </a:xfrm>
            <a:custGeom>
              <a:avLst/>
              <a:gdLst>
                <a:gd name="connsiteX0" fmla="*/ 0 w 173863"/>
                <a:gd name="connsiteY0" fmla="*/ 0 h 107215"/>
                <a:gd name="connsiteX1" fmla="*/ 61976 w 173863"/>
                <a:gd name="connsiteY1" fmla="*/ 17145 h 107215"/>
                <a:gd name="connsiteX2" fmla="*/ 168846 w 173863"/>
                <a:gd name="connsiteY2" fmla="*/ 6541 h 107215"/>
                <a:gd name="connsiteX3" fmla="*/ 173863 w 173863"/>
                <a:gd name="connsiteY3" fmla="*/ 92646 h 107215"/>
                <a:gd name="connsiteX4" fmla="*/ 107315 w 173863"/>
                <a:gd name="connsiteY4" fmla="*/ 107188 h 107215"/>
                <a:gd name="connsiteX5" fmla="*/ 12573 w 173863"/>
                <a:gd name="connsiteY5" fmla="*/ 83058 h 107215"/>
                <a:gd name="connsiteX6" fmla="*/ 0 w 173863"/>
                <a:gd name="connsiteY6" fmla="*/ 0 h 107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863" h="107215">
                  <a:moveTo>
                    <a:pt x="0" y="0"/>
                  </a:moveTo>
                  <a:cubicBezTo>
                    <a:pt x="19759" y="8575"/>
                    <a:pt x="40619" y="14346"/>
                    <a:pt x="61976" y="17145"/>
                  </a:cubicBezTo>
                  <a:cubicBezTo>
                    <a:pt x="97941" y="21846"/>
                    <a:pt x="134507" y="18218"/>
                    <a:pt x="168846" y="6541"/>
                  </a:cubicBezTo>
                  <a:cubicBezTo>
                    <a:pt x="170370" y="35242"/>
                    <a:pt x="172339" y="63690"/>
                    <a:pt x="173863" y="92646"/>
                  </a:cubicBezTo>
                  <a:cubicBezTo>
                    <a:pt x="152715" y="101392"/>
                    <a:pt x="130184" y="106316"/>
                    <a:pt x="107315" y="107188"/>
                  </a:cubicBezTo>
                  <a:cubicBezTo>
                    <a:pt x="74144" y="107768"/>
                    <a:pt x="41425" y="99435"/>
                    <a:pt x="12573" y="83058"/>
                  </a:cubicBezTo>
                  <a:cubicBezTo>
                    <a:pt x="8065" y="55372"/>
                    <a:pt x="4001" y="27686"/>
                    <a:pt x="0" y="0"/>
                  </a:cubicBezTo>
                  <a:close/>
                </a:path>
              </a:pathLst>
            </a:custGeom>
            <a:solidFill>
              <a:srgbClr val="C2D9FF"/>
            </a:solidFill>
            <a:ln w="6350" cap="flat">
              <a:noFill/>
              <a:prstDash val="solid"/>
              <a:miter/>
            </a:ln>
          </p:spPr>
          <p:txBody>
            <a:bodyPr rtlCol="0" anchor="ctr"/>
            <a:lstStyle/>
            <a:p>
              <a:endParaRPr lang="es-MX" sz="1050"/>
            </a:p>
          </p:txBody>
        </p:sp>
        <p:sp>
          <p:nvSpPr>
            <p:cNvPr id="198" name="Forma libre 81">
              <a:extLst>
                <a:ext uri="{FF2B5EF4-FFF2-40B4-BE49-F238E27FC236}">
                  <a16:creationId xmlns:a16="http://schemas.microsoft.com/office/drawing/2014/main" id="{961677F1-2810-114E-64A9-476D014938C5}"/>
                </a:ext>
              </a:extLst>
            </p:cNvPr>
            <p:cNvSpPr/>
            <p:nvPr/>
          </p:nvSpPr>
          <p:spPr>
            <a:xfrm>
              <a:off x="6840855" y="2885186"/>
              <a:ext cx="489838" cy="1150429"/>
            </a:xfrm>
            <a:custGeom>
              <a:avLst/>
              <a:gdLst>
                <a:gd name="connsiteX0" fmla="*/ 489838 w 489838"/>
                <a:gd name="connsiteY0" fmla="*/ 348615 h 1150429"/>
                <a:gd name="connsiteX1" fmla="*/ 92328 w 489838"/>
                <a:gd name="connsiteY1" fmla="*/ 0 h 1150429"/>
                <a:gd name="connsiteX2" fmla="*/ 0 w 489838"/>
                <a:gd name="connsiteY2" fmla="*/ 82550 h 1150429"/>
                <a:gd name="connsiteX3" fmla="*/ 378841 w 489838"/>
                <a:gd name="connsiteY3" fmla="*/ 521335 h 1150429"/>
                <a:gd name="connsiteX4" fmla="*/ 369253 w 489838"/>
                <a:gd name="connsiteY4" fmla="*/ 572135 h 1150429"/>
                <a:gd name="connsiteX5" fmla="*/ 372301 w 489838"/>
                <a:gd name="connsiteY5" fmla="*/ 645160 h 1150429"/>
                <a:gd name="connsiteX6" fmla="*/ 369252 w 489838"/>
                <a:gd name="connsiteY6" fmla="*/ 807402 h 1150429"/>
                <a:gd name="connsiteX7" fmla="*/ 352615 w 489838"/>
                <a:gd name="connsiteY7" fmla="*/ 1008380 h 1150429"/>
                <a:gd name="connsiteX8" fmla="*/ 376364 w 489838"/>
                <a:gd name="connsiteY8" fmla="*/ 1079436 h 1150429"/>
                <a:gd name="connsiteX9" fmla="*/ 446214 w 489838"/>
                <a:gd name="connsiteY9" fmla="*/ 1150429 h 1150429"/>
                <a:gd name="connsiteX10" fmla="*/ 447739 w 489838"/>
                <a:gd name="connsiteY10" fmla="*/ 684974 h 1150429"/>
                <a:gd name="connsiteX11" fmla="*/ 485013 w 489838"/>
                <a:gd name="connsiteY11" fmla="*/ 403860 h 1150429"/>
                <a:gd name="connsiteX12" fmla="*/ 489838 w 489838"/>
                <a:gd name="connsiteY12" fmla="*/ 348615 h 115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9838" h="1150429">
                  <a:moveTo>
                    <a:pt x="489838" y="348615"/>
                  </a:moveTo>
                  <a:cubicBezTo>
                    <a:pt x="314654" y="292686"/>
                    <a:pt x="170642" y="166386"/>
                    <a:pt x="92328" y="0"/>
                  </a:cubicBezTo>
                  <a:cubicBezTo>
                    <a:pt x="61595" y="27749"/>
                    <a:pt x="30797" y="55435"/>
                    <a:pt x="0" y="82550"/>
                  </a:cubicBezTo>
                  <a:cubicBezTo>
                    <a:pt x="63657" y="272944"/>
                    <a:pt x="199766" y="430591"/>
                    <a:pt x="378841" y="521335"/>
                  </a:cubicBezTo>
                  <a:cubicBezTo>
                    <a:pt x="374000" y="537916"/>
                    <a:pt x="370789" y="554930"/>
                    <a:pt x="369253" y="572135"/>
                  </a:cubicBezTo>
                  <a:cubicBezTo>
                    <a:pt x="366961" y="596502"/>
                    <a:pt x="367987" y="621068"/>
                    <a:pt x="372301" y="645160"/>
                  </a:cubicBezTo>
                  <a:cubicBezTo>
                    <a:pt x="376364" y="669354"/>
                    <a:pt x="373824" y="715708"/>
                    <a:pt x="369252" y="807402"/>
                  </a:cubicBezTo>
                  <a:cubicBezTo>
                    <a:pt x="366776" y="860806"/>
                    <a:pt x="361696" y="928814"/>
                    <a:pt x="352615" y="1008380"/>
                  </a:cubicBezTo>
                  <a:cubicBezTo>
                    <a:pt x="355985" y="1033350"/>
                    <a:pt x="364043" y="1057458"/>
                    <a:pt x="376364" y="1079436"/>
                  </a:cubicBezTo>
                  <a:cubicBezTo>
                    <a:pt x="393145" y="1108721"/>
                    <a:pt x="417206" y="1133175"/>
                    <a:pt x="446214" y="1150429"/>
                  </a:cubicBezTo>
                  <a:cubicBezTo>
                    <a:pt x="425005" y="905129"/>
                    <a:pt x="434086" y="767080"/>
                    <a:pt x="447739" y="684974"/>
                  </a:cubicBezTo>
                  <a:cubicBezTo>
                    <a:pt x="451738" y="660781"/>
                    <a:pt x="470915" y="552450"/>
                    <a:pt x="485013" y="403860"/>
                  </a:cubicBezTo>
                  <a:cubicBezTo>
                    <a:pt x="487045" y="380873"/>
                    <a:pt x="488823" y="361188"/>
                    <a:pt x="489838" y="348615"/>
                  </a:cubicBezTo>
                  <a:close/>
                </a:path>
              </a:pathLst>
            </a:custGeom>
            <a:solidFill>
              <a:srgbClr val="3A83FF"/>
            </a:solidFill>
            <a:ln w="6350" cap="flat">
              <a:noFill/>
              <a:prstDash val="solid"/>
              <a:miter/>
            </a:ln>
          </p:spPr>
          <p:txBody>
            <a:bodyPr rtlCol="0" anchor="ctr"/>
            <a:lstStyle/>
            <a:p>
              <a:endParaRPr lang="es-MX" sz="1050"/>
            </a:p>
          </p:txBody>
        </p:sp>
        <p:sp>
          <p:nvSpPr>
            <p:cNvPr id="199" name="Forma libre 82">
              <a:extLst>
                <a:ext uri="{FF2B5EF4-FFF2-40B4-BE49-F238E27FC236}">
                  <a16:creationId xmlns:a16="http://schemas.microsoft.com/office/drawing/2014/main" id="{1380395A-5D03-BF22-6D42-371F72E93BBF}"/>
                </a:ext>
              </a:extLst>
            </p:cNvPr>
            <p:cNvSpPr/>
            <p:nvPr/>
          </p:nvSpPr>
          <p:spPr>
            <a:xfrm>
              <a:off x="6803199" y="2835910"/>
              <a:ext cx="153606" cy="162305"/>
            </a:xfrm>
            <a:custGeom>
              <a:avLst/>
              <a:gdLst>
                <a:gd name="connsiteX0" fmla="*/ 0 w 153606"/>
                <a:gd name="connsiteY0" fmla="*/ 80391 h 162305"/>
                <a:gd name="connsiteX1" fmla="*/ 41973 w 153606"/>
                <a:gd name="connsiteY1" fmla="*/ 162306 h 162305"/>
                <a:gd name="connsiteX2" fmla="*/ 153607 w 153606"/>
                <a:gd name="connsiteY2" fmla="*/ 64135 h 162305"/>
                <a:gd name="connsiteX3" fmla="*/ 111633 w 153606"/>
                <a:gd name="connsiteY3" fmla="*/ 0 h 162305"/>
                <a:gd name="connsiteX4" fmla="*/ 0 w 153606"/>
                <a:gd name="connsiteY4" fmla="*/ 80391 h 162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606" h="162305">
                  <a:moveTo>
                    <a:pt x="0" y="80391"/>
                  </a:moveTo>
                  <a:cubicBezTo>
                    <a:pt x="13843" y="107886"/>
                    <a:pt x="28131" y="134874"/>
                    <a:pt x="41973" y="162306"/>
                  </a:cubicBezTo>
                  <a:cubicBezTo>
                    <a:pt x="79375" y="129730"/>
                    <a:pt x="116205" y="97218"/>
                    <a:pt x="153607" y="64135"/>
                  </a:cubicBezTo>
                  <a:cubicBezTo>
                    <a:pt x="139764" y="42735"/>
                    <a:pt x="125476" y="21399"/>
                    <a:pt x="111633" y="0"/>
                  </a:cubicBezTo>
                  <a:cubicBezTo>
                    <a:pt x="74232" y="26479"/>
                    <a:pt x="37402" y="53340"/>
                    <a:pt x="0" y="80391"/>
                  </a:cubicBezTo>
                  <a:close/>
                </a:path>
              </a:pathLst>
            </a:custGeom>
            <a:solidFill>
              <a:srgbClr val="C2D9FF"/>
            </a:solidFill>
            <a:ln w="6350" cap="flat">
              <a:noFill/>
              <a:prstDash val="solid"/>
              <a:miter/>
            </a:ln>
          </p:spPr>
          <p:txBody>
            <a:bodyPr rtlCol="0" anchor="ctr"/>
            <a:lstStyle/>
            <a:p>
              <a:endParaRPr lang="es-MX" sz="1050"/>
            </a:p>
          </p:txBody>
        </p:sp>
        <p:sp>
          <p:nvSpPr>
            <p:cNvPr id="200" name="Forma libre 83">
              <a:extLst>
                <a:ext uri="{FF2B5EF4-FFF2-40B4-BE49-F238E27FC236}">
                  <a16:creationId xmlns:a16="http://schemas.microsoft.com/office/drawing/2014/main" id="{DD34F9EF-B341-8FE4-D01B-FC9BB36065E6}"/>
                </a:ext>
              </a:extLst>
            </p:cNvPr>
            <p:cNvSpPr/>
            <p:nvPr/>
          </p:nvSpPr>
          <p:spPr>
            <a:xfrm>
              <a:off x="7385748" y="2806971"/>
              <a:ext cx="318806" cy="510078"/>
            </a:xfrm>
            <a:custGeom>
              <a:avLst/>
              <a:gdLst>
                <a:gd name="connsiteX0" fmla="*/ 0 w 318806"/>
                <a:gd name="connsiteY0" fmla="*/ 45385 h 510078"/>
                <a:gd name="connsiteX1" fmla="*/ 94234 w 318806"/>
                <a:gd name="connsiteY1" fmla="*/ 554 h 510078"/>
                <a:gd name="connsiteX2" fmla="*/ 220535 w 318806"/>
                <a:gd name="connsiteY2" fmla="*/ 50910 h 510078"/>
                <a:gd name="connsiteX3" fmla="*/ 260096 w 318806"/>
                <a:gd name="connsiteY3" fmla="*/ 131936 h 510078"/>
                <a:gd name="connsiteX4" fmla="*/ 262128 w 318806"/>
                <a:gd name="connsiteY4" fmla="*/ 243251 h 510078"/>
                <a:gd name="connsiteX5" fmla="*/ 304736 w 318806"/>
                <a:gd name="connsiteY5" fmla="*/ 327833 h 510078"/>
                <a:gd name="connsiteX6" fmla="*/ 294195 w 318806"/>
                <a:gd name="connsiteY6" fmla="*/ 510078 h 510078"/>
                <a:gd name="connsiteX7" fmla="*/ 201994 w 318806"/>
                <a:gd name="connsiteY7" fmla="*/ 503030 h 510078"/>
                <a:gd name="connsiteX8" fmla="*/ 194437 w 318806"/>
                <a:gd name="connsiteY8" fmla="*/ 389746 h 510078"/>
                <a:gd name="connsiteX9" fmla="*/ 194437 w 318806"/>
                <a:gd name="connsiteY9" fmla="*/ 503030 h 510078"/>
                <a:gd name="connsiteX10" fmla="*/ 73787 w 318806"/>
                <a:gd name="connsiteY10" fmla="*/ 491917 h 510078"/>
                <a:gd name="connsiteX11" fmla="*/ 97854 w 318806"/>
                <a:gd name="connsiteY11" fmla="*/ 282367 h 510078"/>
                <a:gd name="connsiteX12" fmla="*/ 119888 w 318806"/>
                <a:gd name="connsiteY12" fmla="*/ 284399 h 510078"/>
                <a:gd name="connsiteX13" fmla="*/ 151638 w 318806"/>
                <a:gd name="connsiteY13" fmla="*/ 261222 h 510078"/>
                <a:gd name="connsiteX14" fmla="*/ 127064 w 318806"/>
                <a:gd name="connsiteY14" fmla="*/ 222487 h 510078"/>
                <a:gd name="connsiteX15" fmla="*/ 89980 w 318806"/>
                <a:gd name="connsiteY15" fmla="*/ 229535 h 510078"/>
                <a:gd name="connsiteX16" fmla="*/ 77280 w 318806"/>
                <a:gd name="connsiteY16" fmla="*/ 199309 h 510078"/>
                <a:gd name="connsiteX17" fmla="*/ 81788 w 318806"/>
                <a:gd name="connsiteY17" fmla="*/ 124760 h 510078"/>
                <a:gd name="connsiteX18" fmla="*/ 11938 w 318806"/>
                <a:gd name="connsiteY18" fmla="*/ 87549 h 510078"/>
                <a:gd name="connsiteX19" fmla="*/ 0 w 318806"/>
                <a:gd name="connsiteY19" fmla="*/ 45385 h 510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8806" h="510078">
                  <a:moveTo>
                    <a:pt x="0" y="45385"/>
                  </a:moveTo>
                  <a:cubicBezTo>
                    <a:pt x="25271" y="19978"/>
                    <a:pt x="58578" y="4132"/>
                    <a:pt x="94234" y="554"/>
                  </a:cubicBezTo>
                  <a:cubicBezTo>
                    <a:pt x="166370" y="-5796"/>
                    <a:pt x="214503" y="44369"/>
                    <a:pt x="220535" y="50910"/>
                  </a:cubicBezTo>
                  <a:cubicBezTo>
                    <a:pt x="240864" y="73806"/>
                    <a:pt x="254544" y="101825"/>
                    <a:pt x="260096" y="131936"/>
                  </a:cubicBezTo>
                  <a:cubicBezTo>
                    <a:pt x="270637" y="181275"/>
                    <a:pt x="252603" y="196896"/>
                    <a:pt x="262128" y="243251"/>
                  </a:cubicBezTo>
                  <a:cubicBezTo>
                    <a:pt x="270637" y="284526"/>
                    <a:pt x="289687" y="295067"/>
                    <a:pt x="304736" y="327833"/>
                  </a:cubicBezTo>
                  <a:cubicBezTo>
                    <a:pt x="320739" y="363076"/>
                    <a:pt x="329756" y="418956"/>
                    <a:pt x="294195" y="510078"/>
                  </a:cubicBezTo>
                  <a:lnTo>
                    <a:pt x="201994" y="503030"/>
                  </a:lnTo>
                  <a:lnTo>
                    <a:pt x="194437" y="389746"/>
                  </a:lnTo>
                  <a:lnTo>
                    <a:pt x="194437" y="503030"/>
                  </a:lnTo>
                  <a:lnTo>
                    <a:pt x="73787" y="491917"/>
                  </a:lnTo>
                  <a:cubicBezTo>
                    <a:pt x="81831" y="422067"/>
                    <a:pt x="89853" y="352217"/>
                    <a:pt x="97854" y="282367"/>
                  </a:cubicBezTo>
                  <a:cubicBezTo>
                    <a:pt x="104920" y="284847"/>
                    <a:pt x="112488" y="285544"/>
                    <a:pt x="119888" y="284399"/>
                  </a:cubicBezTo>
                  <a:cubicBezTo>
                    <a:pt x="121920" y="283891"/>
                    <a:pt x="147003" y="279891"/>
                    <a:pt x="151638" y="261222"/>
                  </a:cubicBezTo>
                  <a:cubicBezTo>
                    <a:pt x="155639" y="245093"/>
                    <a:pt x="142621" y="228011"/>
                    <a:pt x="127064" y="222487"/>
                  </a:cubicBezTo>
                  <a:cubicBezTo>
                    <a:pt x="114279" y="218934"/>
                    <a:pt x="100569" y="221540"/>
                    <a:pt x="89980" y="229535"/>
                  </a:cubicBezTo>
                  <a:cubicBezTo>
                    <a:pt x="84401" y="220079"/>
                    <a:pt x="80129" y="209912"/>
                    <a:pt x="77280" y="199309"/>
                  </a:cubicBezTo>
                  <a:cubicBezTo>
                    <a:pt x="71065" y="174588"/>
                    <a:pt x="72641" y="148552"/>
                    <a:pt x="81788" y="124760"/>
                  </a:cubicBezTo>
                  <a:cubicBezTo>
                    <a:pt x="77724" y="124760"/>
                    <a:pt x="33147" y="123300"/>
                    <a:pt x="11938" y="87549"/>
                  </a:cubicBezTo>
                  <a:cubicBezTo>
                    <a:pt x="4137" y="74869"/>
                    <a:pt x="5" y="60273"/>
                    <a:pt x="0" y="45385"/>
                  </a:cubicBezTo>
                  <a:close/>
                </a:path>
              </a:pathLst>
            </a:custGeom>
            <a:solidFill>
              <a:srgbClr val="21222D"/>
            </a:solidFill>
            <a:ln w="6350" cap="flat">
              <a:noFill/>
              <a:prstDash val="solid"/>
              <a:miter/>
            </a:ln>
          </p:spPr>
          <p:txBody>
            <a:bodyPr rtlCol="0" anchor="ctr"/>
            <a:lstStyle/>
            <a:p>
              <a:endParaRPr lang="es-MX" sz="1050"/>
            </a:p>
          </p:txBody>
        </p:sp>
        <p:sp>
          <p:nvSpPr>
            <p:cNvPr id="201" name="Forma libre 84">
              <a:extLst>
                <a:ext uri="{FF2B5EF4-FFF2-40B4-BE49-F238E27FC236}">
                  <a16:creationId xmlns:a16="http://schemas.microsoft.com/office/drawing/2014/main" id="{A3CB1181-B0E3-3241-62A9-A10D036856F7}"/>
                </a:ext>
              </a:extLst>
            </p:cNvPr>
            <p:cNvSpPr/>
            <p:nvPr/>
          </p:nvSpPr>
          <p:spPr>
            <a:xfrm>
              <a:off x="7403146" y="2946400"/>
              <a:ext cx="28982" cy="34734"/>
            </a:xfrm>
            <a:custGeom>
              <a:avLst/>
              <a:gdLst>
                <a:gd name="connsiteX0" fmla="*/ 1 w 28982"/>
                <a:gd name="connsiteY0" fmla="*/ 0 h 34734"/>
                <a:gd name="connsiteX1" fmla="*/ 27687 w 28982"/>
                <a:gd name="connsiteY1" fmla="*/ 34735 h 34734"/>
                <a:gd name="connsiteX2" fmla="*/ 13843 w 28982"/>
                <a:gd name="connsiteY2" fmla="*/ 11557 h 34734"/>
                <a:gd name="connsiteX3" fmla="*/ 0 w 28982"/>
                <a:gd name="connsiteY3" fmla="*/ 0 h 34734"/>
              </a:gdLst>
              <a:ahLst/>
              <a:cxnLst>
                <a:cxn ang="0">
                  <a:pos x="connsiteX0" y="connsiteY0"/>
                </a:cxn>
                <a:cxn ang="0">
                  <a:pos x="connsiteX1" y="connsiteY1"/>
                </a:cxn>
                <a:cxn ang="0">
                  <a:pos x="connsiteX2" y="connsiteY2"/>
                </a:cxn>
                <a:cxn ang="0">
                  <a:pos x="connsiteX3" y="connsiteY3"/>
                </a:cxn>
              </a:cxnLst>
              <a:rect l="l" t="t" r="r" b="b"/>
              <a:pathLst>
                <a:path w="28982" h="34734">
                  <a:moveTo>
                    <a:pt x="1" y="0"/>
                  </a:moveTo>
                  <a:cubicBezTo>
                    <a:pt x="1" y="0"/>
                    <a:pt x="36196" y="1968"/>
                    <a:pt x="27687" y="34735"/>
                  </a:cubicBezTo>
                  <a:cubicBezTo>
                    <a:pt x="24518" y="26233"/>
                    <a:pt x="19827" y="18379"/>
                    <a:pt x="13843" y="11557"/>
                  </a:cubicBezTo>
                  <a:cubicBezTo>
                    <a:pt x="9646" y="7232"/>
                    <a:pt x="5006" y="3358"/>
                    <a:pt x="0" y="0"/>
                  </a:cubicBezTo>
                  <a:close/>
                </a:path>
              </a:pathLst>
            </a:custGeom>
            <a:solidFill>
              <a:srgbClr val="21222D"/>
            </a:solidFill>
            <a:ln w="6350" cap="flat">
              <a:noFill/>
              <a:prstDash val="solid"/>
              <a:miter/>
            </a:ln>
          </p:spPr>
          <p:txBody>
            <a:bodyPr rtlCol="0" anchor="ctr"/>
            <a:lstStyle/>
            <a:p>
              <a:endParaRPr lang="es-MX" sz="1050"/>
            </a:p>
          </p:txBody>
        </p:sp>
        <p:sp>
          <p:nvSpPr>
            <p:cNvPr id="202" name="Forma libre 85">
              <a:extLst>
                <a:ext uri="{FF2B5EF4-FFF2-40B4-BE49-F238E27FC236}">
                  <a16:creationId xmlns:a16="http://schemas.microsoft.com/office/drawing/2014/main" id="{584C906B-D163-7E39-38EE-5F00DEC7030D}"/>
                </a:ext>
              </a:extLst>
            </p:cNvPr>
            <p:cNvSpPr/>
            <p:nvPr/>
          </p:nvSpPr>
          <p:spPr>
            <a:xfrm>
              <a:off x="7348093" y="2896780"/>
              <a:ext cx="31750" cy="23203"/>
            </a:xfrm>
            <a:custGeom>
              <a:avLst/>
              <a:gdLst>
                <a:gd name="connsiteX0" fmla="*/ 0 w 31750"/>
                <a:gd name="connsiteY0" fmla="*/ 1360 h 23203"/>
                <a:gd name="connsiteX1" fmla="*/ 31750 w 31750"/>
                <a:gd name="connsiteY1" fmla="*/ 23204 h 23203"/>
                <a:gd name="connsiteX2" fmla="*/ 13780 w 31750"/>
                <a:gd name="connsiteY2" fmla="*/ 7265 h 23203"/>
                <a:gd name="connsiteX3" fmla="*/ 0 w 31750"/>
                <a:gd name="connsiteY3" fmla="*/ 1360 h 23203"/>
              </a:gdLst>
              <a:ahLst/>
              <a:cxnLst>
                <a:cxn ang="0">
                  <a:pos x="connsiteX0" y="connsiteY0"/>
                </a:cxn>
                <a:cxn ang="0">
                  <a:pos x="connsiteX1" y="connsiteY1"/>
                </a:cxn>
                <a:cxn ang="0">
                  <a:pos x="connsiteX2" y="connsiteY2"/>
                </a:cxn>
                <a:cxn ang="0">
                  <a:pos x="connsiteX3" y="connsiteY3"/>
                </a:cxn>
              </a:cxnLst>
              <a:rect l="l" t="t" r="r" b="b"/>
              <a:pathLst>
                <a:path w="31750" h="23203">
                  <a:moveTo>
                    <a:pt x="0" y="1360"/>
                  </a:moveTo>
                  <a:cubicBezTo>
                    <a:pt x="0" y="1360"/>
                    <a:pt x="28384" y="-8165"/>
                    <a:pt x="31750" y="23204"/>
                  </a:cubicBezTo>
                  <a:cubicBezTo>
                    <a:pt x="26796" y="16826"/>
                    <a:pt x="20703" y="11422"/>
                    <a:pt x="13780" y="7265"/>
                  </a:cubicBezTo>
                  <a:cubicBezTo>
                    <a:pt x="9413" y="4805"/>
                    <a:pt x="4794" y="2824"/>
                    <a:pt x="0" y="1360"/>
                  </a:cubicBezTo>
                  <a:close/>
                </a:path>
              </a:pathLst>
            </a:custGeom>
            <a:solidFill>
              <a:srgbClr val="21222D"/>
            </a:solidFill>
            <a:ln w="6350" cap="flat">
              <a:noFill/>
              <a:prstDash val="solid"/>
              <a:miter/>
            </a:ln>
          </p:spPr>
          <p:txBody>
            <a:bodyPr rtlCol="0" anchor="ctr"/>
            <a:lstStyle/>
            <a:p>
              <a:endParaRPr lang="es-MX" sz="1050"/>
            </a:p>
          </p:txBody>
        </p:sp>
        <p:sp>
          <p:nvSpPr>
            <p:cNvPr id="203" name="Forma libre 86">
              <a:extLst>
                <a:ext uri="{FF2B5EF4-FFF2-40B4-BE49-F238E27FC236}">
                  <a16:creationId xmlns:a16="http://schemas.microsoft.com/office/drawing/2014/main" id="{2A53676D-ABAB-E8FA-5CDD-42769F63B6ED}"/>
                </a:ext>
              </a:extLst>
            </p:cNvPr>
            <p:cNvSpPr/>
            <p:nvPr/>
          </p:nvSpPr>
          <p:spPr>
            <a:xfrm>
              <a:off x="7316216" y="2934461"/>
              <a:ext cx="63753" cy="46355"/>
            </a:xfrm>
            <a:custGeom>
              <a:avLst/>
              <a:gdLst>
                <a:gd name="connsiteX0" fmla="*/ 63753 w 63753"/>
                <a:gd name="connsiteY0" fmla="*/ 0 h 46355"/>
                <a:gd name="connsiteX1" fmla="*/ 0 w 63753"/>
                <a:gd name="connsiteY1" fmla="*/ 24193 h 46355"/>
                <a:gd name="connsiteX2" fmla="*/ 14605 w 63753"/>
                <a:gd name="connsiteY2" fmla="*/ 46355 h 46355"/>
              </a:gdLst>
              <a:ahLst/>
              <a:cxnLst>
                <a:cxn ang="0">
                  <a:pos x="connsiteX0" y="connsiteY0"/>
                </a:cxn>
                <a:cxn ang="0">
                  <a:pos x="connsiteX1" y="connsiteY1"/>
                </a:cxn>
                <a:cxn ang="0">
                  <a:pos x="connsiteX2" y="connsiteY2"/>
                </a:cxn>
              </a:cxnLst>
              <a:rect l="l" t="t" r="r" b="b"/>
              <a:pathLst>
                <a:path w="63753" h="46355">
                  <a:moveTo>
                    <a:pt x="63753" y="0"/>
                  </a:moveTo>
                  <a:lnTo>
                    <a:pt x="0" y="24193"/>
                  </a:lnTo>
                  <a:lnTo>
                    <a:pt x="14605" y="46355"/>
                  </a:lnTo>
                </a:path>
              </a:pathLst>
            </a:custGeom>
            <a:noFill/>
            <a:ln w="4763" cap="flat">
              <a:solidFill>
                <a:srgbClr val="BF7A5C"/>
              </a:solidFill>
              <a:prstDash val="solid"/>
              <a:miter/>
            </a:ln>
          </p:spPr>
          <p:txBody>
            <a:bodyPr rtlCol="0" anchor="ctr"/>
            <a:lstStyle/>
            <a:p>
              <a:endParaRPr lang="es-MX" sz="1050"/>
            </a:p>
          </p:txBody>
        </p:sp>
        <p:sp>
          <p:nvSpPr>
            <p:cNvPr id="204" name="Forma libre 87">
              <a:extLst>
                <a:ext uri="{FF2B5EF4-FFF2-40B4-BE49-F238E27FC236}">
                  <a16:creationId xmlns:a16="http://schemas.microsoft.com/office/drawing/2014/main" id="{EAC51730-3626-321B-5103-89475F2EB421}"/>
                </a:ext>
              </a:extLst>
            </p:cNvPr>
            <p:cNvSpPr/>
            <p:nvPr/>
          </p:nvSpPr>
          <p:spPr>
            <a:xfrm>
              <a:off x="7310373" y="3004057"/>
              <a:ext cx="40576" cy="17198"/>
            </a:xfrm>
            <a:custGeom>
              <a:avLst/>
              <a:gdLst>
                <a:gd name="connsiteX0" fmla="*/ 0 w 40576"/>
                <a:gd name="connsiteY0" fmla="*/ 0 h 17198"/>
                <a:gd name="connsiteX1" fmla="*/ 40577 w 40576"/>
                <a:gd name="connsiteY1" fmla="*/ 0 h 17198"/>
                <a:gd name="connsiteX2" fmla="*/ 14732 w 40576"/>
                <a:gd name="connsiteY2" fmla="*/ 16827 h 17198"/>
                <a:gd name="connsiteX3" fmla="*/ 1 w 40576"/>
                <a:gd name="connsiteY3" fmla="*/ 0 h 17198"/>
              </a:gdLst>
              <a:ahLst/>
              <a:cxnLst>
                <a:cxn ang="0">
                  <a:pos x="connsiteX0" y="connsiteY0"/>
                </a:cxn>
                <a:cxn ang="0">
                  <a:pos x="connsiteX1" y="connsiteY1"/>
                </a:cxn>
                <a:cxn ang="0">
                  <a:pos x="connsiteX2" y="connsiteY2"/>
                </a:cxn>
                <a:cxn ang="0">
                  <a:pos x="connsiteX3" y="connsiteY3"/>
                </a:cxn>
              </a:cxnLst>
              <a:rect l="l" t="t" r="r" b="b"/>
              <a:pathLst>
                <a:path w="40576" h="17198">
                  <a:moveTo>
                    <a:pt x="0" y="0"/>
                  </a:moveTo>
                  <a:lnTo>
                    <a:pt x="40577" y="0"/>
                  </a:lnTo>
                  <a:cubicBezTo>
                    <a:pt x="37802" y="11586"/>
                    <a:pt x="26450" y="18978"/>
                    <a:pt x="14732" y="16827"/>
                  </a:cubicBezTo>
                  <a:cubicBezTo>
                    <a:pt x="7226" y="14167"/>
                    <a:pt x="1645" y="7792"/>
                    <a:pt x="1" y="0"/>
                  </a:cubicBezTo>
                  <a:close/>
                </a:path>
              </a:pathLst>
            </a:custGeom>
            <a:solidFill>
              <a:srgbClr val="BF7A5C"/>
            </a:solidFill>
            <a:ln w="6350" cap="flat">
              <a:noFill/>
              <a:prstDash val="solid"/>
              <a:miter/>
            </a:ln>
          </p:spPr>
          <p:txBody>
            <a:bodyPr rtlCol="0" anchor="ctr"/>
            <a:lstStyle/>
            <a:p>
              <a:endParaRPr lang="es-MX" sz="1050"/>
            </a:p>
          </p:txBody>
        </p:sp>
        <p:sp>
          <p:nvSpPr>
            <p:cNvPr id="205" name="Forma libre 88">
              <a:extLst>
                <a:ext uri="{FF2B5EF4-FFF2-40B4-BE49-F238E27FC236}">
                  <a16:creationId xmlns:a16="http://schemas.microsoft.com/office/drawing/2014/main" id="{6ADA00D7-62EB-83FC-19E8-F343EFE4F048}"/>
                </a:ext>
              </a:extLst>
            </p:cNvPr>
            <p:cNvSpPr/>
            <p:nvPr/>
          </p:nvSpPr>
          <p:spPr>
            <a:xfrm>
              <a:off x="7382018" y="2967358"/>
              <a:ext cx="12484" cy="12513"/>
            </a:xfrm>
            <a:custGeom>
              <a:avLst/>
              <a:gdLst>
                <a:gd name="connsiteX0" fmla="*/ 10905 w 12484"/>
                <a:gd name="connsiteY0" fmla="*/ 2156 h 12513"/>
                <a:gd name="connsiteX1" fmla="*/ 10334 w 12484"/>
                <a:gd name="connsiteY1" fmla="*/ 11109 h 12513"/>
                <a:gd name="connsiteX2" fmla="*/ 1405 w 12484"/>
                <a:gd name="connsiteY2" fmla="*/ 10147 h 12513"/>
                <a:gd name="connsiteX3" fmla="*/ 1951 w 12484"/>
                <a:gd name="connsiteY3" fmla="*/ 1584 h 12513"/>
                <a:gd name="connsiteX4" fmla="*/ 2333 w 12484"/>
                <a:gd name="connsiteY4" fmla="*/ 1266 h 12513"/>
                <a:gd name="connsiteX5" fmla="*/ 10905 w 12484"/>
                <a:gd name="connsiteY5" fmla="*/ 2156 h 12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84" h="12513">
                  <a:moveTo>
                    <a:pt x="10905" y="2156"/>
                  </a:moveTo>
                  <a:cubicBezTo>
                    <a:pt x="13216" y="4787"/>
                    <a:pt x="12961" y="8793"/>
                    <a:pt x="10334" y="11109"/>
                  </a:cubicBezTo>
                  <a:cubicBezTo>
                    <a:pt x="7602" y="13309"/>
                    <a:pt x="3605" y="12878"/>
                    <a:pt x="1405" y="10147"/>
                  </a:cubicBezTo>
                  <a:cubicBezTo>
                    <a:pt x="-661" y="7583"/>
                    <a:pt x="-423" y="3865"/>
                    <a:pt x="1951" y="1584"/>
                  </a:cubicBezTo>
                  <a:lnTo>
                    <a:pt x="2333" y="1266"/>
                  </a:lnTo>
                  <a:cubicBezTo>
                    <a:pt x="4984" y="-718"/>
                    <a:pt x="8717" y="-331"/>
                    <a:pt x="10905" y="2156"/>
                  </a:cubicBezTo>
                  <a:close/>
                </a:path>
              </a:pathLst>
            </a:custGeom>
            <a:solidFill>
              <a:srgbClr val="21222D"/>
            </a:solidFill>
            <a:ln w="6350" cap="flat">
              <a:noFill/>
              <a:prstDash val="solid"/>
              <a:miter/>
            </a:ln>
          </p:spPr>
          <p:txBody>
            <a:bodyPr rtlCol="0" anchor="ctr"/>
            <a:lstStyle/>
            <a:p>
              <a:endParaRPr lang="es-MX" sz="1050"/>
            </a:p>
          </p:txBody>
        </p:sp>
        <p:sp>
          <p:nvSpPr>
            <p:cNvPr id="206" name="Forma libre 89">
              <a:extLst>
                <a:ext uri="{FF2B5EF4-FFF2-40B4-BE49-F238E27FC236}">
                  <a16:creationId xmlns:a16="http://schemas.microsoft.com/office/drawing/2014/main" id="{B63EDB10-E5AC-271F-F13C-46CA0BB58EFC}"/>
                </a:ext>
              </a:extLst>
            </p:cNvPr>
            <p:cNvSpPr/>
            <p:nvPr/>
          </p:nvSpPr>
          <p:spPr>
            <a:xfrm>
              <a:off x="7339393" y="2921641"/>
              <a:ext cx="12699" cy="12709"/>
            </a:xfrm>
            <a:custGeom>
              <a:avLst/>
              <a:gdLst>
                <a:gd name="connsiteX0" fmla="*/ 11049 w 12699"/>
                <a:gd name="connsiteY0" fmla="*/ 2089 h 12709"/>
                <a:gd name="connsiteX1" fmla="*/ 10620 w 12699"/>
                <a:gd name="connsiteY1" fmla="*/ 11059 h 12709"/>
                <a:gd name="connsiteX2" fmla="*/ 1650 w 12699"/>
                <a:gd name="connsiteY2" fmla="*/ 10629 h 12709"/>
                <a:gd name="connsiteX3" fmla="*/ 2079 w 12699"/>
                <a:gd name="connsiteY3" fmla="*/ 1659 h 12709"/>
                <a:gd name="connsiteX4" fmla="*/ 2096 w 12699"/>
                <a:gd name="connsiteY4" fmla="*/ 1644 h 12709"/>
                <a:gd name="connsiteX5" fmla="*/ 2540 w 12699"/>
                <a:gd name="connsiteY5" fmla="*/ 1263 h 12709"/>
                <a:gd name="connsiteX6" fmla="*/ 11049 w 12699"/>
                <a:gd name="connsiteY6" fmla="*/ 2089 h 1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99" h="12709">
                  <a:moveTo>
                    <a:pt x="11049" y="2089"/>
                  </a:moveTo>
                  <a:cubicBezTo>
                    <a:pt x="13407" y="4684"/>
                    <a:pt x="13215" y="8701"/>
                    <a:pt x="10620" y="11059"/>
                  </a:cubicBezTo>
                  <a:cubicBezTo>
                    <a:pt x="8024" y="13417"/>
                    <a:pt x="4009" y="13225"/>
                    <a:pt x="1650" y="10629"/>
                  </a:cubicBezTo>
                  <a:cubicBezTo>
                    <a:pt x="-708" y="8034"/>
                    <a:pt x="-516" y="4018"/>
                    <a:pt x="2079" y="1659"/>
                  </a:cubicBezTo>
                  <a:cubicBezTo>
                    <a:pt x="2085" y="1654"/>
                    <a:pt x="2090" y="1649"/>
                    <a:pt x="2096" y="1644"/>
                  </a:cubicBezTo>
                  <a:lnTo>
                    <a:pt x="2540" y="1263"/>
                  </a:lnTo>
                  <a:cubicBezTo>
                    <a:pt x="5165" y="-698"/>
                    <a:pt x="8850" y="-340"/>
                    <a:pt x="11049" y="2089"/>
                  </a:cubicBezTo>
                  <a:close/>
                </a:path>
              </a:pathLst>
            </a:custGeom>
            <a:solidFill>
              <a:srgbClr val="21222D"/>
            </a:solidFill>
            <a:ln w="6350" cap="flat">
              <a:noFill/>
              <a:prstDash val="solid"/>
              <a:miter/>
            </a:ln>
          </p:spPr>
          <p:txBody>
            <a:bodyPr rtlCol="0" anchor="ctr"/>
            <a:lstStyle/>
            <a:p>
              <a:endParaRPr lang="es-MX" sz="1050"/>
            </a:p>
          </p:txBody>
        </p:sp>
        <p:sp>
          <p:nvSpPr>
            <p:cNvPr id="207" name="Forma libre 90">
              <a:extLst>
                <a:ext uri="{FF2B5EF4-FFF2-40B4-BE49-F238E27FC236}">
                  <a16:creationId xmlns:a16="http://schemas.microsoft.com/office/drawing/2014/main" id="{FF09D068-1911-61A0-773E-D6D537F49BFB}"/>
                </a:ext>
              </a:extLst>
            </p:cNvPr>
            <p:cNvSpPr/>
            <p:nvPr/>
          </p:nvSpPr>
          <p:spPr>
            <a:xfrm>
              <a:off x="4980178" y="2960560"/>
              <a:ext cx="17398" cy="37655"/>
            </a:xfrm>
            <a:custGeom>
              <a:avLst/>
              <a:gdLst>
                <a:gd name="connsiteX0" fmla="*/ 5016 w 17398"/>
                <a:gd name="connsiteY0" fmla="*/ 0 h 37655"/>
                <a:gd name="connsiteX1" fmla="*/ 17399 w 17398"/>
                <a:gd name="connsiteY1" fmla="*/ 30035 h 37655"/>
                <a:gd name="connsiteX2" fmla="*/ 0 w 17398"/>
                <a:gd name="connsiteY2" fmla="*/ 37655 h 37655"/>
              </a:gdLst>
              <a:ahLst/>
              <a:cxnLst>
                <a:cxn ang="0">
                  <a:pos x="connsiteX0" y="connsiteY0"/>
                </a:cxn>
                <a:cxn ang="0">
                  <a:pos x="connsiteX1" y="connsiteY1"/>
                </a:cxn>
                <a:cxn ang="0">
                  <a:pos x="connsiteX2" y="connsiteY2"/>
                </a:cxn>
              </a:cxnLst>
              <a:rect l="l" t="t" r="r" b="b"/>
              <a:pathLst>
                <a:path w="17398" h="37655">
                  <a:moveTo>
                    <a:pt x="5016" y="0"/>
                  </a:moveTo>
                  <a:cubicBezTo>
                    <a:pt x="9144" y="10160"/>
                    <a:pt x="13271" y="19875"/>
                    <a:pt x="17399" y="30035"/>
                  </a:cubicBezTo>
                  <a:cubicBezTo>
                    <a:pt x="11430" y="32575"/>
                    <a:pt x="5969" y="35115"/>
                    <a:pt x="0" y="37655"/>
                  </a:cubicBezTo>
                </a:path>
              </a:pathLst>
            </a:custGeom>
            <a:noFill/>
            <a:ln w="4763" cap="flat">
              <a:solidFill>
                <a:srgbClr val="7C3A3A"/>
              </a:solidFill>
              <a:prstDash val="solid"/>
              <a:miter/>
            </a:ln>
          </p:spPr>
          <p:txBody>
            <a:bodyPr rtlCol="0" anchor="ctr"/>
            <a:lstStyle/>
            <a:p>
              <a:endParaRPr lang="es-MX" sz="1050"/>
            </a:p>
          </p:txBody>
        </p:sp>
        <p:sp>
          <p:nvSpPr>
            <p:cNvPr id="208" name="Forma libre 91">
              <a:extLst>
                <a:ext uri="{FF2B5EF4-FFF2-40B4-BE49-F238E27FC236}">
                  <a16:creationId xmlns:a16="http://schemas.microsoft.com/office/drawing/2014/main" id="{D97EDF6F-E47F-82BF-C5AF-382EE4A3D501}"/>
                </a:ext>
              </a:extLst>
            </p:cNvPr>
            <p:cNvSpPr/>
            <p:nvPr/>
          </p:nvSpPr>
          <p:spPr>
            <a:xfrm>
              <a:off x="5519229" y="3001136"/>
              <a:ext cx="92837" cy="246363"/>
            </a:xfrm>
            <a:custGeom>
              <a:avLst/>
              <a:gdLst>
                <a:gd name="connsiteX0" fmla="*/ 0 w 92837"/>
                <a:gd name="connsiteY0" fmla="*/ 88202 h 246363"/>
                <a:gd name="connsiteX1" fmla="*/ 72263 w 92837"/>
                <a:gd name="connsiteY1" fmla="*/ 0 h 246363"/>
                <a:gd name="connsiteX2" fmla="*/ 53213 w 92837"/>
                <a:gd name="connsiteY2" fmla="*/ 97854 h 246363"/>
                <a:gd name="connsiteX3" fmla="*/ 46292 w 92837"/>
                <a:gd name="connsiteY3" fmla="*/ 190055 h 246363"/>
                <a:gd name="connsiteX4" fmla="*/ 36894 w 92837"/>
                <a:gd name="connsiteY4" fmla="*/ 235712 h 246363"/>
                <a:gd name="connsiteX5" fmla="*/ 7684 w 92837"/>
                <a:gd name="connsiteY5" fmla="*/ 177927 h 24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837" h="246363">
                  <a:moveTo>
                    <a:pt x="0" y="88202"/>
                  </a:moveTo>
                  <a:lnTo>
                    <a:pt x="72263" y="0"/>
                  </a:lnTo>
                  <a:cubicBezTo>
                    <a:pt x="72263" y="0"/>
                    <a:pt x="129413" y="13652"/>
                    <a:pt x="53213" y="97854"/>
                  </a:cubicBezTo>
                  <a:cubicBezTo>
                    <a:pt x="53213" y="97854"/>
                    <a:pt x="81915" y="116904"/>
                    <a:pt x="46292" y="190055"/>
                  </a:cubicBezTo>
                  <a:cubicBezTo>
                    <a:pt x="42368" y="205101"/>
                    <a:pt x="39231" y="220340"/>
                    <a:pt x="36894" y="235712"/>
                  </a:cubicBezTo>
                  <a:cubicBezTo>
                    <a:pt x="32449" y="264097"/>
                    <a:pt x="9652" y="232664"/>
                    <a:pt x="7684" y="177927"/>
                  </a:cubicBezTo>
                  <a:close/>
                </a:path>
              </a:pathLst>
            </a:custGeom>
            <a:solidFill>
              <a:srgbClr val="A35A53"/>
            </a:solidFill>
            <a:ln w="6350" cap="flat">
              <a:noFill/>
              <a:prstDash val="solid"/>
              <a:miter/>
            </a:ln>
          </p:spPr>
          <p:txBody>
            <a:bodyPr rtlCol="0" anchor="ctr"/>
            <a:lstStyle/>
            <a:p>
              <a:endParaRPr lang="es-MX" sz="1050"/>
            </a:p>
          </p:txBody>
        </p:sp>
        <p:sp>
          <p:nvSpPr>
            <p:cNvPr id="209" name="Forma libre 92">
              <a:extLst>
                <a:ext uri="{FF2B5EF4-FFF2-40B4-BE49-F238E27FC236}">
                  <a16:creationId xmlns:a16="http://schemas.microsoft.com/office/drawing/2014/main" id="{BCDA292F-0D1B-7D37-640D-6D276E380296}"/>
                </a:ext>
              </a:extLst>
            </p:cNvPr>
            <p:cNvSpPr/>
            <p:nvPr/>
          </p:nvSpPr>
          <p:spPr>
            <a:xfrm>
              <a:off x="5333746" y="2117153"/>
              <a:ext cx="110172" cy="84073"/>
            </a:xfrm>
            <a:custGeom>
              <a:avLst/>
              <a:gdLst>
                <a:gd name="connsiteX0" fmla="*/ 0 w 110172"/>
                <a:gd name="connsiteY0" fmla="*/ 0 h 84073"/>
                <a:gd name="connsiteX1" fmla="*/ 110172 w 110172"/>
                <a:gd name="connsiteY1" fmla="*/ 84074 h 84073"/>
              </a:gdLst>
              <a:ahLst/>
              <a:cxnLst>
                <a:cxn ang="0">
                  <a:pos x="connsiteX0" y="connsiteY0"/>
                </a:cxn>
                <a:cxn ang="0">
                  <a:pos x="connsiteX1" y="connsiteY1"/>
                </a:cxn>
              </a:cxnLst>
              <a:rect l="l" t="t" r="r" b="b"/>
              <a:pathLst>
                <a:path w="110172" h="84073">
                  <a:moveTo>
                    <a:pt x="0" y="0"/>
                  </a:moveTo>
                  <a:lnTo>
                    <a:pt x="110172" y="84074"/>
                  </a:lnTo>
                </a:path>
              </a:pathLst>
            </a:custGeom>
            <a:ln w="19050" cap="rnd">
              <a:solidFill>
                <a:srgbClr val="FDD772"/>
              </a:solidFill>
              <a:prstDash val="solid"/>
              <a:miter/>
            </a:ln>
          </p:spPr>
          <p:txBody>
            <a:bodyPr rtlCol="0" anchor="ctr"/>
            <a:lstStyle/>
            <a:p>
              <a:endParaRPr lang="es-MX" sz="1050"/>
            </a:p>
          </p:txBody>
        </p:sp>
        <p:sp>
          <p:nvSpPr>
            <p:cNvPr id="210" name="Forma libre 93">
              <a:extLst>
                <a:ext uri="{FF2B5EF4-FFF2-40B4-BE49-F238E27FC236}">
                  <a16:creationId xmlns:a16="http://schemas.microsoft.com/office/drawing/2014/main" id="{D1D7DBBA-B6D4-3A95-2B39-0A6F738FB34F}"/>
                </a:ext>
              </a:extLst>
            </p:cNvPr>
            <p:cNvSpPr/>
            <p:nvPr/>
          </p:nvSpPr>
          <p:spPr>
            <a:xfrm>
              <a:off x="6420612" y="2351913"/>
              <a:ext cx="127508" cy="14478"/>
            </a:xfrm>
            <a:custGeom>
              <a:avLst/>
              <a:gdLst>
                <a:gd name="connsiteX0" fmla="*/ 127508 w 127508"/>
                <a:gd name="connsiteY0" fmla="*/ 0 h 14478"/>
                <a:gd name="connsiteX1" fmla="*/ 0 w 127508"/>
                <a:gd name="connsiteY1" fmla="*/ 14478 h 14478"/>
              </a:gdLst>
              <a:ahLst/>
              <a:cxnLst>
                <a:cxn ang="0">
                  <a:pos x="connsiteX0" y="connsiteY0"/>
                </a:cxn>
                <a:cxn ang="0">
                  <a:pos x="connsiteX1" y="connsiteY1"/>
                </a:cxn>
              </a:cxnLst>
              <a:rect l="l" t="t" r="r" b="b"/>
              <a:pathLst>
                <a:path w="127508" h="14478">
                  <a:moveTo>
                    <a:pt x="127508" y="0"/>
                  </a:moveTo>
                  <a:lnTo>
                    <a:pt x="0" y="14478"/>
                  </a:lnTo>
                </a:path>
              </a:pathLst>
            </a:custGeom>
            <a:ln w="19050" cap="rnd">
              <a:solidFill>
                <a:srgbClr val="FDD772"/>
              </a:solidFill>
              <a:prstDash val="solid"/>
              <a:miter/>
            </a:ln>
          </p:spPr>
          <p:txBody>
            <a:bodyPr rtlCol="0" anchor="ctr"/>
            <a:lstStyle/>
            <a:p>
              <a:endParaRPr lang="es-MX" sz="1050"/>
            </a:p>
          </p:txBody>
        </p:sp>
        <p:sp>
          <p:nvSpPr>
            <p:cNvPr id="211" name="Forma libre 94">
              <a:extLst>
                <a:ext uri="{FF2B5EF4-FFF2-40B4-BE49-F238E27FC236}">
                  <a16:creationId xmlns:a16="http://schemas.microsoft.com/office/drawing/2014/main" id="{A241B5C5-9FD7-EB07-2608-4E93AEC2349F}"/>
                </a:ext>
              </a:extLst>
            </p:cNvPr>
            <p:cNvSpPr/>
            <p:nvPr/>
          </p:nvSpPr>
          <p:spPr>
            <a:xfrm>
              <a:off x="5597525" y="1902650"/>
              <a:ext cx="63500" cy="115951"/>
            </a:xfrm>
            <a:custGeom>
              <a:avLst/>
              <a:gdLst>
                <a:gd name="connsiteX0" fmla="*/ 0 w 63500"/>
                <a:gd name="connsiteY0" fmla="*/ 0 h 115951"/>
                <a:gd name="connsiteX1" fmla="*/ 63500 w 63500"/>
                <a:gd name="connsiteY1" fmla="*/ 115951 h 115951"/>
              </a:gdLst>
              <a:ahLst/>
              <a:cxnLst>
                <a:cxn ang="0">
                  <a:pos x="connsiteX0" y="connsiteY0"/>
                </a:cxn>
                <a:cxn ang="0">
                  <a:pos x="connsiteX1" y="connsiteY1"/>
                </a:cxn>
              </a:cxnLst>
              <a:rect l="l" t="t" r="r" b="b"/>
              <a:pathLst>
                <a:path w="63500" h="115951">
                  <a:moveTo>
                    <a:pt x="0" y="0"/>
                  </a:moveTo>
                  <a:cubicBezTo>
                    <a:pt x="21209" y="38862"/>
                    <a:pt x="42482" y="77152"/>
                    <a:pt x="63500" y="115951"/>
                  </a:cubicBezTo>
                </a:path>
              </a:pathLst>
            </a:custGeom>
            <a:noFill/>
            <a:ln w="19050" cap="rnd">
              <a:solidFill>
                <a:srgbClr val="FDD772"/>
              </a:solidFill>
              <a:prstDash val="solid"/>
              <a:miter/>
            </a:ln>
          </p:spPr>
          <p:txBody>
            <a:bodyPr rtlCol="0" anchor="ctr"/>
            <a:lstStyle/>
            <a:p>
              <a:endParaRPr lang="es-MX" sz="1050"/>
            </a:p>
          </p:txBody>
        </p:sp>
        <p:sp>
          <p:nvSpPr>
            <p:cNvPr id="212" name="Forma libre 95">
              <a:extLst>
                <a:ext uri="{FF2B5EF4-FFF2-40B4-BE49-F238E27FC236}">
                  <a16:creationId xmlns:a16="http://schemas.microsoft.com/office/drawing/2014/main" id="{25D51834-ADD6-7717-0F31-12A0E7C71AB9}"/>
                </a:ext>
              </a:extLst>
            </p:cNvPr>
            <p:cNvSpPr/>
            <p:nvPr/>
          </p:nvSpPr>
          <p:spPr>
            <a:xfrm>
              <a:off x="6023546" y="1859216"/>
              <a:ext cx="23177" cy="130428"/>
            </a:xfrm>
            <a:custGeom>
              <a:avLst/>
              <a:gdLst>
                <a:gd name="connsiteX0" fmla="*/ 23177 w 23177"/>
                <a:gd name="connsiteY0" fmla="*/ 0 h 130428"/>
                <a:gd name="connsiteX1" fmla="*/ 0 w 23177"/>
                <a:gd name="connsiteY1" fmla="*/ 130429 h 130428"/>
              </a:gdLst>
              <a:ahLst/>
              <a:cxnLst>
                <a:cxn ang="0">
                  <a:pos x="connsiteX0" y="connsiteY0"/>
                </a:cxn>
                <a:cxn ang="0">
                  <a:pos x="connsiteX1" y="connsiteY1"/>
                </a:cxn>
              </a:cxnLst>
              <a:rect l="l" t="t" r="r" b="b"/>
              <a:pathLst>
                <a:path w="23177" h="130428">
                  <a:moveTo>
                    <a:pt x="23177" y="0"/>
                  </a:moveTo>
                  <a:cubicBezTo>
                    <a:pt x="15303" y="43307"/>
                    <a:pt x="7429" y="86614"/>
                    <a:pt x="0" y="130429"/>
                  </a:cubicBezTo>
                </a:path>
              </a:pathLst>
            </a:custGeom>
            <a:noFill/>
            <a:ln w="19050" cap="rnd">
              <a:solidFill>
                <a:srgbClr val="FDD772"/>
              </a:solidFill>
              <a:prstDash val="solid"/>
              <a:miter/>
            </a:ln>
          </p:spPr>
          <p:txBody>
            <a:bodyPr rtlCol="0" anchor="ctr"/>
            <a:lstStyle/>
            <a:p>
              <a:endParaRPr lang="es-MX" sz="1050"/>
            </a:p>
          </p:txBody>
        </p:sp>
        <p:sp>
          <p:nvSpPr>
            <p:cNvPr id="213" name="Forma libre 96">
              <a:extLst>
                <a:ext uri="{FF2B5EF4-FFF2-40B4-BE49-F238E27FC236}">
                  <a16:creationId xmlns:a16="http://schemas.microsoft.com/office/drawing/2014/main" id="{5A557648-138B-C2B0-8342-171B7B9E041C}"/>
                </a:ext>
              </a:extLst>
            </p:cNvPr>
            <p:cNvSpPr/>
            <p:nvPr/>
          </p:nvSpPr>
          <p:spPr>
            <a:xfrm>
              <a:off x="6310503" y="2070798"/>
              <a:ext cx="110108" cy="92710"/>
            </a:xfrm>
            <a:custGeom>
              <a:avLst/>
              <a:gdLst>
                <a:gd name="connsiteX0" fmla="*/ 110109 w 110108"/>
                <a:gd name="connsiteY0" fmla="*/ 0 h 92710"/>
                <a:gd name="connsiteX1" fmla="*/ 0 w 110108"/>
                <a:gd name="connsiteY1" fmla="*/ 92710 h 92710"/>
              </a:gdLst>
              <a:ahLst/>
              <a:cxnLst>
                <a:cxn ang="0">
                  <a:pos x="connsiteX0" y="connsiteY0"/>
                </a:cxn>
                <a:cxn ang="0">
                  <a:pos x="connsiteX1" y="connsiteY1"/>
                </a:cxn>
              </a:cxnLst>
              <a:rect l="l" t="t" r="r" b="b"/>
              <a:pathLst>
                <a:path w="110108" h="92710">
                  <a:moveTo>
                    <a:pt x="110109" y="0"/>
                  </a:moveTo>
                  <a:cubicBezTo>
                    <a:pt x="73215" y="30925"/>
                    <a:pt x="36893" y="61786"/>
                    <a:pt x="0" y="92710"/>
                  </a:cubicBezTo>
                </a:path>
              </a:pathLst>
            </a:custGeom>
            <a:noFill/>
            <a:ln w="19050" cap="rnd">
              <a:solidFill>
                <a:srgbClr val="FDD772"/>
              </a:solidFill>
              <a:prstDash val="solid"/>
              <a:miter/>
            </a:ln>
          </p:spPr>
          <p:txBody>
            <a:bodyPr rtlCol="0" anchor="ctr"/>
            <a:lstStyle/>
            <a:p>
              <a:endParaRPr lang="es-MX" sz="1050"/>
            </a:p>
          </p:txBody>
        </p:sp>
        <p:sp>
          <p:nvSpPr>
            <p:cNvPr id="214" name="Forma libre 97">
              <a:extLst>
                <a:ext uri="{FF2B5EF4-FFF2-40B4-BE49-F238E27FC236}">
                  <a16:creationId xmlns:a16="http://schemas.microsoft.com/office/drawing/2014/main" id="{B4DA8300-216F-B5EE-3330-BF5A27230BEA}"/>
                </a:ext>
              </a:extLst>
            </p:cNvPr>
            <p:cNvSpPr/>
            <p:nvPr/>
          </p:nvSpPr>
          <p:spPr>
            <a:xfrm>
              <a:off x="8072628" y="2806954"/>
              <a:ext cx="107251" cy="510095"/>
            </a:xfrm>
            <a:custGeom>
              <a:avLst/>
              <a:gdLst>
                <a:gd name="connsiteX0" fmla="*/ 0 w 107251"/>
                <a:gd name="connsiteY0" fmla="*/ 0 h 510095"/>
                <a:gd name="connsiteX1" fmla="*/ 107252 w 107251"/>
                <a:gd name="connsiteY1" fmla="*/ 0 h 510095"/>
                <a:gd name="connsiteX2" fmla="*/ 107252 w 107251"/>
                <a:gd name="connsiteY2" fmla="*/ 510095 h 510095"/>
                <a:gd name="connsiteX3" fmla="*/ 0 w 107251"/>
                <a:gd name="connsiteY3" fmla="*/ 510095 h 510095"/>
              </a:gdLst>
              <a:ahLst/>
              <a:cxnLst>
                <a:cxn ang="0">
                  <a:pos x="connsiteX0" y="connsiteY0"/>
                </a:cxn>
                <a:cxn ang="0">
                  <a:pos x="connsiteX1" y="connsiteY1"/>
                </a:cxn>
                <a:cxn ang="0">
                  <a:pos x="connsiteX2" y="connsiteY2"/>
                </a:cxn>
                <a:cxn ang="0">
                  <a:pos x="connsiteX3" y="connsiteY3"/>
                </a:cxn>
              </a:cxnLst>
              <a:rect l="l" t="t" r="r" b="b"/>
              <a:pathLst>
                <a:path w="107251" h="510095">
                  <a:moveTo>
                    <a:pt x="0" y="0"/>
                  </a:moveTo>
                  <a:lnTo>
                    <a:pt x="107252" y="0"/>
                  </a:lnTo>
                  <a:lnTo>
                    <a:pt x="107252" y="510095"/>
                  </a:lnTo>
                  <a:lnTo>
                    <a:pt x="0" y="510095"/>
                  </a:lnTo>
                  <a:close/>
                </a:path>
              </a:pathLst>
            </a:custGeom>
            <a:solidFill>
              <a:srgbClr val="FFFFFF"/>
            </a:solidFill>
            <a:ln w="6350" cap="flat">
              <a:noFill/>
              <a:prstDash val="solid"/>
              <a:miter/>
            </a:ln>
          </p:spPr>
          <p:txBody>
            <a:bodyPr rtlCol="0" anchor="ctr"/>
            <a:lstStyle/>
            <a:p>
              <a:endParaRPr lang="es-MX" sz="1050"/>
            </a:p>
          </p:txBody>
        </p:sp>
        <p:sp>
          <p:nvSpPr>
            <p:cNvPr id="215" name="Forma libre 98">
              <a:extLst>
                <a:ext uri="{FF2B5EF4-FFF2-40B4-BE49-F238E27FC236}">
                  <a16:creationId xmlns:a16="http://schemas.microsoft.com/office/drawing/2014/main" id="{42FAE0A3-42CE-0882-B80B-45E2FCC6D5E3}"/>
                </a:ext>
              </a:extLst>
            </p:cNvPr>
            <p:cNvSpPr/>
            <p:nvPr/>
          </p:nvSpPr>
          <p:spPr>
            <a:xfrm>
              <a:off x="3879023" y="4786502"/>
              <a:ext cx="55055" cy="208661"/>
            </a:xfrm>
            <a:custGeom>
              <a:avLst/>
              <a:gdLst>
                <a:gd name="connsiteX0" fmla="*/ 7177 w 55055"/>
                <a:gd name="connsiteY0" fmla="*/ 161608 h 208661"/>
                <a:gd name="connsiteX1" fmla="*/ 1 w 55055"/>
                <a:gd name="connsiteY1" fmla="*/ 80073 h 208661"/>
                <a:gd name="connsiteX2" fmla="*/ 7177 w 55055"/>
                <a:gd name="connsiteY2" fmla="*/ 0 h 208661"/>
                <a:gd name="connsiteX3" fmla="*/ 31370 w 55055"/>
                <a:gd name="connsiteY3" fmla="*/ 93536 h 208661"/>
                <a:gd name="connsiteX4" fmla="*/ 55055 w 55055"/>
                <a:gd name="connsiteY4" fmla="*/ 208661 h 208661"/>
                <a:gd name="connsiteX5" fmla="*/ 32577 w 55055"/>
                <a:gd name="connsiteY5" fmla="*/ 187135 h 208661"/>
                <a:gd name="connsiteX6" fmla="*/ 7177 w 55055"/>
                <a:gd name="connsiteY6" fmla="*/ 161608 h 208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055" h="208661">
                  <a:moveTo>
                    <a:pt x="7177" y="161608"/>
                  </a:moveTo>
                  <a:cubicBezTo>
                    <a:pt x="2344" y="134700"/>
                    <a:pt x="-57" y="107412"/>
                    <a:pt x="1" y="80073"/>
                  </a:cubicBezTo>
                  <a:cubicBezTo>
                    <a:pt x="-57" y="53219"/>
                    <a:pt x="2345" y="26416"/>
                    <a:pt x="7177" y="0"/>
                  </a:cubicBezTo>
                  <a:cubicBezTo>
                    <a:pt x="15431" y="29972"/>
                    <a:pt x="23686" y="61024"/>
                    <a:pt x="31370" y="93536"/>
                  </a:cubicBezTo>
                  <a:cubicBezTo>
                    <a:pt x="40641" y="133096"/>
                    <a:pt x="48388" y="171641"/>
                    <a:pt x="55055" y="208661"/>
                  </a:cubicBezTo>
                  <a:lnTo>
                    <a:pt x="32577" y="187135"/>
                  </a:lnTo>
                  <a:cubicBezTo>
                    <a:pt x="33275" y="187135"/>
                    <a:pt x="7177" y="161608"/>
                    <a:pt x="7177" y="161608"/>
                  </a:cubicBezTo>
                  <a:close/>
                </a:path>
              </a:pathLst>
            </a:custGeom>
            <a:solidFill>
              <a:srgbClr val="F2F6F9"/>
            </a:solidFill>
            <a:ln w="6350" cap="flat">
              <a:noFill/>
              <a:prstDash val="solid"/>
              <a:miter/>
            </a:ln>
          </p:spPr>
          <p:txBody>
            <a:bodyPr rtlCol="0" anchor="ctr"/>
            <a:lstStyle/>
            <a:p>
              <a:endParaRPr lang="es-MX" sz="1050"/>
            </a:p>
          </p:txBody>
        </p:sp>
        <p:sp>
          <p:nvSpPr>
            <p:cNvPr id="216" name="Forma libre 99">
              <a:extLst>
                <a:ext uri="{FF2B5EF4-FFF2-40B4-BE49-F238E27FC236}">
                  <a16:creationId xmlns:a16="http://schemas.microsoft.com/office/drawing/2014/main" id="{8D34CAF5-8BD5-8A15-AFD7-9FE3A3A5BDBF}"/>
                </a:ext>
              </a:extLst>
            </p:cNvPr>
            <p:cNvSpPr/>
            <p:nvPr/>
          </p:nvSpPr>
          <p:spPr>
            <a:xfrm>
              <a:off x="3748404" y="4569079"/>
              <a:ext cx="307213" cy="342010"/>
            </a:xfrm>
            <a:custGeom>
              <a:avLst/>
              <a:gdLst>
                <a:gd name="connsiteX0" fmla="*/ 307213 w 307213"/>
                <a:gd name="connsiteY0" fmla="*/ 342011 h 342010"/>
                <a:gd name="connsiteX1" fmla="*/ 134557 w 307213"/>
                <a:gd name="connsiteY1" fmla="*/ 189611 h 342010"/>
                <a:gd name="connsiteX2" fmla="*/ 0 w 307213"/>
                <a:gd name="connsiteY2" fmla="*/ 0 h 342010"/>
                <a:gd name="connsiteX3" fmla="*/ 154622 w 307213"/>
                <a:gd name="connsiteY3" fmla="*/ 127000 h 342010"/>
                <a:gd name="connsiteX4" fmla="*/ 191643 w 307213"/>
                <a:gd name="connsiteY4" fmla="*/ 168275 h 342010"/>
                <a:gd name="connsiteX5" fmla="*/ 212154 w 307213"/>
                <a:gd name="connsiteY5" fmla="*/ 217043 h 342010"/>
                <a:gd name="connsiteX6" fmla="*/ 307213 w 307213"/>
                <a:gd name="connsiteY6" fmla="*/ 342011 h 342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213" h="342010">
                  <a:moveTo>
                    <a:pt x="307213" y="342011"/>
                  </a:moveTo>
                  <a:cubicBezTo>
                    <a:pt x="243835" y="298220"/>
                    <a:pt x="185877" y="247062"/>
                    <a:pt x="134557" y="189611"/>
                  </a:cubicBezTo>
                  <a:cubicBezTo>
                    <a:pt x="82520" y="131826"/>
                    <a:pt x="37366" y="68196"/>
                    <a:pt x="0" y="0"/>
                  </a:cubicBezTo>
                  <a:cubicBezTo>
                    <a:pt x="56424" y="36012"/>
                    <a:pt x="108334" y="78649"/>
                    <a:pt x="154622" y="127000"/>
                  </a:cubicBezTo>
                  <a:cubicBezTo>
                    <a:pt x="167640" y="140589"/>
                    <a:pt x="180023" y="154686"/>
                    <a:pt x="191643" y="168275"/>
                  </a:cubicBezTo>
                  <a:cubicBezTo>
                    <a:pt x="198628" y="184340"/>
                    <a:pt x="205168" y="200977"/>
                    <a:pt x="212154" y="217043"/>
                  </a:cubicBezTo>
                  <a:cubicBezTo>
                    <a:pt x="244158" y="258508"/>
                    <a:pt x="275717" y="300291"/>
                    <a:pt x="307213" y="342011"/>
                  </a:cubicBezTo>
                  <a:close/>
                </a:path>
              </a:pathLst>
            </a:custGeom>
            <a:solidFill>
              <a:srgbClr val="F2F6F9"/>
            </a:solidFill>
            <a:ln w="6350" cap="flat">
              <a:noFill/>
              <a:prstDash val="solid"/>
              <a:miter/>
            </a:ln>
          </p:spPr>
          <p:txBody>
            <a:bodyPr rtlCol="0" anchor="ctr"/>
            <a:lstStyle/>
            <a:p>
              <a:endParaRPr lang="es-MX" sz="1050"/>
            </a:p>
          </p:txBody>
        </p:sp>
        <p:sp>
          <p:nvSpPr>
            <p:cNvPr id="217" name="Forma libre 100">
              <a:extLst>
                <a:ext uri="{FF2B5EF4-FFF2-40B4-BE49-F238E27FC236}">
                  <a16:creationId xmlns:a16="http://schemas.microsoft.com/office/drawing/2014/main" id="{E42DCED3-43CD-C367-ACF5-249407AAC476}"/>
                </a:ext>
              </a:extLst>
            </p:cNvPr>
            <p:cNvSpPr/>
            <p:nvPr/>
          </p:nvSpPr>
          <p:spPr>
            <a:xfrm>
              <a:off x="4110672" y="4705350"/>
              <a:ext cx="165227" cy="269494"/>
            </a:xfrm>
            <a:custGeom>
              <a:avLst/>
              <a:gdLst>
                <a:gd name="connsiteX0" fmla="*/ 0 w 165227"/>
                <a:gd name="connsiteY0" fmla="*/ 170371 h 269494"/>
                <a:gd name="connsiteX1" fmla="*/ 83376 w 165227"/>
                <a:gd name="connsiteY1" fmla="*/ 56071 h 269494"/>
                <a:gd name="connsiteX2" fmla="*/ 165227 w 165227"/>
                <a:gd name="connsiteY2" fmla="*/ 0 h 269494"/>
                <a:gd name="connsiteX3" fmla="*/ 118745 w 165227"/>
                <a:gd name="connsiteY3" fmla="*/ 106680 h 269494"/>
                <a:gd name="connsiteX4" fmla="*/ 11621 w 165227"/>
                <a:gd name="connsiteY4" fmla="*/ 269494 h 269494"/>
                <a:gd name="connsiteX5" fmla="*/ 0 w 165227"/>
                <a:gd name="connsiteY5" fmla="*/ 170371 h 26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227" h="269494">
                  <a:moveTo>
                    <a:pt x="0" y="170371"/>
                  </a:moveTo>
                  <a:cubicBezTo>
                    <a:pt x="19856" y="127071"/>
                    <a:pt x="48209" y="88202"/>
                    <a:pt x="83376" y="56071"/>
                  </a:cubicBezTo>
                  <a:cubicBezTo>
                    <a:pt x="108017" y="33789"/>
                    <a:pt x="135549" y="14929"/>
                    <a:pt x="165227" y="0"/>
                  </a:cubicBezTo>
                  <a:cubicBezTo>
                    <a:pt x="151779" y="36417"/>
                    <a:pt x="136260" y="72035"/>
                    <a:pt x="118745" y="106680"/>
                  </a:cubicBezTo>
                  <a:cubicBezTo>
                    <a:pt x="89042" y="164673"/>
                    <a:pt x="53123" y="219265"/>
                    <a:pt x="11621" y="269494"/>
                  </a:cubicBezTo>
                  <a:cubicBezTo>
                    <a:pt x="8065" y="236665"/>
                    <a:pt x="4128" y="203200"/>
                    <a:pt x="0" y="170371"/>
                  </a:cubicBezTo>
                  <a:close/>
                </a:path>
              </a:pathLst>
            </a:custGeom>
            <a:solidFill>
              <a:srgbClr val="F2F6F9"/>
            </a:solidFill>
            <a:ln w="6350" cap="flat">
              <a:noFill/>
              <a:prstDash val="solid"/>
              <a:miter/>
            </a:ln>
          </p:spPr>
          <p:txBody>
            <a:bodyPr rtlCol="0" anchor="ctr"/>
            <a:lstStyle/>
            <a:p>
              <a:endParaRPr lang="es-MX" sz="1050"/>
            </a:p>
          </p:txBody>
        </p:sp>
        <p:sp>
          <p:nvSpPr>
            <p:cNvPr id="218" name="Forma libre 101">
              <a:extLst>
                <a:ext uri="{FF2B5EF4-FFF2-40B4-BE49-F238E27FC236}">
                  <a16:creationId xmlns:a16="http://schemas.microsoft.com/office/drawing/2014/main" id="{A8D85333-E4DE-F039-B70C-5DB68A8009F3}"/>
                </a:ext>
              </a:extLst>
            </p:cNvPr>
            <p:cNvSpPr/>
            <p:nvPr/>
          </p:nvSpPr>
          <p:spPr>
            <a:xfrm>
              <a:off x="4009291" y="4308284"/>
              <a:ext cx="118676" cy="475297"/>
            </a:xfrm>
            <a:custGeom>
              <a:avLst/>
              <a:gdLst>
                <a:gd name="connsiteX0" fmla="*/ 90776 w 118676"/>
                <a:gd name="connsiteY0" fmla="*/ 475297 h 475297"/>
                <a:gd name="connsiteX1" fmla="*/ 5051 w 118676"/>
                <a:gd name="connsiteY1" fmla="*/ 236855 h 475297"/>
                <a:gd name="connsiteX2" fmla="*/ 21180 w 118676"/>
                <a:gd name="connsiteY2" fmla="*/ 0 h 475297"/>
                <a:gd name="connsiteX3" fmla="*/ 116430 w 118676"/>
                <a:gd name="connsiteY3" fmla="*/ 258509 h 475297"/>
                <a:gd name="connsiteX4" fmla="*/ 90776 w 118676"/>
                <a:gd name="connsiteY4" fmla="*/ 475298 h 475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676" h="475297">
                  <a:moveTo>
                    <a:pt x="90776" y="475297"/>
                  </a:moveTo>
                  <a:cubicBezTo>
                    <a:pt x="45364" y="402917"/>
                    <a:pt x="16122" y="321582"/>
                    <a:pt x="5051" y="236855"/>
                  </a:cubicBezTo>
                  <a:cubicBezTo>
                    <a:pt x="-5246" y="157612"/>
                    <a:pt x="235" y="77115"/>
                    <a:pt x="21180" y="0"/>
                  </a:cubicBezTo>
                  <a:cubicBezTo>
                    <a:pt x="75020" y="76342"/>
                    <a:pt x="107865" y="165485"/>
                    <a:pt x="116430" y="258509"/>
                  </a:cubicBezTo>
                  <a:cubicBezTo>
                    <a:pt x="123247" y="331772"/>
                    <a:pt x="114504" y="405649"/>
                    <a:pt x="90776" y="475298"/>
                  </a:cubicBezTo>
                  <a:close/>
                </a:path>
              </a:pathLst>
            </a:custGeom>
            <a:solidFill>
              <a:srgbClr val="F2F6F9"/>
            </a:solidFill>
            <a:ln w="6350" cap="flat">
              <a:noFill/>
              <a:prstDash val="solid"/>
              <a:miter/>
            </a:ln>
          </p:spPr>
          <p:txBody>
            <a:bodyPr rtlCol="0" anchor="ctr"/>
            <a:lstStyle/>
            <a:p>
              <a:endParaRPr lang="es-MX" sz="1050"/>
            </a:p>
          </p:txBody>
        </p:sp>
        <p:sp>
          <p:nvSpPr>
            <p:cNvPr id="219" name="Forma libre 102">
              <a:extLst>
                <a:ext uri="{FF2B5EF4-FFF2-40B4-BE49-F238E27FC236}">
                  <a16:creationId xmlns:a16="http://schemas.microsoft.com/office/drawing/2014/main" id="{1D90C78B-1BDE-5229-5A7F-DD8E5A128806}"/>
                </a:ext>
              </a:extLst>
            </p:cNvPr>
            <p:cNvSpPr/>
            <p:nvPr/>
          </p:nvSpPr>
          <p:spPr>
            <a:xfrm>
              <a:off x="4058539" y="4432871"/>
              <a:ext cx="86931" cy="750696"/>
            </a:xfrm>
            <a:custGeom>
              <a:avLst/>
              <a:gdLst>
                <a:gd name="connsiteX0" fmla="*/ 86932 w 86931"/>
                <a:gd name="connsiteY0" fmla="*/ 750697 h 750696"/>
                <a:gd name="connsiteX1" fmla="*/ 57595 w 86931"/>
                <a:gd name="connsiteY1" fmla="*/ 564007 h 750696"/>
                <a:gd name="connsiteX2" fmla="*/ 44895 w 86931"/>
                <a:gd name="connsiteY2" fmla="*/ 470217 h 750696"/>
                <a:gd name="connsiteX3" fmla="*/ 33655 w 86931"/>
                <a:gd name="connsiteY3" fmla="*/ 376364 h 750696"/>
                <a:gd name="connsiteX4" fmla="*/ 23432 w 86931"/>
                <a:gd name="connsiteY4" fmla="*/ 282511 h 750696"/>
                <a:gd name="connsiteX5" fmla="*/ 14160 w 86931"/>
                <a:gd name="connsiteY5" fmla="*/ 188658 h 750696"/>
                <a:gd name="connsiteX6" fmla="*/ 0 w 86931"/>
                <a:gd name="connsiteY6" fmla="*/ 0 h 750696"/>
                <a:gd name="connsiteX7" fmla="*/ 29273 w 86931"/>
                <a:gd name="connsiteY7" fmla="*/ 186690 h 750696"/>
                <a:gd name="connsiteX8" fmla="*/ 41973 w 86931"/>
                <a:gd name="connsiteY8" fmla="*/ 280479 h 750696"/>
                <a:gd name="connsiteX9" fmla="*/ 53213 w 86931"/>
                <a:gd name="connsiteY9" fmla="*/ 374078 h 750696"/>
                <a:gd name="connsiteX10" fmla="*/ 63500 w 86931"/>
                <a:gd name="connsiteY10" fmla="*/ 467932 h 750696"/>
                <a:gd name="connsiteX11" fmla="*/ 72771 w 86931"/>
                <a:gd name="connsiteY11" fmla="*/ 561721 h 750696"/>
                <a:gd name="connsiteX12" fmla="*/ 86932 w 86931"/>
                <a:gd name="connsiteY12" fmla="*/ 750697 h 750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931" h="750696">
                  <a:moveTo>
                    <a:pt x="86932" y="750697"/>
                  </a:moveTo>
                  <a:cubicBezTo>
                    <a:pt x="75692" y="688594"/>
                    <a:pt x="66421" y="626554"/>
                    <a:pt x="57595" y="564007"/>
                  </a:cubicBezTo>
                  <a:cubicBezTo>
                    <a:pt x="53213" y="532765"/>
                    <a:pt x="49339" y="501459"/>
                    <a:pt x="44895" y="470217"/>
                  </a:cubicBezTo>
                  <a:lnTo>
                    <a:pt x="33655" y="376364"/>
                  </a:lnTo>
                  <a:lnTo>
                    <a:pt x="23432" y="282511"/>
                  </a:lnTo>
                  <a:cubicBezTo>
                    <a:pt x="20510" y="251269"/>
                    <a:pt x="17082" y="219964"/>
                    <a:pt x="14160" y="188658"/>
                  </a:cubicBezTo>
                  <a:cubicBezTo>
                    <a:pt x="8255" y="126111"/>
                    <a:pt x="2921" y="63055"/>
                    <a:pt x="0" y="0"/>
                  </a:cubicBezTo>
                  <a:cubicBezTo>
                    <a:pt x="11239" y="62039"/>
                    <a:pt x="20510" y="124142"/>
                    <a:pt x="29273" y="186690"/>
                  </a:cubicBezTo>
                  <a:cubicBezTo>
                    <a:pt x="33655" y="217932"/>
                    <a:pt x="37592" y="249238"/>
                    <a:pt x="41973" y="280479"/>
                  </a:cubicBezTo>
                  <a:lnTo>
                    <a:pt x="53213" y="374078"/>
                  </a:lnTo>
                  <a:lnTo>
                    <a:pt x="63500" y="467932"/>
                  </a:lnTo>
                  <a:cubicBezTo>
                    <a:pt x="66421" y="499173"/>
                    <a:pt x="69850" y="530479"/>
                    <a:pt x="72771" y="561721"/>
                  </a:cubicBezTo>
                  <a:cubicBezTo>
                    <a:pt x="78613" y="624586"/>
                    <a:pt x="83502" y="687641"/>
                    <a:pt x="86932" y="750697"/>
                  </a:cubicBezTo>
                  <a:close/>
                </a:path>
              </a:pathLst>
            </a:custGeom>
            <a:solidFill>
              <a:srgbClr val="EAEDEF"/>
            </a:solidFill>
            <a:ln w="6350" cap="flat">
              <a:noFill/>
              <a:prstDash val="solid"/>
              <a:miter/>
            </a:ln>
          </p:spPr>
          <p:txBody>
            <a:bodyPr rtlCol="0" anchor="ctr"/>
            <a:lstStyle/>
            <a:p>
              <a:endParaRPr lang="es-MX" sz="1050"/>
            </a:p>
          </p:txBody>
        </p:sp>
        <p:sp>
          <p:nvSpPr>
            <p:cNvPr id="220" name="Forma libre 103">
              <a:extLst>
                <a:ext uri="{FF2B5EF4-FFF2-40B4-BE49-F238E27FC236}">
                  <a16:creationId xmlns:a16="http://schemas.microsoft.com/office/drawing/2014/main" id="{44BCF283-4A61-0862-EB43-2832D2913D58}"/>
                </a:ext>
              </a:extLst>
            </p:cNvPr>
            <p:cNvSpPr/>
            <p:nvPr/>
          </p:nvSpPr>
          <p:spPr>
            <a:xfrm>
              <a:off x="3922125" y="4598098"/>
              <a:ext cx="176527" cy="562102"/>
            </a:xfrm>
            <a:custGeom>
              <a:avLst/>
              <a:gdLst>
                <a:gd name="connsiteX0" fmla="*/ 4524 w 176527"/>
                <a:gd name="connsiteY0" fmla="*/ 0 h 562102"/>
                <a:gd name="connsiteX1" fmla="*/ 29924 w 176527"/>
                <a:gd name="connsiteY1" fmla="*/ 147003 h 562102"/>
                <a:gd name="connsiteX2" fmla="*/ 64976 w 176527"/>
                <a:gd name="connsiteY2" fmla="*/ 211138 h 562102"/>
                <a:gd name="connsiteX3" fmla="*/ 88027 w 176527"/>
                <a:gd name="connsiteY3" fmla="*/ 239459 h 562102"/>
                <a:gd name="connsiteX4" fmla="*/ 113427 w 176527"/>
                <a:gd name="connsiteY4" fmla="*/ 267716 h 562102"/>
                <a:gd name="connsiteX5" fmla="*/ 154575 w 176527"/>
                <a:gd name="connsiteY5" fmla="*/ 334455 h 562102"/>
                <a:gd name="connsiteX6" fmla="*/ 174133 w 176527"/>
                <a:gd name="connsiteY6" fmla="*/ 409702 h 562102"/>
                <a:gd name="connsiteX7" fmla="*/ 162068 w 176527"/>
                <a:gd name="connsiteY7" fmla="*/ 562102 h 562102"/>
                <a:gd name="connsiteX8" fmla="*/ 159083 w 176527"/>
                <a:gd name="connsiteY8" fmla="*/ 412052 h 562102"/>
                <a:gd name="connsiteX9" fmla="*/ 157559 w 176527"/>
                <a:gd name="connsiteY9" fmla="*/ 402908 h 562102"/>
                <a:gd name="connsiteX10" fmla="*/ 155591 w 176527"/>
                <a:gd name="connsiteY10" fmla="*/ 393827 h 562102"/>
                <a:gd name="connsiteX11" fmla="*/ 151082 w 176527"/>
                <a:gd name="connsiteY11" fmla="*/ 376174 h 562102"/>
                <a:gd name="connsiteX12" fmla="*/ 138065 w 176527"/>
                <a:gd name="connsiteY12" fmla="*/ 341821 h 562102"/>
                <a:gd name="connsiteX13" fmla="*/ 121047 w 176527"/>
                <a:gd name="connsiteY13" fmla="*/ 309499 h 562102"/>
                <a:gd name="connsiteX14" fmla="*/ 99457 w 176527"/>
                <a:gd name="connsiteY14" fmla="*/ 280162 h 562102"/>
                <a:gd name="connsiteX15" fmla="*/ 50879 w 176527"/>
                <a:gd name="connsiteY15" fmla="*/ 221043 h 562102"/>
                <a:gd name="connsiteX16" fmla="*/ 31385 w 176527"/>
                <a:gd name="connsiteY16" fmla="*/ 187198 h 562102"/>
                <a:gd name="connsiteX17" fmla="*/ 23320 w 176527"/>
                <a:gd name="connsiteY17" fmla="*/ 169545 h 562102"/>
                <a:gd name="connsiteX18" fmla="*/ 16970 w 176527"/>
                <a:gd name="connsiteY18" fmla="*/ 151384 h 562102"/>
                <a:gd name="connsiteX19" fmla="*/ 4524 w 176527"/>
                <a:gd name="connsiteY19" fmla="*/ 0 h 562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6527" h="562102">
                  <a:moveTo>
                    <a:pt x="4524" y="0"/>
                  </a:moveTo>
                  <a:cubicBezTo>
                    <a:pt x="3772" y="50154"/>
                    <a:pt x="12387" y="100008"/>
                    <a:pt x="29924" y="147003"/>
                  </a:cubicBezTo>
                  <a:cubicBezTo>
                    <a:pt x="38688" y="169852"/>
                    <a:pt x="50477" y="191423"/>
                    <a:pt x="64976" y="211138"/>
                  </a:cubicBezTo>
                  <a:cubicBezTo>
                    <a:pt x="72025" y="220726"/>
                    <a:pt x="80026" y="230188"/>
                    <a:pt x="88027" y="239459"/>
                  </a:cubicBezTo>
                  <a:cubicBezTo>
                    <a:pt x="96028" y="248730"/>
                    <a:pt x="105045" y="258128"/>
                    <a:pt x="113427" y="267716"/>
                  </a:cubicBezTo>
                  <a:cubicBezTo>
                    <a:pt x="130439" y="287754"/>
                    <a:pt x="144313" y="310256"/>
                    <a:pt x="154575" y="334455"/>
                  </a:cubicBezTo>
                  <a:cubicBezTo>
                    <a:pt x="164463" y="358539"/>
                    <a:pt x="171042" y="383852"/>
                    <a:pt x="174133" y="409702"/>
                  </a:cubicBezTo>
                  <a:cubicBezTo>
                    <a:pt x="179672" y="460810"/>
                    <a:pt x="175580" y="512503"/>
                    <a:pt x="162068" y="562102"/>
                  </a:cubicBezTo>
                  <a:cubicBezTo>
                    <a:pt x="167586" y="512168"/>
                    <a:pt x="166582" y="461727"/>
                    <a:pt x="159083" y="412052"/>
                  </a:cubicBezTo>
                  <a:lnTo>
                    <a:pt x="157559" y="402908"/>
                  </a:lnTo>
                  <a:lnTo>
                    <a:pt x="155591" y="393827"/>
                  </a:lnTo>
                  <a:cubicBezTo>
                    <a:pt x="154384" y="387858"/>
                    <a:pt x="152860" y="381953"/>
                    <a:pt x="151082" y="376174"/>
                  </a:cubicBezTo>
                  <a:cubicBezTo>
                    <a:pt x="147738" y="364370"/>
                    <a:pt x="143383" y="352877"/>
                    <a:pt x="138065" y="341821"/>
                  </a:cubicBezTo>
                  <a:cubicBezTo>
                    <a:pt x="133064" y="330707"/>
                    <a:pt x="127380" y="319912"/>
                    <a:pt x="121047" y="309499"/>
                  </a:cubicBezTo>
                  <a:cubicBezTo>
                    <a:pt x="114368" y="299350"/>
                    <a:pt x="107161" y="289557"/>
                    <a:pt x="99457" y="280162"/>
                  </a:cubicBezTo>
                  <a:cubicBezTo>
                    <a:pt x="83963" y="261493"/>
                    <a:pt x="65421" y="242824"/>
                    <a:pt x="50879" y="221043"/>
                  </a:cubicBezTo>
                  <a:cubicBezTo>
                    <a:pt x="43407" y="210351"/>
                    <a:pt x="36884" y="199026"/>
                    <a:pt x="31385" y="187198"/>
                  </a:cubicBezTo>
                  <a:cubicBezTo>
                    <a:pt x="28376" y="181465"/>
                    <a:pt x="25683" y="175572"/>
                    <a:pt x="23320" y="169545"/>
                  </a:cubicBezTo>
                  <a:cubicBezTo>
                    <a:pt x="21352" y="163195"/>
                    <a:pt x="18812" y="157417"/>
                    <a:pt x="16970" y="151384"/>
                  </a:cubicBezTo>
                  <a:cubicBezTo>
                    <a:pt x="-94" y="102826"/>
                    <a:pt x="-4380" y="50694"/>
                    <a:pt x="4524" y="0"/>
                  </a:cubicBezTo>
                  <a:close/>
                </a:path>
              </a:pathLst>
            </a:custGeom>
            <a:solidFill>
              <a:srgbClr val="EAEDEF"/>
            </a:solidFill>
            <a:ln w="6350" cap="flat">
              <a:noFill/>
              <a:prstDash val="solid"/>
              <a:miter/>
            </a:ln>
          </p:spPr>
          <p:txBody>
            <a:bodyPr rtlCol="0" anchor="ctr"/>
            <a:lstStyle/>
            <a:p>
              <a:endParaRPr lang="es-MX" sz="1050"/>
            </a:p>
          </p:txBody>
        </p:sp>
        <p:sp>
          <p:nvSpPr>
            <p:cNvPr id="221" name="Forma libre 104">
              <a:extLst>
                <a:ext uri="{FF2B5EF4-FFF2-40B4-BE49-F238E27FC236}">
                  <a16:creationId xmlns:a16="http://schemas.microsoft.com/office/drawing/2014/main" id="{1DFFDC27-3DDD-C9EE-DA4F-BEFD8F412E73}"/>
                </a:ext>
              </a:extLst>
            </p:cNvPr>
            <p:cNvSpPr/>
            <p:nvPr/>
          </p:nvSpPr>
          <p:spPr>
            <a:xfrm>
              <a:off x="3849814" y="4682172"/>
              <a:ext cx="115951" cy="113030"/>
            </a:xfrm>
            <a:custGeom>
              <a:avLst/>
              <a:gdLst>
                <a:gd name="connsiteX0" fmla="*/ 0 w 115951"/>
                <a:gd name="connsiteY0" fmla="*/ 0 h 113030"/>
                <a:gd name="connsiteX1" fmla="*/ 28639 w 115951"/>
                <a:gd name="connsiteY1" fmla="*/ 29020 h 113030"/>
                <a:gd name="connsiteX2" fmla="*/ 57214 w 115951"/>
                <a:gd name="connsiteY2" fmla="*/ 57531 h 113030"/>
                <a:gd name="connsiteX3" fmla="*/ 86360 w 115951"/>
                <a:gd name="connsiteY3" fmla="*/ 85535 h 113030"/>
                <a:gd name="connsiteX4" fmla="*/ 115951 w 115951"/>
                <a:gd name="connsiteY4" fmla="*/ 113030 h 113030"/>
                <a:gd name="connsiteX5" fmla="*/ 81343 w 115951"/>
                <a:gd name="connsiteY5" fmla="*/ 91631 h 113030"/>
                <a:gd name="connsiteX6" fmla="*/ 50228 w 115951"/>
                <a:gd name="connsiteY6" fmla="*/ 65151 h 113030"/>
                <a:gd name="connsiteX7" fmla="*/ 22606 w 115951"/>
                <a:gd name="connsiteY7" fmla="*/ 34608 h 113030"/>
                <a:gd name="connsiteX8" fmla="*/ 0 w 115951"/>
                <a:gd name="connsiteY8" fmla="*/ 0 h 11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951" h="113030">
                  <a:moveTo>
                    <a:pt x="0" y="0"/>
                  </a:moveTo>
                  <a:cubicBezTo>
                    <a:pt x="9567" y="9652"/>
                    <a:pt x="19114" y="19325"/>
                    <a:pt x="28639" y="29020"/>
                  </a:cubicBezTo>
                  <a:cubicBezTo>
                    <a:pt x="38164" y="38672"/>
                    <a:pt x="47689" y="48070"/>
                    <a:pt x="57214" y="57531"/>
                  </a:cubicBezTo>
                  <a:cubicBezTo>
                    <a:pt x="66739" y="66993"/>
                    <a:pt x="76835" y="76581"/>
                    <a:pt x="86360" y="85535"/>
                  </a:cubicBezTo>
                  <a:cubicBezTo>
                    <a:pt x="95885" y="94488"/>
                    <a:pt x="106426" y="103823"/>
                    <a:pt x="115951" y="113030"/>
                  </a:cubicBezTo>
                  <a:cubicBezTo>
                    <a:pt x="103842" y="106868"/>
                    <a:pt x="92266" y="99711"/>
                    <a:pt x="81343" y="91631"/>
                  </a:cubicBezTo>
                  <a:cubicBezTo>
                    <a:pt x="70414" y="83483"/>
                    <a:pt x="60020" y="74637"/>
                    <a:pt x="50228" y="65151"/>
                  </a:cubicBezTo>
                  <a:cubicBezTo>
                    <a:pt x="40511" y="55444"/>
                    <a:pt x="31291" y="45250"/>
                    <a:pt x="22606" y="34608"/>
                  </a:cubicBezTo>
                  <a:cubicBezTo>
                    <a:pt x="14348" y="23561"/>
                    <a:pt x="6798" y="12002"/>
                    <a:pt x="0" y="0"/>
                  </a:cubicBezTo>
                  <a:close/>
                </a:path>
              </a:pathLst>
            </a:custGeom>
            <a:solidFill>
              <a:srgbClr val="EAEDEF"/>
            </a:solidFill>
            <a:ln w="6350" cap="flat">
              <a:noFill/>
              <a:prstDash val="solid"/>
              <a:miter/>
            </a:ln>
          </p:spPr>
          <p:txBody>
            <a:bodyPr rtlCol="0" anchor="ctr"/>
            <a:lstStyle/>
            <a:p>
              <a:endParaRPr lang="es-MX" sz="1050"/>
            </a:p>
          </p:txBody>
        </p:sp>
        <p:sp>
          <p:nvSpPr>
            <p:cNvPr id="222" name="Forma libre 105">
              <a:extLst>
                <a:ext uri="{FF2B5EF4-FFF2-40B4-BE49-F238E27FC236}">
                  <a16:creationId xmlns:a16="http://schemas.microsoft.com/office/drawing/2014/main" id="{62C978AD-EE87-96BD-AAB4-192C62DF0D31}"/>
                </a:ext>
              </a:extLst>
            </p:cNvPr>
            <p:cNvSpPr/>
            <p:nvPr/>
          </p:nvSpPr>
          <p:spPr>
            <a:xfrm>
              <a:off x="3736784" y="4884991"/>
              <a:ext cx="275335" cy="171005"/>
            </a:xfrm>
            <a:custGeom>
              <a:avLst/>
              <a:gdLst>
                <a:gd name="connsiteX0" fmla="*/ 275336 w 275335"/>
                <a:gd name="connsiteY0" fmla="*/ 171005 h 171005"/>
                <a:gd name="connsiteX1" fmla="*/ 0 w 275335"/>
                <a:gd name="connsiteY1" fmla="*/ 0 h 171005"/>
                <a:gd name="connsiteX2" fmla="*/ 129858 w 275335"/>
                <a:gd name="connsiteY2" fmla="*/ 55309 h 171005"/>
                <a:gd name="connsiteX3" fmla="*/ 162814 w 275335"/>
                <a:gd name="connsiteY3" fmla="*/ 76137 h 171005"/>
                <a:gd name="connsiteX4" fmla="*/ 186118 w 275335"/>
                <a:gd name="connsiteY4" fmla="*/ 105093 h 171005"/>
                <a:gd name="connsiteX5" fmla="*/ 275336 w 275335"/>
                <a:gd name="connsiteY5" fmla="*/ 171005 h 17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5335" h="171005">
                  <a:moveTo>
                    <a:pt x="275336" y="171005"/>
                  </a:moveTo>
                  <a:cubicBezTo>
                    <a:pt x="171462" y="136287"/>
                    <a:pt x="77165" y="77721"/>
                    <a:pt x="0" y="0"/>
                  </a:cubicBezTo>
                  <a:cubicBezTo>
                    <a:pt x="45286" y="13333"/>
                    <a:pt x="88865" y="31895"/>
                    <a:pt x="129858" y="55309"/>
                  </a:cubicBezTo>
                  <a:cubicBezTo>
                    <a:pt x="141216" y="61644"/>
                    <a:pt x="152218" y="68597"/>
                    <a:pt x="162814" y="76137"/>
                  </a:cubicBezTo>
                  <a:cubicBezTo>
                    <a:pt x="170370" y="85789"/>
                    <a:pt x="178498" y="95187"/>
                    <a:pt x="186118" y="105093"/>
                  </a:cubicBezTo>
                  <a:cubicBezTo>
                    <a:pt x="216027" y="127381"/>
                    <a:pt x="245427" y="149225"/>
                    <a:pt x="275336" y="171005"/>
                  </a:cubicBezTo>
                  <a:close/>
                </a:path>
              </a:pathLst>
            </a:custGeom>
            <a:solidFill>
              <a:srgbClr val="F2F6F9"/>
            </a:solidFill>
            <a:ln w="6350" cap="flat">
              <a:noFill/>
              <a:prstDash val="solid"/>
              <a:miter/>
            </a:ln>
          </p:spPr>
          <p:txBody>
            <a:bodyPr rtlCol="0" anchor="ctr"/>
            <a:lstStyle/>
            <a:p>
              <a:endParaRPr lang="es-MX" sz="1050"/>
            </a:p>
          </p:txBody>
        </p:sp>
        <p:sp>
          <p:nvSpPr>
            <p:cNvPr id="223" name="Forma libre 106">
              <a:extLst>
                <a:ext uri="{FF2B5EF4-FFF2-40B4-BE49-F238E27FC236}">
                  <a16:creationId xmlns:a16="http://schemas.microsoft.com/office/drawing/2014/main" id="{4357949B-E9A4-ABAA-6825-91F9F14743CD}"/>
                </a:ext>
              </a:extLst>
            </p:cNvPr>
            <p:cNvSpPr/>
            <p:nvPr/>
          </p:nvSpPr>
          <p:spPr>
            <a:xfrm>
              <a:off x="3864355" y="4870450"/>
              <a:ext cx="214545" cy="344995"/>
            </a:xfrm>
            <a:custGeom>
              <a:avLst/>
              <a:gdLst>
                <a:gd name="connsiteX0" fmla="*/ 0 w 214545"/>
                <a:gd name="connsiteY0" fmla="*/ 0 h 344995"/>
                <a:gd name="connsiteX1" fmla="*/ 47244 w 214545"/>
                <a:gd name="connsiteY1" fmla="*/ 91694 h 344995"/>
                <a:gd name="connsiteX2" fmla="*/ 82931 w 214545"/>
                <a:gd name="connsiteY2" fmla="*/ 126936 h 344995"/>
                <a:gd name="connsiteX3" fmla="*/ 126619 w 214545"/>
                <a:gd name="connsiteY3" fmla="*/ 155130 h 344995"/>
                <a:gd name="connsiteX4" fmla="*/ 148717 w 214545"/>
                <a:gd name="connsiteY4" fmla="*/ 172276 h 344995"/>
                <a:gd name="connsiteX5" fmla="*/ 167767 w 214545"/>
                <a:gd name="connsiteY5" fmla="*/ 192405 h 344995"/>
                <a:gd name="connsiteX6" fmla="*/ 195453 w 214545"/>
                <a:gd name="connsiteY6" fmla="*/ 239776 h 344995"/>
                <a:gd name="connsiteX7" fmla="*/ 214503 w 214545"/>
                <a:gd name="connsiteY7" fmla="*/ 344996 h 344995"/>
                <a:gd name="connsiteX8" fmla="*/ 181356 w 214545"/>
                <a:gd name="connsiteY8" fmla="*/ 246317 h 344995"/>
                <a:gd name="connsiteX9" fmla="*/ 116078 w 214545"/>
                <a:gd name="connsiteY9" fmla="*/ 171768 h 344995"/>
                <a:gd name="connsiteX10" fmla="*/ 71628 w 214545"/>
                <a:gd name="connsiteY10" fmla="*/ 141542 h 344995"/>
                <a:gd name="connsiteX11" fmla="*/ 52006 w 214545"/>
                <a:gd name="connsiteY11" fmla="*/ 122492 h 344995"/>
                <a:gd name="connsiteX12" fmla="*/ 42990 w 214545"/>
                <a:gd name="connsiteY12" fmla="*/ 111951 h 344995"/>
                <a:gd name="connsiteX13" fmla="*/ 34925 w 214545"/>
                <a:gd name="connsiteY13" fmla="*/ 100838 h 344995"/>
                <a:gd name="connsiteX14" fmla="*/ 0 w 214545"/>
                <a:gd name="connsiteY14" fmla="*/ 0 h 34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4545" h="344995">
                  <a:moveTo>
                    <a:pt x="0" y="0"/>
                  </a:moveTo>
                  <a:cubicBezTo>
                    <a:pt x="10104" y="33158"/>
                    <a:pt x="26108" y="64221"/>
                    <a:pt x="47244" y="91694"/>
                  </a:cubicBezTo>
                  <a:cubicBezTo>
                    <a:pt x="57542" y="104956"/>
                    <a:pt x="69541" y="116805"/>
                    <a:pt x="82931" y="126936"/>
                  </a:cubicBezTo>
                  <a:cubicBezTo>
                    <a:pt x="95631" y="137033"/>
                    <a:pt x="111061" y="145097"/>
                    <a:pt x="126619" y="155130"/>
                  </a:cubicBezTo>
                  <a:cubicBezTo>
                    <a:pt x="134418" y="160265"/>
                    <a:pt x="141806" y="165997"/>
                    <a:pt x="148717" y="172276"/>
                  </a:cubicBezTo>
                  <a:cubicBezTo>
                    <a:pt x="155610" y="178450"/>
                    <a:pt x="161982" y="185182"/>
                    <a:pt x="167767" y="192405"/>
                  </a:cubicBezTo>
                  <a:cubicBezTo>
                    <a:pt x="179079" y="206882"/>
                    <a:pt x="188391" y="222815"/>
                    <a:pt x="195453" y="239776"/>
                  </a:cubicBezTo>
                  <a:cubicBezTo>
                    <a:pt x="208666" y="273254"/>
                    <a:pt x="215140" y="309011"/>
                    <a:pt x="214503" y="344996"/>
                  </a:cubicBezTo>
                  <a:cubicBezTo>
                    <a:pt x="207434" y="310897"/>
                    <a:pt x="196305" y="277768"/>
                    <a:pt x="181356" y="246317"/>
                  </a:cubicBezTo>
                  <a:cubicBezTo>
                    <a:pt x="166677" y="216062"/>
                    <a:pt x="144130" y="190312"/>
                    <a:pt x="116078" y="171768"/>
                  </a:cubicBezTo>
                  <a:cubicBezTo>
                    <a:pt x="100670" y="162590"/>
                    <a:pt x="85827" y="152497"/>
                    <a:pt x="71628" y="141542"/>
                  </a:cubicBezTo>
                  <a:cubicBezTo>
                    <a:pt x="64718" y="135584"/>
                    <a:pt x="58166" y="129223"/>
                    <a:pt x="52006" y="122492"/>
                  </a:cubicBezTo>
                  <a:lnTo>
                    <a:pt x="42990" y="111951"/>
                  </a:lnTo>
                  <a:lnTo>
                    <a:pt x="34925" y="100838"/>
                  </a:lnTo>
                  <a:cubicBezTo>
                    <a:pt x="14633" y="70874"/>
                    <a:pt x="2588" y="36096"/>
                    <a:pt x="0" y="0"/>
                  </a:cubicBezTo>
                  <a:close/>
                </a:path>
              </a:pathLst>
            </a:custGeom>
            <a:solidFill>
              <a:srgbClr val="EAEDEF"/>
            </a:solidFill>
            <a:ln w="6350" cap="flat">
              <a:noFill/>
              <a:prstDash val="solid"/>
              <a:miter/>
            </a:ln>
          </p:spPr>
          <p:txBody>
            <a:bodyPr rtlCol="0" anchor="ctr"/>
            <a:lstStyle/>
            <a:p>
              <a:endParaRPr lang="es-MX" sz="1050"/>
            </a:p>
          </p:txBody>
        </p:sp>
        <p:sp>
          <p:nvSpPr>
            <p:cNvPr id="224" name="Forma libre 107">
              <a:extLst>
                <a:ext uri="{FF2B5EF4-FFF2-40B4-BE49-F238E27FC236}">
                  <a16:creationId xmlns:a16="http://schemas.microsoft.com/office/drawing/2014/main" id="{ADF1E618-3AB9-58A7-C8FB-B8165C9C13A1}"/>
                </a:ext>
              </a:extLst>
            </p:cNvPr>
            <p:cNvSpPr/>
            <p:nvPr/>
          </p:nvSpPr>
          <p:spPr>
            <a:xfrm>
              <a:off x="3829558" y="4942966"/>
              <a:ext cx="98551" cy="52323"/>
            </a:xfrm>
            <a:custGeom>
              <a:avLst/>
              <a:gdLst>
                <a:gd name="connsiteX0" fmla="*/ 0 w 98551"/>
                <a:gd name="connsiteY0" fmla="*/ 0 h 52323"/>
                <a:gd name="connsiteX1" fmla="*/ 25019 w 98551"/>
                <a:gd name="connsiteY1" fmla="*/ 12700 h 52323"/>
                <a:gd name="connsiteX2" fmla="*/ 49530 w 98551"/>
                <a:gd name="connsiteY2" fmla="*/ 25717 h 52323"/>
                <a:gd name="connsiteX3" fmla="*/ 74041 w 98551"/>
                <a:gd name="connsiteY3" fmla="*/ 38799 h 52323"/>
                <a:gd name="connsiteX4" fmla="*/ 98552 w 98551"/>
                <a:gd name="connsiteY4" fmla="*/ 52324 h 52323"/>
                <a:gd name="connsiteX5" fmla="*/ 70548 w 98551"/>
                <a:gd name="connsiteY5" fmla="*/ 45974 h 52323"/>
                <a:gd name="connsiteX6" fmla="*/ 44514 w 98551"/>
                <a:gd name="connsiteY6" fmla="*/ 34480 h 52323"/>
                <a:gd name="connsiteX7" fmla="*/ 20510 w 98551"/>
                <a:gd name="connsiteY7" fmla="*/ 19431 h 52323"/>
                <a:gd name="connsiteX8" fmla="*/ 0 w 98551"/>
                <a:gd name="connsiteY8" fmla="*/ 0 h 52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51" h="52323">
                  <a:moveTo>
                    <a:pt x="0" y="0"/>
                  </a:moveTo>
                  <a:cubicBezTo>
                    <a:pt x="8509" y="4064"/>
                    <a:pt x="17018" y="8573"/>
                    <a:pt x="25019" y="12700"/>
                  </a:cubicBezTo>
                  <a:lnTo>
                    <a:pt x="49530" y="25717"/>
                  </a:lnTo>
                  <a:lnTo>
                    <a:pt x="74041" y="38799"/>
                  </a:lnTo>
                  <a:cubicBezTo>
                    <a:pt x="82042" y="43307"/>
                    <a:pt x="90551" y="47308"/>
                    <a:pt x="98552" y="52324"/>
                  </a:cubicBezTo>
                  <a:cubicBezTo>
                    <a:pt x="89015" y="51228"/>
                    <a:pt x="79625" y="49099"/>
                    <a:pt x="70548" y="45974"/>
                  </a:cubicBezTo>
                  <a:cubicBezTo>
                    <a:pt x="61528" y="42971"/>
                    <a:pt x="52810" y="39123"/>
                    <a:pt x="44514" y="34480"/>
                  </a:cubicBezTo>
                  <a:cubicBezTo>
                    <a:pt x="36167" y="30038"/>
                    <a:pt x="28146" y="25009"/>
                    <a:pt x="20510" y="19431"/>
                  </a:cubicBezTo>
                  <a:cubicBezTo>
                    <a:pt x="12825" y="13913"/>
                    <a:pt x="5925" y="7376"/>
                    <a:pt x="0" y="0"/>
                  </a:cubicBezTo>
                  <a:close/>
                </a:path>
              </a:pathLst>
            </a:custGeom>
            <a:solidFill>
              <a:srgbClr val="EAEDEF"/>
            </a:solidFill>
            <a:ln w="6350" cap="flat">
              <a:noFill/>
              <a:prstDash val="solid"/>
              <a:miter/>
            </a:ln>
          </p:spPr>
          <p:txBody>
            <a:bodyPr rtlCol="0" anchor="ctr"/>
            <a:lstStyle/>
            <a:p>
              <a:endParaRPr lang="es-MX" sz="1050"/>
            </a:p>
          </p:txBody>
        </p:sp>
        <p:sp>
          <p:nvSpPr>
            <p:cNvPr id="225" name="Forma libre 108">
              <a:extLst>
                <a:ext uri="{FF2B5EF4-FFF2-40B4-BE49-F238E27FC236}">
                  <a16:creationId xmlns:a16="http://schemas.microsoft.com/office/drawing/2014/main" id="{D3844D3A-816A-E9D2-E1CB-6B6859057270}"/>
                </a:ext>
              </a:extLst>
            </p:cNvPr>
            <p:cNvSpPr/>
            <p:nvPr/>
          </p:nvSpPr>
          <p:spPr>
            <a:xfrm>
              <a:off x="4269768" y="4780660"/>
              <a:ext cx="40895" cy="234760"/>
            </a:xfrm>
            <a:custGeom>
              <a:avLst/>
              <a:gdLst>
                <a:gd name="connsiteX0" fmla="*/ 40484 w 40895"/>
                <a:gd name="connsiteY0" fmla="*/ 161480 h 234760"/>
                <a:gd name="connsiteX1" fmla="*/ 37055 w 40895"/>
                <a:gd name="connsiteY1" fmla="*/ 79248 h 234760"/>
                <a:gd name="connsiteX2" fmla="*/ 20418 w 40895"/>
                <a:gd name="connsiteY2" fmla="*/ 0 h 234760"/>
                <a:gd name="connsiteX3" fmla="*/ 9115 w 40895"/>
                <a:gd name="connsiteY3" fmla="*/ 96393 h 234760"/>
                <a:gd name="connsiteX4" fmla="*/ 289 w 40895"/>
                <a:gd name="connsiteY4" fmla="*/ 214503 h 234760"/>
                <a:gd name="connsiteX5" fmla="*/ 18450 w 40895"/>
                <a:gd name="connsiteY5" fmla="*/ 190246 h 234760"/>
                <a:gd name="connsiteX6" fmla="*/ 40484 w 40895"/>
                <a:gd name="connsiteY6" fmla="*/ 161480 h 23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95" h="234760">
                  <a:moveTo>
                    <a:pt x="40484" y="161480"/>
                  </a:moveTo>
                  <a:cubicBezTo>
                    <a:pt x="41598" y="134022"/>
                    <a:pt x="40451" y="106518"/>
                    <a:pt x="37055" y="79248"/>
                  </a:cubicBezTo>
                  <a:cubicBezTo>
                    <a:pt x="33836" y="52396"/>
                    <a:pt x="28269" y="25879"/>
                    <a:pt x="20418" y="0"/>
                  </a:cubicBezTo>
                  <a:cubicBezTo>
                    <a:pt x="15973" y="30798"/>
                    <a:pt x="12100" y="63119"/>
                    <a:pt x="9115" y="96393"/>
                  </a:cubicBezTo>
                  <a:cubicBezTo>
                    <a:pt x="5221" y="137287"/>
                    <a:pt x="2278" y="176657"/>
                    <a:pt x="289" y="214503"/>
                  </a:cubicBezTo>
                  <a:cubicBezTo>
                    <a:pt x="-2696" y="271272"/>
                    <a:pt x="18450" y="190754"/>
                    <a:pt x="18450" y="190246"/>
                  </a:cubicBezTo>
                  <a:cubicBezTo>
                    <a:pt x="18450" y="189738"/>
                    <a:pt x="40484" y="161480"/>
                    <a:pt x="40484" y="161480"/>
                  </a:cubicBezTo>
                  <a:close/>
                </a:path>
              </a:pathLst>
            </a:custGeom>
            <a:solidFill>
              <a:srgbClr val="F2F6F9"/>
            </a:solidFill>
            <a:ln w="6350" cap="flat">
              <a:noFill/>
              <a:prstDash val="solid"/>
              <a:miter/>
            </a:ln>
          </p:spPr>
          <p:txBody>
            <a:bodyPr rtlCol="0" anchor="ctr"/>
            <a:lstStyle/>
            <a:p>
              <a:endParaRPr lang="es-MX" sz="1050"/>
            </a:p>
          </p:txBody>
        </p:sp>
        <p:sp>
          <p:nvSpPr>
            <p:cNvPr id="226" name="Forma libre 109">
              <a:extLst>
                <a:ext uri="{FF2B5EF4-FFF2-40B4-BE49-F238E27FC236}">
                  <a16:creationId xmlns:a16="http://schemas.microsoft.com/office/drawing/2014/main" id="{0595B4A2-2C3D-6315-F382-1EE050239951}"/>
                </a:ext>
              </a:extLst>
            </p:cNvPr>
            <p:cNvSpPr/>
            <p:nvPr/>
          </p:nvSpPr>
          <p:spPr>
            <a:xfrm>
              <a:off x="4200525" y="4861496"/>
              <a:ext cx="249237" cy="203200"/>
            </a:xfrm>
            <a:custGeom>
              <a:avLst/>
              <a:gdLst>
                <a:gd name="connsiteX0" fmla="*/ 0 w 249237"/>
                <a:gd name="connsiteY0" fmla="*/ 203200 h 203200"/>
                <a:gd name="connsiteX1" fmla="*/ 249238 w 249237"/>
                <a:gd name="connsiteY1" fmla="*/ 0 h 203200"/>
                <a:gd name="connsiteX2" fmla="*/ 128588 w 249237"/>
                <a:gd name="connsiteY2" fmla="*/ 70866 h 203200"/>
                <a:gd name="connsiteX3" fmla="*/ 98489 w 249237"/>
                <a:gd name="connsiteY3" fmla="*/ 95123 h 203200"/>
                <a:gd name="connsiteX4" fmla="*/ 78930 w 249237"/>
                <a:gd name="connsiteY4" fmla="*/ 126873 h 203200"/>
                <a:gd name="connsiteX5" fmla="*/ 0 w 249237"/>
                <a:gd name="connsiteY5" fmla="*/ 203200 h 20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237" h="203200">
                  <a:moveTo>
                    <a:pt x="0" y="203200"/>
                  </a:moveTo>
                  <a:cubicBezTo>
                    <a:pt x="97737" y="155749"/>
                    <a:pt x="183073" y="86176"/>
                    <a:pt x="249238" y="0"/>
                  </a:cubicBezTo>
                  <a:cubicBezTo>
                    <a:pt x="206313" y="18676"/>
                    <a:pt x="165803" y="42471"/>
                    <a:pt x="128588" y="70866"/>
                  </a:cubicBezTo>
                  <a:cubicBezTo>
                    <a:pt x="118047" y="78930"/>
                    <a:pt x="108014" y="87058"/>
                    <a:pt x="98489" y="95123"/>
                  </a:cubicBezTo>
                  <a:lnTo>
                    <a:pt x="78930" y="126873"/>
                  </a:lnTo>
                  <a:cubicBezTo>
                    <a:pt x="52641" y="152146"/>
                    <a:pt x="26607" y="177927"/>
                    <a:pt x="0" y="203200"/>
                  </a:cubicBezTo>
                  <a:close/>
                </a:path>
              </a:pathLst>
            </a:custGeom>
            <a:solidFill>
              <a:srgbClr val="F2F6F9"/>
            </a:solidFill>
            <a:ln w="6350" cap="flat">
              <a:noFill/>
              <a:prstDash val="solid"/>
              <a:miter/>
            </a:ln>
          </p:spPr>
          <p:txBody>
            <a:bodyPr rtlCol="0" anchor="ctr"/>
            <a:lstStyle/>
            <a:p>
              <a:endParaRPr lang="es-MX" sz="1050"/>
            </a:p>
          </p:txBody>
        </p:sp>
        <p:sp>
          <p:nvSpPr>
            <p:cNvPr id="227" name="Forma libre 110">
              <a:extLst>
                <a:ext uri="{FF2B5EF4-FFF2-40B4-BE49-F238E27FC236}">
                  <a16:creationId xmlns:a16="http://schemas.microsoft.com/office/drawing/2014/main" id="{A338F9F3-186F-AFCE-D684-D04DC1799FF6}"/>
                </a:ext>
              </a:extLst>
            </p:cNvPr>
            <p:cNvSpPr/>
            <p:nvPr/>
          </p:nvSpPr>
          <p:spPr>
            <a:xfrm>
              <a:off x="4151514" y="4861814"/>
              <a:ext cx="173688" cy="371030"/>
            </a:xfrm>
            <a:custGeom>
              <a:avLst/>
              <a:gdLst>
                <a:gd name="connsiteX0" fmla="*/ 173470 w 173688"/>
                <a:gd name="connsiteY0" fmla="*/ 0 h 371030"/>
                <a:gd name="connsiteX1" fmla="*/ 151182 w 173688"/>
                <a:gd name="connsiteY1" fmla="*/ 105283 h 371030"/>
                <a:gd name="connsiteX2" fmla="*/ 144832 w 173688"/>
                <a:gd name="connsiteY2" fmla="*/ 117411 h 371030"/>
                <a:gd name="connsiteX3" fmla="*/ 137275 w 173688"/>
                <a:gd name="connsiteY3" fmla="*/ 129095 h 371030"/>
                <a:gd name="connsiteX4" fmla="*/ 120067 w 173688"/>
                <a:gd name="connsiteY4" fmla="*/ 150812 h 371030"/>
                <a:gd name="connsiteX5" fmla="*/ 79554 w 173688"/>
                <a:gd name="connsiteY5" fmla="*/ 186245 h 371030"/>
                <a:gd name="connsiteX6" fmla="*/ 23356 w 173688"/>
                <a:gd name="connsiteY6" fmla="*/ 268795 h 371030"/>
                <a:gd name="connsiteX7" fmla="*/ 2592 w 173688"/>
                <a:gd name="connsiteY7" fmla="*/ 371030 h 371030"/>
                <a:gd name="connsiteX8" fmla="*/ 8942 w 173688"/>
                <a:gd name="connsiteY8" fmla="*/ 263715 h 371030"/>
                <a:gd name="connsiteX9" fmla="*/ 67171 w 173688"/>
                <a:gd name="connsiteY9" fmla="*/ 170370 h 371030"/>
                <a:gd name="connsiteX10" fmla="*/ 107113 w 173688"/>
                <a:gd name="connsiteY10" fmla="*/ 136461 h 371030"/>
                <a:gd name="connsiteX11" fmla="*/ 138863 w 173688"/>
                <a:gd name="connsiteY11" fmla="*/ 96520 h 371030"/>
                <a:gd name="connsiteX12" fmla="*/ 173471 w 173688"/>
                <a:gd name="connsiteY12" fmla="*/ 0 h 371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688" h="371030">
                  <a:moveTo>
                    <a:pt x="173470" y="0"/>
                  </a:moveTo>
                  <a:cubicBezTo>
                    <a:pt x="175116" y="36419"/>
                    <a:pt x="167445" y="72656"/>
                    <a:pt x="151182" y="105283"/>
                  </a:cubicBezTo>
                  <a:cubicBezTo>
                    <a:pt x="149280" y="109435"/>
                    <a:pt x="147161" y="113483"/>
                    <a:pt x="144832" y="117411"/>
                  </a:cubicBezTo>
                  <a:cubicBezTo>
                    <a:pt x="142292" y="121476"/>
                    <a:pt x="139815" y="125539"/>
                    <a:pt x="137275" y="129095"/>
                  </a:cubicBezTo>
                  <a:cubicBezTo>
                    <a:pt x="131952" y="136652"/>
                    <a:pt x="126207" y="143902"/>
                    <a:pt x="120067" y="150812"/>
                  </a:cubicBezTo>
                  <a:cubicBezTo>
                    <a:pt x="107195" y="163328"/>
                    <a:pt x="93672" y="175155"/>
                    <a:pt x="79554" y="186245"/>
                  </a:cubicBezTo>
                  <a:cubicBezTo>
                    <a:pt x="53814" y="208275"/>
                    <a:pt x="34415" y="236771"/>
                    <a:pt x="23356" y="268795"/>
                  </a:cubicBezTo>
                  <a:cubicBezTo>
                    <a:pt x="12365" y="301919"/>
                    <a:pt x="5394" y="336243"/>
                    <a:pt x="2592" y="371030"/>
                  </a:cubicBezTo>
                  <a:cubicBezTo>
                    <a:pt x="-2360" y="335188"/>
                    <a:pt x="-202" y="298722"/>
                    <a:pt x="8942" y="263715"/>
                  </a:cubicBezTo>
                  <a:cubicBezTo>
                    <a:pt x="18387" y="227393"/>
                    <a:pt x="38703" y="194825"/>
                    <a:pt x="67171" y="170370"/>
                  </a:cubicBezTo>
                  <a:cubicBezTo>
                    <a:pt x="81332" y="158242"/>
                    <a:pt x="94984" y="148653"/>
                    <a:pt x="107113" y="136461"/>
                  </a:cubicBezTo>
                  <a:cubicBezTo>
                    <a:pt x="119347" y="124548"/>
                    <a:pt x="130016" y="111126"/>
                    <a:pt x="138863" y="96520"/>
                  </a:cubicBezTo>
                  <a:cubicBezTo>
                    <a:pt x="155767" y="66532"/>
                    <a:pt x="167468" y="33897"/>
                    <a:pt x="173471" y="0"/>
                  </a:cubicBezTo>
                  <a:close/>
                </a:path>
              </a:pathLst>
            </a:custGeom>
            <a:solidFill>
              <a:srgbClr val="EAEDEF"/>
            </a:solidFill>
            <a:ln w="6350" cap="flat">
              <a:noFill/>
              <a:prstDash val="solid"/>
              <a:miter/>
            </a:ln>
          </p:spPr>
          <p:txBody>
            <a:bodyPr rtlCol="0" anchor="ctr"/>
            <a:lstStyle/>
            <a:p>
              <a:endParaRPr lang="es-MX" sz="1050"/>
            </a:p>
          </p:txBody>
        </p:sp>
        <p:sp>
          <p:nvSpPr>
            <p:cNvPr id="228" name="Forma libre 111">
              <a:extLst>
                <a:ext uri="{FF2B5EF4-FFF2-40B4-BE49-F238E27FC236}">
                  <a16:creationId xmlns:a16="http://schemas.microsoft.com/office/drawing/2014/main" id="{46240931-CB1A-0B0F-E4AB-A1FF210EFAEA}"/>
                </a:ext>
              </a:extLst>
            </p:cNvPr>
            <p:cNvSpPr/>
            <p:nvPr/>
          </p:nvSpPr>
          <p:spPr>
            <a:xfrm>
              <a:off x="4276089" y="4928489"/>
              <a:ext cx="92710" cy="63754"/>
            </a:xfrm>
            <a:custGeom>
              <a:avLst/>
              <a:gdLst>
                <a:gd name="connsiteX0" fmla="*/ 92710 w 92710"/>
                <a:gd name="connsiteY0" fmla="*/ 0 h 63754"/>
                <a:gd name="connsiteX1" fmla="*/ 74105 w 92710"/>
                <a:gd name="connsiteY1" fmla="*/ 21399 h 63754"/>
                <a:gd name="connsiteX2" fmla="*/ 51880 w 92710"/>
                <a:gd name="connsiteY2" fmla="*/ 39370 h 63754"/>
                <a:gd name="connsiteX3" fmla="*/ 27178 w 92710"/>
                <a:gd name="connsiteY3" fmla="*/ 53785 h 63754"/>
                <a:gd name="connsiteX4" fmla="*/ 0 w 92710"/>
                <a:gd name="connsiteY4" fmla="*/ 63754 h 63754"/>
                <a:gd name="connsiteX5" fmla="*/ 23178 w 92710"/>
                <a:gd name="connsiteY5" fmla="*/ 47308 h 63754"/>
                <a:gd name="connsiteX6" fmla="*/ 46355 w 92710"/>
                <a:gd name="connsiteY6" fmla="*/ 31369 h 63754"/>
                <a:gd name="connsiteX7" fmla="*/ 69533 w 92710"/>
                <a:gd name="connsiteY7" fmla="*/ 15430 h 63754"/>
                <a:gd name="connsiteX8" fmla="*/ 92710 w 92710"/>
                <a:gd name="connsiteY8" fmla="*/ 0 h 63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710" h="63754">
                  <a:moveTo>
                    <a:pt x="92710" y="0"/>
                  </a:moveTo>
                  <a:cubicBezTo>
                    <a:pt x="87327" y="7805"/>
                    <a:pt x="81086" y="14983"/>
                    <a:pt x="74105" y="21399"/>
                  </a:cubicBezTo>
                  <a:cubicBezTo>
                    <a:pt x="67175" y="27959"/>
                    <a:pt x="59744" y="33967"/>
                    <a:pt x="51880" y="39370"/>
                  </a:cubicBezTo>
                  <a:cubicBezTo>
                    <a:pt x="43933" y="44650"/>
                    <a:pt x="35685" y="49464"/>
                    <a:pt x="27178" y="53785"/>
                  </a:cubicBezTo>
                  <a:cubicBezTo>
                    <a:pt x="18438" y="57921"/>
                    <a:pt x="9342" y="61258"/>
                    <a:pt x="0" y="63754"/>
                  </a:cubicBezTo>
                  <a:cubicBezTo>
                    <a:pt x="7557" y="57785"/>
                    <a:pt x="15113" y="52832"/>
                    <a:pt x="23178" y="47308"/>
                  </a:cubicBezTo>
                  <a:lnTo>
                    <a:pt x="46355" y="31369"/>
                  </a:lnTo>
                  <a:lnTo>
                    <a:pt x="69533" y="15430"/>
                  </a:lnTo>
                  <a:cubicBezTo>
                    <a:pt x="76974" y="9873"/>
                    <a:pt x="84711" y="4721"/>
                    <a:pt x="92710" y="0"/>
                  </a:cubicBezTo>
                  <a:close/>
                </a:path>
              </a:pathLst>
            </a:custGeom>
            <a:solidFill>
              <a:srgbClr val="EAEDEF"/>
            </a:solidFill>
            <a:ln w="6350" cap="flat">
              <a:noFill/>
              <a:prstDash val="solid"/>
              <a:miter/>
            </a:ln>
          </p:spPr>
          <p:txBody>
            <a:bodyPr rtlCol="0" anchor="ctr"/>
            <a:lstStyle/>
            <a:p>
              <a:endParaRPr lang="es-MX" sz="1050"/>
            </a:p>
          </p:txBody>
        </p:sp>
        <p:sp>
          <p:nvSpPr>
            <p:cNvPr id="229" name="Forma libre 112">
              <a:extLst>
                <a:ext uri="{FF2B5EF4-FFF2-40B4-BE49-F238E27FC236}">
                  <a16:creationId xmlns:a16="http://schemas.microsoft.com/office/drawing/2014/main" id="{682AEA35-BBB1-664C-A1BF-0ED8CCE7F142}"/>
                </a:ext>
              </a:extLst>
            </p:cNvPr>
            <p:cNvSpPr/>
            <p:nvPr/>
          </p:nvSpPr>
          <p:spPr>
            <a:xfrm>
              <a:off x="3898662" y="5114409"/>
              <a:ext cx="423719" cy="611147"/>
            </a:xfrm>
            <a:custGeom>
              <a:avLst/>
              <a:gdLst>
                <a:gd name="connsiteX0" fmla="*/ 332406 w 423719"/>
                <a:gd name="connsiteY0" fmla="*/ 611131 h 611147"/>
                <a:gd name="connsiteX1" fmla="*/ 95488 w 423719"/>
                <a:gd name="connsiteY1" fmla="*/ 610115 h 611147"/>
                <a:gd name="connsiteX2" fmla="*/ 53260 w 423719"/>
                <a:gd name="connsiteY2" fmla="*/ 572015 h 611147"/>
                <a:gd name="connsiteX3" fmla="*/ 238 w 423719"/>
                <a:gd name="connsiteY3" fmla="*/ 46743 h 611147"/>
                <a:gd name="connsiteX4" fmla="*/ 37970 w 423719"/>
                <a:gd name="connsiteY4" fmla="*/ 108 h 611147"/>
                <a:gd name="connsiteX5" fmla="*/ 38338 w 423719"/>
                <a:gd name="connsiteY5" fmla="*/ 71 h 611147"/>
                <a:gd name="connsiteX6" fmla="*/ 42783 w 423719"/>
                <a:gd name="connsiteY6" fmla="*/ 71 h 611147"/>
                <a:gd name="connsiteX7" fmla="*/ 381238 w 423719"/>
                <a:gd name="connsiteY7" fmla="*/ 71 h 611147"/>
                <a:gd name="connsiteX8" fmla="*/ 423719 w 423719"/>
                <a:gd name="connsiteY8" fmla="*/ 42679 h 611147"/>
                <a:gd name="connsiteX9" fmla="*/ 423719 w 423719"/>
                <a:gd name="connsiteY9" fmla="*/ 46997 h 611147"/>
                <a:gd name="connsiteX10" fmla="*/ 374443 w 423719"/>
                <a:gd name="connsiteY10" fmla="*/ 573285 h 611147"/>
                <a:gd name="connsiteX11" fmla="*/ 332406 w 423719"/>
                <a:gd name="connsiteY11" fmla="*/ 611131 h 61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3719" h="611147">
                  <a:moveTo>
                    <a:pt x="332406" y="611131"/>
                  </a:moveTo>
                  <a:lnTo>
                    <a:pt x="95488" y="610115"/>
                  </a:lnTo>
                  <a:cubicBezTo>
                    <a:pt x="73721" y="610131"/>
                    <a:pt x="55476" y="593668"/>
                    <a:pt x="53260" y="572015"/>
                  </a:cubicBezTo>
                  <a:lnTo>
                    <a:pt x="238" y="46743"/>
                  </a:lnTo>
                  <a:cubicBezTo>
                    <a:pt x="-2221" y="23446"/>
                    <a:pt x="14672" y="2567"/>
                    <a:pt x="37970" y="108"/>
                  </a:cubicBezTo>
                  <a:cubicBezTo>
                    <a:pt x="38092" y="95"/>
                    <a:pt x="38215" y="83"/>
                    <a:pt x="38338" y="71"/>
                  </a:cubicBezTo>
                  <a:cubicBezTo>
                    <a:pt x="39818" y="-24"/>
                    <a:pt x="41303" y="-24"/>
                    <a:pt x="42783" y="71"/>
                  </a:cubicBezTo>
                  <a:lnTo>
                    <a:pt x="381238" y="71"/>
                  </a:lnTo>
                  <a:cubicBezTo>
                    <a:pt x="404720" y="141"/>
                    <a:pt x="423719" y="19197"/>
                    <a:pt x="423719" y="42679"/>
                  </a:cubicBezTo>
                  <a:cubicBezTo>
                    <a:pt x="423719" y="44140"/>
                    <a:pt x="423719" y="45600"/>
                    <a:pt x="423719" y="46997"/>
                  </a:cubicBezTo>
                  <a:cubicBezTo>
                    <a:pt x="407082" y="222574"/>
                    <a:pt x="391017" y="397708"/>
                    <a:pt x="374443" y="573285"/>
                  </a:cubicBezTo>
                  <a:cubicBezTo>
                    <a:pt x="372759" y="595089"/>
                    <a:pt x="354266" y="611738"/>
                    <a:pt x="332406" y="611131"/>
                  </a:cubicBezTo>
                  <a:close/>
                </a:path>
              </a:pathLst>
            </a:custGeom>
            <a:solidFill>
              <a:srgbClr val="F2F6F9"/>
            </a:solidFill>
            <a:ln w="6350" cap="flat">
              <a:noFill/>
              <a:prstDash val="solid"/>
              <a:miter/>
            </a:ln>
          </p:spPr>
          <p:txBody>
            <a:bodyPr rtlCol="0" anchor="ctr"/>
            <a:lstStyle/>
            <a:p>
              <a:endParaRPr lang="es-MX" sz="1050"/>
            </a:p>
          </p:txBody>
        </p:sp>
        <p:sp>
          <p:nvSpPr>
            <p:cNvPr id="230" name="Forma libre 113">
              <a:extLst>
                <a:ext uri="{FF2B5EF4-FFF2-40B4-BE49-F238E27FC236}">
                  <a16:creationId xmlns:a16="http://schemas.microsoft.com/office/drawing/2014/main" id="{294188A3-01CF-008C-3BBD-CEEC4DEBFDE2}"/>
                </a:ext>
              </a:extLst>
            </p:cNvPr>
            <p:cNvSpPr/>
            <p:nvPr/>
          </p:nvSpPr>
          <p:spPr>
            <a:xfrm>
              <a:off x="3902011" y="5183568"/>
              <a:ext cx="417322" cy="6350"/>
            </a:xfrm>
            <a:custGeom>
              <a:avLst/>
              <a:gdLst>
                <a:gd name="connsiteX0" fmla="*/ 0 w 417322"/>
                <a:gd name="connsiteY0" fmla="*/ 0 h 6350"/>
                <a:gd name="connsiteX1" fmla="*/ 417322 w 417322"/>
                <a:gd name="connsiteY1" fmla="*/ 0 h 6350"/>
              </a:gdLst>
              <a:ahLst/>
              <a:cxnLst>
                <a:cxn ang="0">
                  <a:pos x="connsiteX0" y="connsiteY0"/>
                </a:cxn>
                <a:cxn ang="0">
                  <a:pos x="connsiteX1" y="connsiteY1"/>
                </a:cxn>
              </a:cxnLst>
              <a:rect l="l" t="t" r="r" b="b"/>
              <a:pathLst>
                <a:path w="417322" h="6350">
                  <a:moveTo>
                    <a:pt x="0" y="0"/>
                  </a:moveTo>
                  <a:lnTo>
                    <a:pt x="417322" y="0"/>
                  </a:lnTo>
                </a:path>
              </a:pathLst>
            </a:custGeom>
            <a:ln w="4763" cap="flat">
              <a:solidFill>
                <a:srgbClr val="FFFFFF"/>
              </a:solidFill>
              <a:prstDash val="solid"/>
              <a:miter/>
            </a:ln>
          </p:spPr>
          <p:txBody>
            <a:bodyPr rtlCol="0" anchor="ctr"/>
            <a:lstStyle/>
            <a:p>
              <a:endParaRPr lang="es-MX" sz="1050"/>
            </a:p>
          </p:txBody>
        </p:sp>
        <p:sp>
          <p:nvSpPr>
            <p:cNvPr id="231" name="Forma libre 114">
              <a:extLst>
                <a:ext uri="{FF2B5EF4-FFF2-40B4-BE49-F238E27FC236}">
                  <a16:creationId xmlns:a16="http://schemas.microsoft.com/office/drawing/2014/main" id="{8A743970-A3EF-559E-BF45-E9378A6CDA88}"/>
                </a:ext>
              </a:extLst>
            </p:cNvPr>
            <p:cNvSpPr/>
            <p:nvPr/>
          </p:nvSpPr>
          <p:spPr>
            <a:xfrm>
              <a:off x="7907463" y="4824348"/>
              <a:ext cx="52134" cy="211582"/>
            </a:xfrm>
            <a:custGeom>
              <a:avLst/>
              <a:gdLst>
                <a:gd name="connsiteX0" fmla="*/ 6795 w 52134"/>
                <a:gd name="connsiteY0" fmla="*/ 163703 h 211582"/>
                <a:gd name="connsiteX1" fmla="*/ 6795 w 52134"/>
                <a:gd name="connsiteY1" fmla="*/ 0 h 211582"/>
                <a:gd name="connsiteX2" fmla="*/ 29718 w 52134"/>
                <a:gd name="connsiteY2" fmla="*/ 94869 h 211582"/>
                <a:gd name="connsiteX3" fmla="*/ 52134 w 52134"/>
                <a:gd name="connsiteY3" fmla="*/ 211582 h 211582"/>
                <a:gd name="connsiteX4" fmla="*/ 31179 w 52134"/>
                <a:gd name="connsiteY4" fmla="*/ 189738 h 211582"/>
                <a:gd name="connsiteX5" fmla="*/ 6795 w 52134"/>
                <a:gd name="connsiteY5" fmla="*/ 163703 h 211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134" h="211582">
                  <a:moveTo>
                    <a:pt x="6795" y="163703"/>
                  </a:moveTo>
                  <a:cubicBezTo>
                    <a:pt x="-2265" y="109512"/>
                    <a:pt x="-2265" y="54192"/>
                    <a:pt x="6795" y="0"/>
                  </a:cubicBezTo>
                  <a:cubicBezTo>
                    <a:pt x="14605" y="30417"/>
                    <a:pt x="22416" y="61913"/>
                    <a:pt x="29718" y="94869"/>
                  </a:cubicBezTo>
                  <a:cubicBezTo>
                    <a:pt x="38481" y="134938"/>
                    <a:pt x="45784" y="174054"/>
                    <a:pt x="52134" y="211582"/>
                  </a:cubicBezTo>
                  <a:lnTo>
                    <a:pt x="31179" y="189738"/>
                  </a:lnTo>
                  <a:cubicBezTo>
                    <a:pt x="31179" y="189738"/>
                    <a:pt x="6795" y="164211"/>
                    <a:pt x="6795" y="163703"/>
                  </a:cubicBezTo>
                  <a:close/>
                </a:path>
              </a:pathLst>
            </a:custGeom>
            <a:solidFill>
              <a:srgbClr val="F2F6F9"/>
            </a:solidFill>
            <a:ln w="6350" cap="flat">
              <a:noFill/>
              <a:prstDash val="solid"/>
              <a:miter/>
            </a:ln>
          </p:spPr>
          <p:txBody>
            <a:bodyPr rtlCol="0" anchor="ctr"/>
            <a:lstStyle/>
            <a:p>
              <a:endParaRPr lang="es-MX" sz="1050"/>
            </a:p>
          </p:txBody>
        </p:sp>
        <p:sp>
          <p:nvSpPr>
            <p:cNvPr id="232" name="Forma libre 115">
              <a:extLst>
                <a:ext uri="{FF2B5EF4-FFF2-40B4-BE49-F238E27FC236}">
                  <a16:creationId xmlns:a16="http://schemas.microsoft.com/office/drawing/2014/main" id="{0FB8191A-E68C-7B88-5153-1E6D8973844A}"/>
                </a:ext>
              </a:extLst>
            </p:cNvPr>
            <p:cNvSpPr/>
            <p:nvPr/>
          </p:nvSpPr>
          <p:spPr>
            <a:xfrm>
              <a:off x="7774114" y="4609655"/>
              <a:ext cx="310133" cy="342010"/>
            </a:xfrm>
            <a:custGeom>
              <a:avLst/>
              <a:gdLst>
                <a:gd name="connsiteX0" fmla="*/ 310134 w 310133"/>
                <a:gd name="connsiteY0" fmla="*/ 342011 h 342010"/>
                <a:gd name="connsiteX1" fmla="*/ 135890 w 310133"/>
                <a:gd name="connsiteY1" fmla="*/ 189611 h 342010"/>
                <a:gd name="connsiteX2" fmla="*/ 0 w 310133"/>
                <a:gd name="connsiteY2" fmla="*/ 0 h 342010"/>
                <a:gd name="connsiteX3" fmla="*/ 156083 w 310133"/>
                <a:gd name="connsiteY3" fmla="*/ 127000 h 342010"/>
                <a:gd name="connsiteX4" fmla="*/ 193484 w 310133"/>
                <a:gd name="connsiteY4" fmla="*/ 168275 h 342010"/>
                <a:gd name="connsiteX5" fmla="*/ 214185 w 310133"/>
                <a:gd name="connsiteY5" fmla="*/ 217043 h 342010"/>
                <a:gd name="connsiteX6" fmla="*/ 310134 w 310133"/>
                <a:gd name="connsiteY6" fmla="*/ 342011 h 342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133" h="342010">
                  <a:moveTo>
                    <a:pt x="310134" y="342011"/>
                  </a:moveTo>
                  <a:cubicBezTo>
                    <a:pt x="246241" y="298266"/>
                    <a:pt x="187753" y="247110"/>
                    <a:pt x="135890" y="189611"/>
                  </a:cubicBezTo>
                  <a:cubicBezTo>
                    <a:pt x="83385" y="131898"/>
                    <a:pt x="37781" y="68265"/>
                    <a:pt x="0" y="0"/>
                  </a:cubicBezTo>
                  <a:cubicBezTo>
                    <a:pt x="56925" y="35930"/>
                    <a:pt x="109328" y="78569"/>
                    <a:pt x="156083" y="127000"/>
                  </a:cubicBezTo>
                  <a:cubicBezTo>
                    <a:pt x="169228" y="140589"/>
                    <a:pt x="181864" y="154686"/>
                    <a:pt x="193484" y="168275"/>
                  </a:cubicBezTo>
                  <a:cubicBezTo>
                    <a:pt x="200533" y="184341"/>
                    <a:pt x="207073" y="200978"/>
                    <a:pt x="214185" y="217043"/>
                  </a:cubicBezTo>
                  <a:cubicBezTo>
                    <a:pt x="246507" y="258509"/>
                    <a:pt x="278320" y="300291"/>
                    <a:pt x="310134" y="342011"/>
                  </a:cubicBezTo>
                  <a:close/>
                </a:path>
              </a:pathLst>
            </a:custGeom>
            <a:solidFill>
              <a:srgbClr val="F2F6F9"/>
            </a:solidFill>
            <a:ln w="6350" cap="flat">
              <a:noFill/>
              <a:prstDash val="solid"/>
              <a:miter/>
            </a:ln>
          </p:spPr>
          <p:txBody>
            <a:bodyPr rtlCol="0" anchor="ctr"/>
            <a:lstStyle/>
            <a:p>
              <a:endParaRPr lang="es-MX" sz="1050"/>
            </a:p>
          </p:txBody>
        </p:sp>
        <p:sp>
          <p:nvSpPr>
            <p:cNvPr id="233" name="Forma libre 116">
              <a:extLst>
                <a:ext uri="{FF2B5EF4-FFF2-40B4-BE49-F238E27FC236}">
                  <a16:creationId xmlns:a16="http://schemas.microsoft.com/office/drawing/2014/main" id="{BC87A331-68CA-DC45-633A-BAB408877469}"/>
                </a:ext>
              </a:extLst>
            </p:cNvPr>
            <p:cNvSpPr/>
            <p:nvPr/>
          </p:nvSpPr>
          <p:spPr>
            <a:xfrm>
              <a:off x="8136445" y="4745862"/>
              <a:ext cx="165163" cy="269494"/>
            </a:xfrm>
            <a:custGeom>
              <a:avLst/>
              <a:gdLst>
                <a:gd name="connsiteX0" fmla="*/ 0 w 165163"/>
                <a:gd name="connsiteY0" fmla="*/ 170434 h 269494"/>
                <a:gd name="connsiteX1" fmla="*/ 83312 w 165163"/>
                <a:gd name="connsiteY1" fmla="*/ 56134 h 269494"/>
                <a:gd name="connsiteX2" fmla="*/ 165164 w 165163"/>
                <a:gd name="connsiteY2" fmla="*/ 0 h 269494"/>
                <a:gd name="connsiteX3" fmla="*/ 118682 w 165163"/>
                <a:gd name="connsiteY3" fmla="*/ 106680 h 269494"/>
                <a:gd name="connsiteX4" fmla="*/ 11557 w 165163"/>
                <a:gd name="connsiteY4" fmla="*/ 269494 h 269494"/>
                <a:gd name="connsiteX5" fmla="*/ 0 w 165163"/>
                <a:gd name="connsiteY5" fmla="*/ 170434 h 26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163" h="269494">
                  <a:moveTo>
                    <a:pt x="0" y="170434"/>
                  </a:moveTo>
                  <a:cubicBezTo>
                    <a:pt x="19811" y="127125"/>
                    <a:pt x="48146" y="88252"/>
                    <a:pt x="83312" y="56134"/>
                  </a:cubicBezTo>
                  <a:cubicBezTo>
                    <a:pt x="107969" y="33854"/>
                    <a:pt x="135496" y="14975"/>
                    <a:pt x="165164" y="0"/>
                  </a:cubicBezTo>
                  <a:cubicBezTo>
                    <a:pt x="151754" y="36433"/>
                    <a:pt x="136234" y="72053"/>
                    <a:pt x="118682" y="106680"/>
                  </a:cubicBezTo>
                  <a:cubicBezTo>
                    <a:pt x="88979" y="164673"/>
                    <a:pt x="53060" y="219265"/>
                    <a:pt x="11557" y="269494"/>
                  </a:cubicBezTo>
                  <a:cubicBezTo>
                    <a:pt x="7557" y="236728"/>
                    <a:pt x="3493" y="203835"/>
                    <a:pt x="0" y="170434"/>
                  </a:cubicBezTo>
                  <a:close/>
                </a:path>
              </a:pathLst>
            </a:custGeom>
            <a:solidFill>
              <a:srgbClr val="F2F6F9"/>
            </a:solidFill>
            <a:ln w="6350" cap="flat">
              <a:noFill/>
              <a:prstDash val="solid"/>
              <a:miter/>
            </a:ln>
          </p:spPr>
          <p:txBody>
            <a:bodyPr rtlCol="0" anchor="ctr"/>
            <a:lstStyle/>
            <a:p>
              <a:endParaRPr lang="es-MX" sz="1050"/>
            </a:p>
          </p:txBody>
        </p:sp>
        <p:sp>
          <p:nvSpPr>
            <p:cNvPr id="234" name="Forma libre 117">
              <a:extLst>
                <a:ext uri="{FF2B5EF4-FFF2-40B4-BE49-F238E27FC236}">
                  <a16:creationId xmlns:a16="http://schemas.microsoft.com/office/drawing/2014/main" id="{EDECBCD3-09EF-D2F2-A0B8-145AF3DB15E0}"/>
                </a:ext>
              </a:extLst>
            </p:cNvPr>
            <p:cNvSpPr/>
            <p:nvPr/>
          </p:nvSpPr>
          <p:spPr>
            <a:xfrm>
              <a:off x="8035021" y="4348861"/>
              <a:ext cx="118935" cy="475297"/>
            </a:xfrm>
            <a:custGeom>
              <a:avLst/>
              <a:gdLst>
                <a:gd name="connsiteX0" fmla="*/ 90883 w 118935"/>
                <a:gd name="connsiteY0" fmla="*/ 475297 h 475297"/>
                <a:gd name="connsiteX1" fmla="*/ 5031 w 118935"/>
                <a:gd name="connsiteY1" fmla="*/ 236855 h 475297"/>
                <a:gd name="connsiteX2" fmla="*/ 21224 w 118935"/>
                <a:gd name="connsiteY2" fmla="*/ 0 h 475297"/>
                <a:gd name="connsiteX3" fmla="*/ 91074 w 118935"/>
                <a:gd name="connsiteY3" fmla="*/ 475297 h 475297"/>
              </a:gdLst>
              <a:ahLst/>
              <a:cxnLst>
                <a:cxn ang="0">
                  <a:pos x="connsiteX0" y="connsiteY0"/>
                </a:cxn>
                <a:cxn ang="0">
                  <a:pos x="connsiteX1" y="connsiteY1"/>
                </a:cxn>
                <a:cxn ang="0">
                  <a:pos x="connsiteX2" y="connsiteY2"/>
                </a:cxn>
                <a:cxn ang="0">
                  <a:pos x="connsiteX3" y="connsiteY3"/>
                </a:cxn>
              </a:cxnLst>
              <a:rect l="l" t="t" r="r" b="b"/>
              <a:pathLst>
                <a:path w="118935" h="475297">
                  <a:moveTo>
                    <a:pt x="90883" y="475297"/>
                  </a:moveTo>
                  <a:cubicBezTo>
                    <a:pt x="45459" y="402912"/>
                    <a:pt x="16176" y="321583"/>
                    <a:pt x="5031" y="236855"/>
                  </a:cubicBezTo>
                  <a:cubicBezTo>
                    <a:pt x="-5246" y="157608"/>
                    <a:pt x="257" y="77111"/>
                    <a:pt x="21224" y="0"/>
                  </a:cubicBezTo>
                  <a:cubicBezTo>
                    <a:pt x="119387" y="138061"/>
                    <a:pt x="145366" y="314832"/>
                    <a:pt x="91074" y="475297"/>
                  </a:cubicBezTo>
                  <a:close/>
                </a:path>
              </a:pathLst>
            </a:custGeom>
            <a:solidFill>
              <a:srgbClr val="F2F6F9"/>
            </a:solidFill>
            <a:ln w="6350" cap="flat">
              <a:noFill/>
              <a:prstDash val="solid"/>
              <a:miter/>
            </a:ln>
          </p:spPr>
          <p:txBody>
            <a:bodyPr rtlCol="0" anchor="ctr"/>
            <a:lstStyle/>
            <a:p>
              <a:endParaRPr lang="es-MX" sz="1050"/>
            </a:p>
          </p:txBody>
        </p:sp>
        <p:sp>
          <p:nvSpPr>
            <p:cNvPr id="235" name="Forma libre 118">
              <a:extLst>
                <a:ext uri="{FF2B5EF4-FFF2-40B4-BE49-F238E27FC236}">
                  <a16:creationId xmlns:a16="http://schemas.microsoft.com/office/drawing/2014/main" id="{49673B10-09B8-719A-281D-3556C444DFD9}"/>
                </a:ext>
              </a:extLst>
            </p:cNvPr>
            <p:cNvSpPr/>
            <p:nvPr/>
          </p:nvSpPr>
          <p:spPr>
            <a:xfrm>
              <a:off x="8084248" y="4473638"/>
              <a:ext cx="89852" cy="750506"/>
            </a:xfrm>
            <a:custGeom>
              <a:avLst/>
              <a:gdLst>
                <a:gd name="connsiteX0" fmla="*/ 89853 w 89852"/>
                <a:gd name="connsiteY0" fmla="*/ 750507 h 750506"/>
                <a:gd name="connsiteX1" fmla="*/ 59563 w 89852"/>
                <a:gd name="connsiteY1" fmla="*/ 563816 h 750506"/>
                <a:gd name="connsiteX2" fmla="*/ 46419 w 89852"/>
                <a:gd name="connsiteY2" fmla="*/ 470027 h 750506"/>
                <a:gd name="connsiteX3" fmla="*/ 34798 w 89852"/>
                <a:gd name="connsiteY3" fmla="*/ 376174 h 750506"/>
                <a:gd name="connsiteX4" fmla="*/ 24194 w 89852"/>
                <a:gd name="connsiteY4" fmla="*/ 282511 h 750506"/>
                <a:gd name="connsiteX5" fmla="*/ 14605 w 89852"/>
                <a:gd name="connsiteY5" fmla="*/ 188658 h 750506"/>
                <a:gd name="connsiteX6" fmla="*/ 0 w 89852"/>
                <a:gd name="connsiteY6" fmla="*/ 0 h 750506"/>
                <a:gd name="connsiteX7" fmla="*/ 30290 w 89852"/>
                <a:gd name="connsiteY7" fmla="*/ 186690 h 750506"/>
                <a:gd name="connsiteX8" fmla="*/ 43434 w 89852"/>
                <a:gd name="connsiteY8" fmla="*/ 280479 h 750506"/>
                <a:gd name="connsiteX9" fmla="*/ 54991 w 89852"/>
                <a:gd name="connsiteY9" fmla="*/ 374333 h 750506"/>
                <a:gd name="connsiteX10" fmla="*/ 65595 w 89852"/>
                <a:gd name="connsiteY10" fmla="*/ 468185 h 750506"/>
                <a:gd name="connsiteX11" fmla="*/ 75184 w 89852"/>
                <a:gd name="connsiteY11" fmla="*/ 561975 h 750506"/>
                <a:gd name="connsiteX12" fmla="*/ 89853 w 89852"/>
                <a:gd name="connsiteY12" fmla="*/ 750507 h 750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852" h="750506">
                  <a:moveTo>
                    <a:pt x="89853" y="750507"/>
                  </a:moveTo>
                  <a:cubicBezTo>
                    <a:pt x="78232" y="688403"/>
                    <a:pt x="68644" y="626364"/>
                    <a:pt x="59563" y="563816"/>
                  </a:cubicBezTo>
                  <a:cubicBezTo>
                    <a:pt x="54991" y="532575"/>
                    <a:pt x="50991" y="501269"/>
                    <a:pt x="46419" y="470027"/>
                  </a:cubicBezTo>
                  <a:lnTo>
                    <a:pt x="34798" y="376174"/>
                  </a:lnTo>
                  <a:lnTo>
                    <a:pt x="24194" y="282511"/>
                  </a:lnTo>
                  <a:cubicBezTo>
                    <a:pt x="21209" y="251270"/>
                    <a:pt x="17844" y="219964"/>
                    <a:pt x="14605" y="188658"/>
                  </a:cubicBezTo>
                  <a:cubicBezTo>
                    <a:pt x="8255" y="126111"/>
                    <a:pt x="3048" y="63055"/>
                    <a:pt x="0" y="0"/>
                  </a:cubicBezTo>
                  <a:cubicBezTo>
                    <a:pt x="11620" y="62040"/>
                    <a:pt x="21209" y="124142"/>
                    <a:pt x="30290" y="186690"/>
                  </a:cubicBezTo>
                  <a:cubicBezTo>
                    <a:pt x="34798" y="217932"/>
                    <a:pt x="38862" y="249238"/>
                    <a:pt x="43434" y="280479"/>
                  </a:cubicBezTo>
                  <a:lnTo>
                    <a:pt x="54991" y="374333"/>
                  </a:lnTo>
                  <a:lnTo>
                    <a:pt x="65595" y="468185"/>
                  </a:lnTo>
                  <a:cubicBezTo>
                    <a:pt x="68644" y="499427"/>
                    <a:pt x="71945" y="530733"/>
                    <a:pt x="75184" y="561975"/>
                  </a:cubicBezTo>
                  <a:cubicBezTo>
                    <a:pt x="80772" y="624840"/>
                    <a:pt x="86296" y="687451"/>
                    <a:pt x="89853" y="750507"/>
                  </a:cubicBezTo>
                  <a:close/>
                </a:path>
              </a:pathLst>
            </a:custGeom>
            <a:solidFill>
              <a:srgbClr val="EAEDEF"/>
            </a:solidFill>
            <a:ln w="6350" cap="flat">
              <a:noFill/>
              <a:prstDash val="solid"/>
              <a:miter/>
            </a:ln>
          </p:spPr>
          <p:txBody>
            <a:bodyPr rtlCol="0" anchor="ctr"/>
            <a:lstStyle/>
            <a:p>
              <a:endParaRPr lang="es-MX" sz="1050"/>
            </a:p>
          </p:txBody>
        </p:sp>
        <p:sp>
          <p:nvSpPr>
            <p:cNvPr id="236" name="Forma libre 119">
              <a:extLst>
                <a:ext uri="{FF2B5EF4-FFF2-40B4-BE49-F238E27FC236}">
                  <a16:creationId xmlns:a16="http://schemas.microsoft.com/office/drawing/2014/main" id="{A8C85F1C-ACEC-64B6-5C7A-CBE034C9138A}"/>
                </a:ext>
              </a:extLst>
            </p:cNvPr>
            <p:cNvSpPr/>
            <p:nvPr/>
          </p:nvSpPr>
          <p:spPr>
            <a:xfrm>
              <a:off x="7947957" y="4638675"/>
              <a:ext cx="176252" cy="558863"/>
            </a:xfrm>
            <a:custGeom>
              <a:avLst/>
              <a:gdLst>
                <a:gd name="connsiteX0" fmla="*/ 4274 w 176252"/>
                <a:gd name="connsiteY0" fmla="*/ 0 h 558863"/>
                <a:gd name="connsiteX1" fmla="*/ 29674 w 176252"/>
                <a:gd name="connsiteY1" fmla="*/ 146050 h 558863"/>
                <a:gd name="connsiteX2" fmla="*/ 64726 w 176252"/>
                <a:gd name="connsiteY2" fmla="*/ 209550 h 558863"/>
                <a:gd name="connsiteX3" fmla="*/ 87776 w 176252"/>
                <a:gd name="connsiteY3" fmla="*/ 237680 h 558863"/>
                <a:gd name="connsiteX4" fmla="*/ 113176 w 176252"/>
                <a:gd name="connsiteY4" fmla="*/ 265874 h 558863"/>
                <a:gd name="connsiteX5" fmla="*/ 154261 w 176252"/>
                <a:gd name="connsiteY5" fmla="*/ 332169 h 558863"/>
                <a:gd name="connsiteX6" fmla="*/ 173818 w 176252"/>
                <a:gd name="connsiteY6" fmla="*/ 407098 h 558863"/>
                <a:gd name="connsiteX7" fmla="*/ 161817 w 176252"/>
                <a:gd name="connsiteY7" fmla="*/ 558864 h 558863"/>
                <a:gd name="connsiteX8" fmla="*/ 158769 w 176252"/>
                <a:gd name="connsiteY8" fmla="*/ 409575 h 558863"/>
                <a:gd name="connsiteX9" fmla="*/ 157309 w 176252"/>
                <a:gd name="connsiteY9" fmla="*/ 400558 h 558863"/>
                <a:gd name="connsiteX10" fmla="*/ 155277 w 176252"/>
                <a:gd name="connsiteY10" fmla="*/ 391478 h 558863"/>
                <a:gd name="connsiteX11" fmla="*/ 150769 w 176252"/>
                <a:gd name="connsiteY11" fmla="*/ 373888 h 558863"/>
                <a:gd name="connsiteX12" fmla="*/ 138069 w 176252"/>
                <a:gd name="connsiteY12" fmla="*/ 339725 h 558863"/>
                <a:gd name="connsiteX13" fmla="*/ 120988 w 176252"/>
                <a:gd name="connsiteY13" fmla="*/ 307594 h 558863"/>
                <a:gd name="connsiteX14" fmla="*/ 99461 w 176252"/>
                <a:gd name="connsiteY14" fmla="*/ 278384 h 558863"/>
                <a:gd name="connsiteX15" fmla="*/ 50820 w 176252"/>
                <a:gd name="connsiteY15" fmla="*/ 219583 h 558863"/>
                <a:gd name="connsiteX16" fmla="*/ 31262 w 176252"/>
                <a:gd name="connsiteY16" fmla="*/ 185928 h 558863"/>
                <a:gd name="connsiteX17" fmla="*/ 23261 w 176252"/>
                <a:gd name="connsiteY17" fmla="*/ 168339 h 558863"/>
                <a:gd name="connsiteX18" fmla="*/ 16911 w 176252"/>
                <a:gd name="connsiteY18" fmla="*/ 150241 h 558863"/>
                <a:gd name="connsiteX19" fmla="*/ 4275 w 176252"/>
                <a:gd name="connsiteY19" fmla="*/ 0 h 558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6252" h="558863">
                  <a:moveTo>
                    <a:pt x="4274" y="0"/>
                  </a:moveTo>
                  <a:cubicBezTo>
                    <a:pt x="3585" y="49839"/>
                    <a:pt x="12200" y="99370"/>
                    <a:pt x="29674" y="146050"/>
                  </a:cubicBezTo>
                  <a:cubicBezTo>
                    <a:pt x="38482" y="168681"/>
                    <a:pt x="50270" y="190036"/>
                    <a:pt x="64726" y="209550"/>
                  </a:cubicBezTo>
                  <a:cubicBezTo>
                    <a:pt x="71774" y="219139"/>
                    <a:pt x="79775" y="228600"/>
                    <a:pt x="87776" y="237680"/>
                  </a:cubicBezTo>
                  <a:cubicBezTo>
                    <a:pt x="95777" y="246761"/>
                    <a:pt x="104858" y="256286"/>
                    <a:pt x="113176" y="265874"/>
                  </a:cubicBezTo>
                  <a:cubicBezTo>
                    <a:pt x="130162" y="285755"/>
                    <a:pt x="144016" y="308110"/>
                    <a:pt x="154261" y="332169"/>
                  </a:cubicBezTo>
                  <a:cubicBezTo>
                    <a:pt x="164185" y="356130"/>
                    <a:pt x="170766" y="381343"/>
                    <a:pt x="173818" y="407098"/>
                  </a:cubicBezTo>
                  <a:cubicBezTo>
                    <a:pt x="179413" y="457991"/>
                    <a:pt x="175342" y="509483"/>
                    <a:pt x="161817" y="558864"/>
                  </a:cubicBezTo>
                  <a:cubicBezTo>
                    <a:pt x="167346" y="509182"/>
                    <a:pt x="166321" y="458989"/>
                    <a:pt x="158769" y="409575"/>
                  </a:cubicBezTo>
                  <a:lnTo>
                    <a:pt x="157309" y="400558"/>
                  </a:lnTo>
                  <a:lnTo>
                    <a:pt x="155277" y="391478"/>
                  </a:lnTo>
                  <a:cubicBezTo>
                    <a:pt x="154071" y="385572"/>
                    <a:pt x="152547" y="379666"/>
                    <a:pt x="150769" y="373888"/>
                  </a:cubicBezTo>
                  <a:cubicBezTo>
                    <a:pt x="147532" y="362154"/>
                    <a:pt x="143283" y="350724"/>
                    <a:pt x="138069" y="339725"/>
                  </a:cubicBezTo>
                  <a:cubicBezTo>
                    <a:pt x="133071" y="328659"/>
                    <a:pt x="127365" y="317927"/>
                    <a:pt x="120988" y="307594"/>
                  </a:cubicBezTo>
                  <a:cubicBezTo>
                    <a:pt x="114308" y="297501"/>
                    <a:pt x="107123" y="287752"/>
                    <a:pt x="99461" y="278384"/>
                  </a:cubicBezTo>
                  <a:cubicBezTo>
                    <a:pt x="83903" y="259842"/>
                    <a:pt x="65361" y="241236"/>
                    <a:pt x="50820" y="219583"/>
                  </a:cubicBezTo>
                  <a:cubicBezTo>
                    <a:pt x="43342" y="208950"/>
                    <a:pt x="36799" y="197689"/>
                    <a:pt x="31262" y="185928"/>
                  </a:cubicBezTo>
                  <a:cubicBezTo>
                    <a:pt x="28277" y="180403"/>
                    <a:pt x="25800" y="174371"/>
                    <a:pt x="23261" y="168339"/>
                  </a:cubicBezTo>
                  <a:cubicBezTo>
                    <a:pt x="20835" y="162419"/>
                    <a:pt x="18715" y="156379"/>
                    <a:pt x="16911" y="150241"/>
                  </a:cubicBezTo>
                  <a:cubicBezTo>
                    <a:pt x="59" y="102036"/>
                    <a:pt x="-4289" y="50343"/>
                    <a:pt x="4275" y="0"/>
                  </a:cubicBezTo>
                  <a:close/>
                </a:path>
              </a:pathLst>
            </a:custGeom>
            <a:solidFill>
              <a:srgbClr val="EAEDEF"/>
            </a:solidFill>
            <a:ln w="6350" cap="flat">
              <a:noFill/>
              <a:prstDash val="solid"/>
              <a:miter/>
            </a:ln>
          </p:spPr>
          <p:txBody>
            <a:bodyPr rtlCol="0" anchor="ctr"/>
            <a:lstStyle/>
            <a:p>
              <a:endParaRPr lang="es-MX" sz="1050"/>
            </a:p>
          </p:txBody>
        </p:sp>
        <p:sp>
          <p:nvSpPr>
            <p:cNvPr id="237" name="Forma libre 120">
              <a:extLst>
                <a:ext uri="{FF2B5EF4-FFF2-40B4-BE49-F238E27FC236}">
                  <a16:creationId xmlns:a16="http://schemas.microsoft.com/office/drawing/2014/main" id="{91508954-279B-8774-504E-0FFEADAC699A}"/>
                </a:ext>
              </a:extLst>
            </p:cNvPr>
            <p:cNvSpPr/>
            <p:nvPr/>
          </p:nvSpPr>
          <p:spPr>
            <a:xfrm>
              <a:off x="7875587" y="4722748"/>
              <a:ext cx="115887" cy="113029"/>
            </a:xfrm>
            <a:custGeom>
              <a:avLst/>
              <a:gdLst>
                <a:gd name="connsiteX0" fmla="*/ 0 w 115887"/>
                <a:gd name="connsiteY0" fmla="*/ 0 h 113029"/>
                <a:gd name="connsiteX1" fmla="*/ 28575 w 115887"/>
                <a:gd name="connsiteY1" fmla="*/ 29020 h 113029"/>
                <a:gd name="connsiteX2" fmla="*/ 57214 w 115887"/>
                <a:gd name="connsiteY2" fmla="*/ 57531 h 113029"/>
                <a:gd name="connsiteX3" fmla="*/ 86296 w 115887"/>
                <a:gd name="connsiteY3" fmla="*/ 85535 h 113029"/>
                <a:gd name="connsiteX4" fmla="*/ 115888 w 115887"/>
                <a:gd name="connsiteY4" fmla="*/ 113030 h 113029"/>
                <a:gd name="connsiteX5" fmla="*/ 81280 w 115887"/>
                <a:gd name="connsiteY5" fmla="*/ 91630 h 113029"/>
                <a:gd name="connsiteX6" fmla="*/ 50165 w 115887"/>
                <a:gd name="connsiteY6" fmla="*/ 65151 h 113029"/>
                <a:gd name="connsiteX7" fmla="*/ 22543 w 115887"/>
                <a:gd name="connsiteY7" fmla="*/ 34608 h 113029"/>
                <a:gd name="connsiteX8" fmla="*/ 0 w 115887"/>
                <a:gd name="connsiteY8" fmla="*/ 0 h 113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887" h="113029">
                  <a:moveTo>
                    <a:pt x="0" y="0"/>
                  </a:moveTo>
                  <a:lnTo>
                    <a:pt x="28575" y="29020"/>
                  </a:lnTo>
                  <a:cubicBezTo>
                    <a:pt x="38100" y="38672"/>
                    <a:pt x="47625" y="48070"/>
                    <a:pt x="57214" y="57531"/>
                  </a:cubicBezTo>
                  <a:cubicBezTo>
                    <a:pt x="66802" y="66992"/>
                    <a:pt x="76771" y="76581"/>
                    <a:pt x="86296" y="85535"/>
                  </a:cubicBezTo>
                  <a:cubicBezTo>
                    <a:pt x="95821" y="94488"/>
                    <a:pt x="106363" y="103823"/>
                    <a:pt x="115888" y="113030"/>
                  </a:cubicBezTo>
                  <a:cubicBezTo>
                    <a:pt x="103800" y="106830"/>
                    <a:pt x="92228" y="99674"/>
                    <a:pt x="81280" y="91630"/>
                  </a:cubicBezTo>
                  <a:cubicBezTo>
                    <a:pt x="70365" y="83463"/>
                    <a:pt x="59973" y="74619"/>
                    <a:pt x="50165" y="65151"/>
                  </a:cubicBezTo>
                  <a:cubicBezTo>
                    <a:pt x="40447" y="55443"/>
                    <a:pt x="31228" y="45249"/>
                    <a:pt x="22543" y="34608"/>
                  </a:cubicBezTo>
                  <a:cubicBezTo>
                    <a:pt x="14097" y="23706"/>
                    <a:pt x="6557" y="12132"/>
                    <a:pt x="0" y="0"/>
                  </a:cubicBezTo>
                  <a:close/>
                </a:path>
              </a:pathLst>
            </a:custGeom>
            <a:solidFill>
              <a:srgbClr val="EAEDEF"/>
            </a:solidFill>
            <a:ln w="6350" cap="flat">
              <a:noFill/>
              <a:prstDash val="solid"/>
              <a:miter/>
            </a:ln>
          </p:spPr>
          <p:txBody>
            <a:bodyPr rtlCol="0" anchor="ctr"/>
            <a:lstStyle/>
            <a:p>
              <a:endParaRPr lang="es-MX" sz="1050"/>
            </a:p>
          </p:txBody>
        </p:sp>
        <p:sp>
          <p:nvSpPr>
            <p:cNvPr id="238" name="Forma libre 121">
              <a:extLst>
                <a:ext uri="{FF2B5EF4-FFF2-40B4-BE49-F238E27FC236}">
                  <a16:creationId xmlns:a16="http://schemas.microsoft.com/office/drawing/2014/main" id="{13ED6A92-1475-A107-F0C6-F465FAC1801F}"/>
                </a:ext>
              </a:extLst>
            </p:cNvPr>
            <p:cNvSpPr/>
            <p:nvPr/>
          </p:nvSpPr>
          <p:spPr>
            <a:xfrm>
              <a:off x="7765415" y="4925567"/>
              <a:ext cx="272478" cy="171005"/>
            </a:xfrm>
            <a:custGeom>
              <a:avLst/>
              <a:gdLst>
                <a:gd name="connsiteX0" fmla="*/ 272479 w 272478"/>
                <a:gd name="connsiteY0" fmla="*/ 171005 h 171005"/>
                <a:gd name="connsiteX1" fmla="*/ 0 w 272478"/>
                <a:gd name="connsiteY1" fmla="*/ 0 h 171005"/>
                <a:gd name="connsiteX2" fmla="*/ 128460 w 272478"/>
                <a:gd name="connsiteY2" fmla="*/ 55309 h 171005"/>
                <a:gd name="connsiteX3" fmla="*/ 161099 w 272478"/>
                <a:gd name="connsiteY3" fmla="*/ 76137 h 171005"/>
                <a:gd name="connsiteX4" fmla="*/ 184150 w 272478"/>
                <a:gd name="connsiteY4" fmla="*/ 105092 h 171005"/>
                <a:gd name="connsiteX5" fmla="*/ 272479 w 272478"/>
                <a:gd name="connsiteY5" fmla="*/ 171005 h 17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2478" h="171005">
                  <a:moveTo>
                    <a:pt x="272479" y="171005"/>
                  </a:moveTo>
                  <a:cubicBezTo>
                    <a:pt x="169483" y="136194"/>
                    <a:pt x="76136" y="77610"/>
                    <a:pt x="0" y="0"/>
                  </a:cubicBezTo>
                  <a:cubicBezTo>
                    <a:pt x="44843" y="13329"/>
                    <a:pt x="87961" y="31893"/>
                    <a:pt x="128460" y="55309"/>
                  </a:cubicBezTo>
                  <a:cubicBezTo>
                    <a:pt x="139725" y="61629"/>
                    <a:pt x="150622" y="68583"/>
                    <a:pt x="161099" y="76137"/>
                  </a:cubicBezTo>
                  <a:cubicBezTo>
                    <a:pt x="168592" y="85789"/>
                    <a:pt x="176657" y="95186"/>
                    <a:pt x="184150" y="105092"/>
                  </a:cubicBezTo>
                  <a:cubicBezTo>
                    <a:pt x="213741" y="126873"/>
                    <a:pt x="243332" y="148717"/>
                    <a:pt x="272479" y="171005"/>
                  </a:cubicBezTo>
                  <a:close/>
                </a:path>
              </a:pathLst>
            </a:custGeom>
            <a:solidFill>
              <a:srgbClr val="F2F6F9"/>
            </a:solidFill>
            <a:ln w="6350" cap="flat">
              <a:noFill/>
              <a:prstDash val="solid"/>
              <a:miter/>
            </a:ln>
          </p:spPr>
          <p:txBody>
            <a:bodyPr rtlCol="0" anchor="ctr"/>
            <a:lstStyle/>
            <a:p>
              <a:endParaRPr lang="es-MX" sz="1050"/>
            </a:p>
          </p:txBody>
        </p:sp>
        <p:sp>
          <p:nvSpPr>
            <p:cNvPr id="239" name="Forma libre 122">
              <a:extLst>
                <a:ext uri="{FF2B5EF4-FFF2-40B4-BE49-F238E27FC236}">
                  <a16:creationId xmlns:a16="http://schemas.microsoft.com/office/drawing/2014/main" id="{7123F405-9E10-4141-3A4C-627121A73F19}"/>
                </a:ext>
              </a:extLst>
            </p:cNvPr>
            <p:cNvSpPr/>
            <p:nvPr/>
          </p:nvSpPr>
          <p:spPr>
            <a:xfrm>
              <a:off x="7890065" y="4911090"/>
              <a:ext cx="214418" cy="344932"/>
            </a:xfrm>
            <a:custGeom>
              <a:avLst/>
              <a:gdLst>
                <a:gd name="connsiteX0" fmla="*/ 0 w 214418"/>
                <a:gd name="connsiteY0" fmla="*/ 0 h 344932"/>
                <a:gd name="connsiteX1" fmla="*/ 47181 w 214418"/>
                <a:gd name="connsiteY1" fmla="*/ 91630 h 344932"/>
                <a:gd name="connsiteX2" fmla="*/ 82868 w 214418"/>
                <a:gd name="connsiteY2" fmla="*/ 126873 h 344932"/>
                <a:gd name="connsiteX3" fmla="*/ 126555 w 214418"/>
                <a:gd name="connsiteY3" fmla="*/ 155067 h 344932"/>
                <a:gd name="connsiteX4" fmla="*/ 148653 w 214418"/>
                <a:gd name="connsiteY4" fmla="*/ 172212 h 344932"/>
                <a:gd name="connsiteX5" fmla="*/ 167703 w 214418"/>
                <a:gd name="connsiteY5" fmla="*/ 192341 h 344932"/>
                <a:gd name="connsiteX6" fmla="*/ 195325 w 214418"/>
                <a:gd name="connsiteY6" fmla="*/ 239713 h 344932"/>
                <a:gd name="connsiteX7" fmla="*/ 214375 w 214418"/>
                <a:gd name="connsiteY7" fmla="*/ 344932 h 344932"/>
                <a:gd name="connsiteX8" fmla="*/ 181228 w 214418"/>
                <a:gd name="connsiteY8" fmla="*/ 246253 h 344932"/>
                <a:gd name="connsiteX9" fmla="*/ 115950 w 214418"/>
                <a:gd name="connsiteY9" fmla="*/ 171704 h 344932"/>
                <a:gd name="connsiteX10" fmla="*/ 71500 w 214418"/>
                <a:gd name="connsiteY10" fmla="*/ 141478 h 344932"/>
                <a:gd name="connsiteX11" fmla="*/ 51943 w 214418"/>
                <a:gd name="connsiteY11" fmla="*/ 122428 h 344932"/>
                <a:gd name="connsiteX12" fmla="*/ 42863 w 214418"/>
                <a:gd name="connsiteY12" fmla="*/ 111887 h 344932"/>
                <a:gd name="connsiteX13" fmla="*/ 34861 w 214418"/>
                <a:gd name="connsiteY13" fmla="*/ 100774 h 344932"/>
                <a:gd name="connsiteX14" fmla="*/ 0 w 214418"/>
                <a:gd name="connsiteY14" fmla="*/ 0 h 34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4418" h="344932">
                  <a:moveTo>
                    <a:pt x="0" y="0"/>
                  </a:moveTo>
                  <a:cubicBezTo>
                    <a:pt x="10068" y="33141"/>
                    <a:pt x="26053" y="64185"/>
                    <a:pt x="47181" y="91630"/>
                  </a:cubicBezTo>
                  <a:cubicBezTo>
                    <a:pt x="57529" y="104848"/>
                    <a:pt x="69522" y="116691"/>
                    <a:pt x="82868" y="126873"/>
                  </a:cubicBezTo>
                  <a:cubicBezTo>
                    <a:pt x="95948" y="136969"/>
                    <a:pt x="110998" y="145034"/>
                    <a:pt x="126555" y="155067"/>
                  </a:cubicBezTo>
                  <a:cubicBezTo>
                    <a:pt x="134369" y="160181"/>
                    <a:pt x="141758" y="165914"/>
                    <a:pt x="148653" y="172212"/>
                  </a:cubicBezTo>
                  <a:cubicBezTo>
                    <a:pt x="155500" y="178434"/>
                    <a:pt x="161868" y="185163"/>
                    <a:pt x="167703" y="192341"/>
                  </a:cubicBezTo>
                  <a:cubicBezTo>
                    <a:pt x="178995" y="206820"/>
                    <a:pt x="188286" y="222754"/>
                    <a:pt x="195325" y="239713"/>
                  </a:cubicBezTo>
                  <a:cubicBezTo>
                    <a:pt x="208538" y="273190"/>
                    <a:pt x="215012" y="308947"/>
                    <a:pt x="214375" y="344932"/>
                  </a:cubicBezTo>
                  <a:cubicBezTo>
                    <a:pt x="207335" y="310826"/>
                    <a:pt x="196206" y="277693"/>
                    <a:pt x="181228" y="246253"/>
                  </a:cubicBezTo>
                  <a:cubicBezTo>
                    <a:pt x="166550" y="215998"/>
                    <a:pt x="144003" y="190249"/>
                    <a:pt x="115950" y="171704"/>
                  </a:cubicBezTo>
                  <a:cubicBezTo>
                    <a:pt x="100567" y="162489"/>
                    <a:pt x="85725" y="152397"/>
                    <a:pt x="71500" y="141478"/>
                  </a:cubicBezTo>
                  <a:cubicBezTo>
                    <a:pt x="64596" y="135536"/>
                    <a:pt x="58064" y="129174"/>
                    <a:pt x="51943" y="122428"/>
                  </a:cubicBezTo>
                  <a:lnTo>
                    <a:pt x="42863" y="111887"/>
                  </a:lnTo>
                  <a:cubicBezTo>
                    <a:pt x="40386" y="108331"/>
                    <a:pt x="37338" y="104330"/>
                    <a:pt x="34861" y="100774"/>
                  </a:cubicBezTo>
                  <a:cubicBezTo>
                    <a:pt x="14798" y="70726"/>
                    <a:pt x="2793" y="36024"/>
                    <a:pt x="0" y="0"/>
                  </a:cubicBezTo>
                  <a:close/>
                </a:path>
              </a:pathLst>
            </a:custGeom>
            <a:solidFill>
              <a:srgbClr val="EAEDEF"/>
            </a:solidFill>
            <a:ln w="6350" cap="flat">
              <a:noFill/>
              <a:prstDash val="solid"/>
              <a:miter/>
            </a:ln>
          </p:spPr>
          <p:txBody>
            <a:bodyPr rtlCol="0" anchor="ctr"/>
            <a:lstStyle/>
            <a:p>
              <a:endParaRPr lang="es-MX" sz="1050"/>
            </a:p>
          </p:txBody>
        </p:sp>
        <p:sp>
          <p:nvSpPr>
            <p:cNvPr id="240" name="Forma libre 123">
              <a:extLst>
                <a:ext uri="{FF2B5EF4-FFF2-40B4-BE49-F238E27FC236}">
                  <a16:creationId xmlns:a16="http://schemas.microsoft.com/office/drawing/2014/main" id="{7036BC8F-AB33-B417-EBDB-127DF7F83407}"/>
                </a:ext>
              </a:extLst>
            </p:cNvPr>
            <p:cNvSpPr/>
            <p:nvPr/>
          </p:nvSpPr>
          <p:spPr>
            <a:xfrm>
              <a:off x="7855267" y="4983543"/>
              <a:ext cx="98552" cy="52323"/>
            </a:xfrm>
            <a:custGeom>
              <a:avLst/>
              <a:gdLst>
                <a:gd name="connsiteX0" fmla="*/ 1 w 98552"/>
                <a:gd name="connsiteY0" fmla="*/ 0 h 52323"/>
                <a:gd name="connsiteX1" fmla="*/ 25019 w 98552"/>
                <a:gd name="connsiteY1" fmla="*/ 12700 h 52323"/>
                <a:gd name="connsiteX2" fmla="*/ 49530 w 98552"/>
                <a:gd name="connsiteY2" fmla="*/ 25717 h 52323"/>
                <a:gd name="connsiteX3" fmla="*/ 74041 w 98552"/>
                <a:gd name="connsiteY3" fmla="*/ 38798 h 52323"/>
                <a:gd name="connsiteX4" fmla="*/ 98552 w 98552"/>
                <a:gd name="connsiteY4" fmla="*/ 52324 h 52323"/>
                <a:gd name="connsiteX5" fmla="*/ 70548 w 98552"/>
                <a:gd name="connsiteY5" fmla="*/ 45974 h 52323"/>
                <a:gd name="connsiteX6" fmla="*/ 44514 w 98552"/>
                <a:gd name="connsiteY6" fmla="*/ 34417 h 52323"/>
                <a:gd name="connsiteX7" fmla="*/ 20510 w 98552"/>
                <a:gd name="connsiteY7" fmla="*/ 19431 h 52323"/>
                <a:gd name="connsiteX8" fmla="*/ 0 w 98552"/>
                <a:gd name="connsiteY8" fmla="*/ 0 h 52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52" h="52323">
                  <a:moveTo>
                    <a:pt x="1" y="0"/>
                  </a:moveTo>
                  <a:cubicBezTo>
                    <a:pt x="8510" y="4064"/>
                    <a:pt x="17018" y="8572"/>
                    <a:pt x="25019" y="12700"/>
                  </a:cubicBezTo>
                  <a:lnTo>
                    <a:pt x="49530" y="25717"/>
                  </a:lnTo>
                  <a:lnTo>
                    <a:pt x="74041" y="38798"/>
                  </a:lnTo>
                  <a:cubicBezTo>
                    <a:pt x="82042" y="43307"/>
                    <a:pt x="90552" y="47308"/>
                    <a:pt x="98552" y="52324"/>
                  </a:cubicBezTo>
                  <a:cubicBezTo>
                    <a:pt x="89016" y="51228"/>
                    <a:pt x="79625" y="49099"/>
                    <a:pt x="70548" y="45974"/>
                  </a:cubicBezTo>
                  <a:cubicBezTo>
                    <a:pt x="61511" y="42988"/>
                    <a:pt x="52790" y="39117"/>
                    <a:pt x="44514" y="34417"/>
                  </a:cubicBezTo>
                  <a:cubicBezTo>
                    <a:pt x="36168" y="29996"/>
                    <a:pt x="28147" y="24988"/>
                    <a:pt x="20510" y="19431"/>
                  </a:cubicBezTo>
                  <a:cubicBezTo>
                    <a:pt x="12940" y="13775"/>
                    <a:pt x="6057" y="7253"/>
                    <a:pt x="0" y="0"/>
                  </a:cubicBezTo>
                  <a:close/>
                </a:path>
              </a:pathLst>
            </a:custGeom>
            <a:solidFill>
              <a:srgbClr val="EAEDEF"/>
            </a:solidFill>
            <a:ln w="6350" cap="flat">
              <a:noFill/>
              <a:prstDash val="solid"/>
              <a:miter/>
            </a:ln>
          </p:spPr>
          <p:txBody>
            <a:bodyPr rtlCol="0" anchor="ctr"/>
            <a:lstStyle/>
            <a:p>
              <a:endParaRPr lang="es-MX" sz="1050"/>
            </a:p>
          </p:txBody>
        </p:sp>
        <p:sp>
          <p:nvSpPr>
            <p:cNvPr id="241" name="Forma libre 124">
              <a:extLst>
                <a:ext uri="{FF2B5EF4-FFF2-40B4-BE49-F238E27FC236}">
                  <a16:creationId xmlns:a16="http://schemas.microsoft.com/office/drawing/2014/main" id="{FE797B9C-DCE6-C39A-9200-E32BA423330F}"/>
                </a:ext>
              </a:extLst>
            </p:cNvPr>
            <p:cNvSpPr/>
            <p:nvPr/>
          </p:nvSpPr>
          <p:spPr>
            <a:xfrm>
              <a:off x="8295531" y="4821237"/>
              <a:ext cx="43761" cy="231677"/>
            </a:xfrm>
            <a:custGeom>
              <a:avLst/>
              <a:gdLst>
                <a:gd name="connsiteX0" fmla="*/ 43288 w 43761"/>
                <a:gd name="connsiteY0" fmla="*/ 159322 h 231677"/>
                <a:gd name="connsiteX1" fmla="*/ 39606 w 43761"/>
                <a:gd name="connsiteY1" fmla="*/ 78168 h 231677"/>
                <a:gd name="connsiteX2" fmla="*/ 21825 w 43761"/>
                <a:gd name="connsiteY2" fmla="*/ 0 h 231677"/>
                <a:gd name="connsiteX3" fmla="*/ 9761 w 43761"/>
                <a:gd name="connsiteY3" fmla="*/ 95250 h 231677"/>
                <a:gd name="connsiteX4" fmla="*/ 300 w 43761"/>
                <a:gd name="connsiteY4" fmla="*/ 211709 h 231677"/>
                <a:gd name="connsiteX5" fmla="*/ 19350 w 43761"/>
                <a:gd name="connsiteY5" fmla="*/ 187833 h 231677"/>
                <a:gd name="connsiteX6" fmla="*/ 43288 w 43761"/>
                <a:gd name="connsiteY6" fmla="*/ 159322 h 231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761" h="231677">
                  <a:moveTo>
                    <a:pt x="43288" y="159322"/>
                  </a:moveTo>
                  <a:cubicBezTo>
                    <a:pt x="44540" y="132215"/>
                    <a:pt x="43308" y="105051"/>
                    <a:pt x="39606" y="78168"/>
                  </a:cubicBezTo>
                  <a:cubicBezTo>
                    <a:pt x="36164" y="51609"/>
                    <a:pt x="30210" y="25435"/>
                    <a:pt x="21825" y="0"/>
                  </a:cubicBezTo>
                  <a:cubicBezTo>
                    <a:pt x="17063" y="30416"/>
                    <a:pt x="12872" y="62230"/>
                    <a:pt x="9761" y="95250"/>
                  </a:cubicBezTo>
                  <a:cubicBezTo>
                    <a:pt x="5527" y="135594"/>
                    <a:pt x="2374" y="174413"/>
                    <a:pt x="300" y="211709"/>
                  </a:cubicBezTo>
                  <a:cubicBezTo>
                    <a:pt x="-2813" y="267653"/>
                    <a:pt x="19350" y="188341"/>
                    <a:pt x="19350" y="187833"/>
                  </a:cubicBezTo>
                  <a:cubicBezTo>
                    <a:pt x="19350" y="187325"/>
                    <a:pt x="43288" y="159322"/>
                    <a:pt x="43288" y="159322"/>
                  </a:cubicBezTo>
                  <a:close/>
                </a:path>
              </a:pathLst>
            </a:custGeom>
            <a:solidFill>
              <a:srgbClr val="F2F6F9"/>
            </a:solidFill>
            <a:ln w="6350" cap="flat">
              <a:noFill/>
              <a:prstDash val="solid"/>
              <a:miter/>
            </a:ln>
          </p:spPr>
          <p:txBody>
            <a:bodyPr rtlCol="0" anchor="ctr"/>
            <a:lstStyle/>
            <a:p>
              <a:endParaRPr lang="es-MX" sz="1050"/>
            </a:p>
          </p:txBody>
        </p:sp>
        <p:sp>
          <p:nvSpPr>
            <p:cNvPr id="242" name="Forma libre 125">
              <a:extLst>
                <a:ext uri="{FF2B5EF4-FFF2-40B4-BE49-F238E27FC236}">
                  <a16:creationId xmlns:a16="http://schemas.microsoft.com/office/drawing/2014/main" id="{98647E71-35AA-3251-D422-FBA1F18C223E}"/>
                </a:ext>
              </a:extLst>
            </p:cNvPr>
            <p:cNvSpPr/>
            <p:nvPr/>
          </p:nvSpPr>
          <p:spPr>
            <a:xfrm>
              <a:off x="8226234" y="4902390"/>
              <a:ext cx="251841" cy="200025"/>
            </a:xfrm>
            <a:custGeom>
              <a:avLst/>
              <a:gdLst>
                <a:gd name="connsiteX0" fmla="*/ 0 w 251841"/>
                <a:gd name="connsiteY0" fmla="*/ 200025 h 200025"/>
                <a:gd name="connsiteX1" fmla="*/ 137541 w 251841"/>
                <a:gd name="connsiteY1" fmla="*/ 114745 h 200025"/>
                <a:gd name="connsiteX2" fmla="*/ 251841 w 251841"/>
                <a:gd name="connsiteY2" fmla="*/ 0 h 200025"/>
                <a:gd name="connsiteX3" fmla="*/ 130366 w 251841"/>
                <a:gd name="connsiteY3" fmla="*/ 69659 h 200025"/>
                <a:gd name="connsiteX4" fmla="*/ 99885 w 251841"/>
                <a:gd name="connsiteY4" fmla="*/ 93599 h 200025"/>
                <a:gd name="connsiteX5" fmla="*/ 80137 w 251841"/>
                <a:gd name="connsiteY5" fmla="*/ 125349 h 200025"/>
                <a:gd name="connsiteX6" fmla="*/ 0 w 251841"/>
                <a:gd name="connsiteY6" fmla="*/ 200025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841" h="200025">
                  <a:moveTo>
                    <a:pt x="0" y="200025"/>
                  </a:moveTo>
                  <a:cubicBezTo>
                    <a:pt x="48909" y="176863"/>
                    <a:pt x="95048" y="148255"/>
                    <a:pt x="137541" y="114745"/>
                  </a:cubicBezTo>
                  <a:cubicBezTo>
                    <a:pt x="179921" y="81012"/>
                    <a:pt x="218274" y="42510"/>
                    <a:pt x="251841" y="0"/>
                  </a:cubicBezTo>
                  <a:cubicBezTo>
                    <a:pt x="208739" y="18338"/>
                    <a:pt x="167963" y="41721"/>
                    <a:pt x="130366" y="69659"/>
                  </a:cubicBezTo>
                  <a:cubicBezTo>
                    <a:pt x="119697" y="77660"/>
                    <a:pt x="109538" y="85598"/>
                    <a:pt x="99885" y="93599"/>
                  </a:cubicBezTo>
                  <a:lnTo>
                    <a:pt x="80137" y="125349"/>
                  </a:lnTo>
                  <a:cubicBezTo>
                    <a:pt x="53277" y="150114"/>
                    <a:pt x="26416" y="175069"/>
                    <a:pt x="0" y="200025"/>
                  </a:cubicBezTo>
                  <a:close/>
                </a:path>
              </a:pathLst>
            </a:custGeom>
            <a:solidFill>
              <a:srgbClr val="F2F6F9"/>
            </a:solidFill>
            <a:ln w="6350" cap="flat">
              <a:noFill/>
              <a:prstDash val="solid"/>
              <a:miter/>
            </a:ln>
          </p:spPr>
          <p:txBody>
            <a:bodyPr rtlCol="0" anchor="ctr"/>
            <a:lstStyle/>
            <a:p>
              <a:endParaRPr lang="es-MX" sz="1050"/>
            </a:p>
          </p:txBody>
        </p:sp>
        <p:sp>
          <p:nvSpPr>
            <p:cNvPr id="243" name="Forma libre 126">
              <a:extLst>
                <a:ext uri="{FF2B5EF4-FFF2-40B4-BE49-F238E27FC236}">
                  <a16:creationId xmlns:a16="http://schemas.microsoft.com/office/drawing/2014/main" id="{B872C51F-33C5-F176-61D7-F85206F213A6}"/>
                </a:ext>
              </a:extLst>
            </p:cNvPr>
            <p:cNvSpPr/>
            <p:nvPr/>
          </p:nvSpPr>
          <p:spPr>
            <a:xfrm>
              <a:off x="8179925" y="4902200"/>
              <a:ext cx="170990" cy="368300"/>
            </a:xfrm>
            <a:custGeom>
              <a:avLst/>
              <a:gdLst>
                <a:gd name="connsiteX0" fmla="*/ 170769 w 170990"/>
                <a:gd name="connsiteY0" fmla="*/ 0 h 368300"/>
                <a:gd name="connsiteX1" fmla="*/ 148862 w 170990"/>
                <a:gd name="connsiteY1" fmla="*/ 104458 h 368300"/>
                <a:gd name="connsiteX2" fmla="*/ 142512 w 170990"/>
                <a:gd name="connsiteY2" fmla="*/ 116522 h 368300"/>
                <a:gd name="connsiteX3" fmla="*/ 135082 w 170990"/>
                <a:gd name="connsiteY3" fmla="*/ 128079 h 368300"/>
                <a:gd name="connsiteX4" fmla="*/ 118127 w 170990"/>
                <a:gd name="connsiteY4" fmla="*/ 149670 h 368300"/>
                <a:gd name="connsiteX5" fmla="*/ 78312 w 170990"/>
                <a:gd name="connsiteY5" fmla="*/ 184785 h 368300"/>
                <a:gd name="connsiteX6" fmla="*/ 23068 w 170990"/>
                <a:gd name="connsiteY6" fmla="*/ 266700 h 368300"/>
                <a:gd name="connsiteX7" fmla="*/ 2685 w 170990"/>
                <a:gd name="connsiteY7" fmla="*/ 368300 h 368300"/>
                <a:gd name="connsiteX8" fmla="*/ 8653 w 170990"/>
                <a:gd name="connsiteY8" fmla="*/ 261811 h 368300"/>
                <a:gd name="connsiteX9" fmla="*/ 30053 w 170990"/>
                <a:gd name="connsiteY9" fmla="*/ 211646 h 368300"/>
                <a:gd name="connsiteX10" fmla="*/ 65867 w 170990"/>
                <a:gd name="connsiteY10" fmla="*/ 169418 h 368300"/>
                <a:gd name="connsiteX11" fmla="*/ 105174 w 170990"/>
                <a:gd name="connsiteY11" fmla="*/ 135827 h 368300"/>
                <a:gd name="connsiteX12" fmla="*/ 136035 w 170990"/>
                <a:gd name="connsiteY12" fmla="*/ 96139 h 368300"/>
                <a:gd name="connsiteX13" fmla="*/ 170769 w 170990"/>
                <a:gd name="connsiteY13" fmla="*/ 0 h 36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0990" h="368300">
                  <a:moveTo>
                    <a:pt x="170769" y="0"/>
                  </a:moveTo>
                  <a:cubicBezTo>
                    <a:pt x="172414" y="36111"/>
                    <a:pt x="164877" y="72050"/>
                    <a:pt x="148862" y="104458"/>
                  </a:cubicBezTo>
                  <a:cubicBezTo>
                    <a:pt x="146894" y="108458"/>
                    <a:pt x="144861" y="112522"/>
                    <a:pt x="142512" y="116522"/>
                  </a:cubicBezTo>
                  <a:cubicBezTo>
                    <a:pt x="140162" y="120523"/>
                    <a:pt x="137558" y="124587"/>
                    <a:pt x="135082" y="128079"/>
                  </a:cubicBezTo>
                  <a:cubicBezTo>
                    <a:pt x="129845" y="135592"/>
                    <a:pt x="124184" y="142800"/>
                    <a:pt x="118127" y="149670"/>
                  </a:cubicBezTo>
                  <a:cubicBezTo>
                    <a:pt x="105489" y="162074"/>
                    <a:pt x="92199" y="173796"/>
                    <a:pt x="78312" y="184785"/>
                  </a:cubicBezTo>
                  <a:cubicBezTo>
                    <a:pt x="52993" y="206738"/>
                    <a:pt x="33934" y="235000"/>
                    <a:pt x="23068" y="266700"/>
                  </a:cubicBezTo>
                  <a:cubicBezTo>
                    <a:pt x="12207" y="299623"/>
                    <a:pt x="5363" y="333737"/>
                    <a:pt x="2685" y="368300"/>
                  </a:cubicBezTo>
                  <a:cubicBezTo>
                    <a:pt x="-2332" y="332756"/>
                    <a:pt x="-304" y="296572"/>
                    <a:pt x="8653" y="261811"/>
                  </a:cubicBezTo>
                  <a:cubicBezTo>
                    <a:pt x="13262" y="244122"/>
                    <a:pt x="20474" y="227215"/>
                    <a:pt x="30053" y="211646"/>
                  </a:cubicBezTo>
                  <a:cubicBezTo>
                    <a:pt x="39756" y="195817"/>
                    <a:pt x="51835" y="181575"/>
                    <a:pt x="65867" y="169418"/>
                  </a:cubicBezTo>
                  <a:cubicBezTo>
                    <a:pt x="79837" y="157416"/>
                    <a:pt x="93236" y="147828"/>
                    <a:pt x="105174" y="135827"/>
                  </a:cubicBezTo>
                  <a:cubicBezTo>
                    <a:pt x="117080" y="123940"/>
                    <a:pt x="127447" y="110607"/>
                    <a:pt x="136035" y="96139"/>
                  </a:cubicBezTo>
                  <a:cubicBezTo>
                    <a:pt x="153419" y="66498"/>
                    <a:pt x="165193" y="33908"/>
                    <a:pt x="170769" y="0"/>
                  </a:cubicBezTo>
                  <a:close/>
                </a:path>
              </a:pathLst>
            </a:custGeom>
            <a:solidFill>
              <a:srgbClr val="EAEDEF"/>
            </a:solidFill>
            <a:ln w="6350" cap="flat">
              <a:noFill/>
              <a:prstDash val="solid"/>
              <a:miter/>
            </a:ln>
          </p:spPr>
          <p:txBody>
            <a:bodyPr rtlCol="0" anchor="ctr"/>
            <a:lstStyle/>
            <a:p>
              <a:endParaRPr lang="es-MX" sz="1050"/>
            </a:p>
          </p:txBody>
        </p:sp>
        <p:sp>
          <p:nvSpPr>
            <p:cNvPr id="244" name="Forma libre 127">
              <a:extLst>
                <a:ext uri="{FF2B5EF4-FFF2-40B4-BE49-F238E27FC236}">
                  <a16:creationId xmlns:a16="http://schemas.microsoft.com/office/drawing/2014/main" id="{A79D634E-2032-20B9-41B0-0DE61E7282BC}"/>
                </a:ext>
              </a:extLst>
            </p:cNvPr>
            <p:cNvSpPr/>
            <p:nvPr/>
          </p:nvSpPr>
          <p:spPr>
            <a:xfrm>
              <a:off x="8301926" y="4969065"/>
              <a:ext cx="92773" cy="63754"/>
            </a:xfrm>
            <a:custGeom>
              <a:avLst/>
              <a:gdLst>
                <a:gd name="connsiteX0" fmla="*/ 92773 w 92773"/>
                <a:gd name="connsiteY0" fmla="*/ 0 h 63754"/>
                <a:gd name="connsiteX1" fmla="*/ 74105 w 92773"/>
                <a:gd name="connsiteY1" fmla="*/ 21399 h 63754"/>
                <a:gd name="connsiteX2" fmla="*/ 51943 w 92773"/>
                <a:gd name="connsiteY2" fmla="*/ 39370 h 63754"/>
                <a:gd name="connsiteX3" fmla="*/ 27242 w 92773"/>
                <a:gd name="connsiteY3" fmla="*/ 53785 h 63754"/>
                <a:gd name="connsiteX4" fmla="*/ 0 w 92773"/>
                <a:gd name="connsiteY4" fmla="*/ 63754 h 63754"/>
                <a:gd name="connsiteX5" fmla="*/ 23178 w 92773"/>
                <a:gd name="connsiteY5" fmla="*/ 47307 h 63754"/>
                <a:gd name="connsiteX6" fmla="*/ 46355 w 92773"/>
                <a:gd name="connsiteY6" fmla="*/ 31369 h 63754"/>
                <a:gd name="connsiteX7" fmla="*/ 69596 w 92773"/>
                <a:gd name="connsiteY7" fmla="*/ 15430 h 63754"/>
                <a:gd name="connsiteX8" fmla="*/ 92773 w 92773"/>
                <a:gd name="connsiteY8" fmla="*/ 0 h 63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773" h="63754">
                  <a:moveTo>
                    <a:pt x="92773" y="0"/>
                  </a:moveTo>
                  <a:cubicBezTo>
                    <a:pt x="87367" y="7806"/>
                    <a:pt x="81105" y="14984"/>
                    <a:pt x="74105" y="21399"/>
                  </a:cubicBezTo>
                  <a:cubicBezTo>
                    <a:pt x="67184" y="27943"/>
                    <a:pt x="59775" y="33951"/>
                    <a:pt x="51943" y="39370"/>
                  </a:cubicBezTo>
                  <a:cubicBezTo>
                    <a:pt x="43997" y="44650"/>
                    <a:pt x="35748" y="49464"/>
                    <a:pt x="27242" y="53785"/>
                  </a:cubicBezTo>
                  <a:cubicBezTo>
                    <a:pt x="18485" y="57932"/>
                    <a:pt x="9366" y="61270"/>
                    <a:pt x="0" y="63754"/>
                  </a:cubicBezTo>
                  <a:cubicBezTo>
                    <a:pt x="7556" y="57785"/>
                    <a:pt x="15113" y="52832"/>
                    <a:pt x="23178" y="47307"/>
                  </a:cubicBezTo>
                  <a:lnTo>
                    <a:pt x="46355" y="31369"/>
                  </a:lnTo>
                  <a:lnTo>
                    <a:pt x="69596" y="15430"/>
                  </a:lnTo>
                  <a:cubicBezTo>
                    <a:pt x="76835" y="10477"/>
                    <a:pt x="84392" y="5016"/>
                    <a:pt x="92773" y="0"/>
                  </a:cubicBezTo>
                  <a:close/>
                </a:path>
              </a:pathLst>
            </a:custGeom>
            <a:solidFill>
              <a:srgbClr val="EAEDEF"/>
            </a:solidFill>
            <a:ln w="6350" cap="flat">
              <a:noFill/>
              <a:prstDash val="solid"/>
              <a:miter/>
            </a:ln>
          </p:spPr>
          <p:txBody>
            <a:bodyPr rtlCol="0" anchor="ctr"/>
            <a:lstStyle/>
            <a:p>
              <a:endParaRPr lang="es-MX" sz="1050"/>
            </a:p>
          </p:txBody>
        </p:sp>
        <p:sp>
          <p:nvSpPr>
            <p:cNvPr id="245" name="Forma libre 128">
              <a:extLst>
                <a:ext uri="{FF2B5EF4-FFF2-40B4-BE49-F238E27FC236}">
                  <a16:creationId xmlns:a16="http://schemas.microsoft.com/office/drawing/2014/main" id="{2FAFFE7D-9B30-5905-A07A-5C8E91F99D74}"/>
                </a:ext>
              </a:extLst>
            </p:cNvPr>
            <p:cNvSpPr/>
            <p:nvPr/>
          </p:nvSpPr>
          <p:spPr>
            <a:xfrm>
              <a:off x="7924562" y="5154732"/>
              <a:ext cx="423718" cy="611390"/>
            </a:xfrm>
            <a:custGeom>
              <a:avLst/>
              <a:gdLst>
                <a:gd name="connsiteX0" fmla="*/ 332216 w 423718"/>
                <a:gd name="connsiteY0" fmla="*/ 611385 h 611390"/>
                <a:gd name="connsiteX1" fmla="*/ 95488 w 423718"/>
                <a:gd name="connsiteY1" fmla="*/ 610369 h 611390"/>
                <a:gd name="connsiteX2" fmla="*/ 53260 w 423718"/>
                <a:gd name="connsiteY2" fmla="*/ 572269 h 611390"/>
                <a:gd name="connsiteX3" fmla="*/ 238 w 423718"/>
                <a:gd name="connsiteY3" fmla="*/ 46743 h 611390"/>
                <a:gd name="connsiteX4" fmla="*/ 37970 w 423718"/>
                <a:gd name="connsiteY4" fmla="*/ 108 h 611390"/>
                <a:gd name="connsiteX5" fmla="*/ 38338 w 423718"/>
                <a:gd name="connsiteY5" fmla="*/ 71 h 611390"/>
                <a:gd name="connsiteX6" fmla="*/ 42782 w 423718"/>
                <a:gd name="connsiteY6" fmla="*/ 71 h 611390"/>
                <a:gd name="connsiteX7" fmla="*/ 381238 w 423718"/>
                <a:gd name="connsiteY7" fmla="*/ 71 h 611390"/>
                <a:gd name="connsiteX8" fmla="*/ 423719 w 423718"/>
                <a:gd name="connsiteY8" fmla="*/ 42552 h 611390"/>
                <a:gd name="connsiteX9" fmla="*/ 423719 w 423718"/>
                <a:gd name="connsiteY9" fmla="*/ 46997 h 611390"/>
                <a:gd name="connsiteX10" fmla="*/ 374444 w 423718"/>
                <a:gd name="connsiteY10" fmla="*/ 573285 h 611390"/>
                <a:gd name="connsiteX11" fmla="*/ 332216 w 423718"/>
                <a:gd name="connsiteY11" fmla="*/ 611385 h 611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3718" h="611390">
                  <a:moveTo>
                    <a:pt x="332216" y="611385"/>
                  </a:moveTo>
                  <a:lnTo>
                    <a:pt x="95488" y="610369"/>
                  </a:lnTo>
                  <a:cubicBezTo>
                    <a:pt x="73755" y="610297"/>
                    <a:pt x="55560" y="593880"/>
                    <a:pt x="53260" y="572269"/>
                  </a:cubicBezTo>
                  <a:lnTo>
                    <a:pt x="238" y="46743"/>
                  </a:lnTo>
                  <a:cubicBezTo>
                    <a:pt x="-2221" y="23446"/>
                    <a:pt x="14673" y="2567"/>
                    <a:pt x="37970" y="108"/>
                  </a:cubicBezTo>
                  <a:cubicBezTo>
                    <a:pt x="38093" y="95"/>
                    <a:pt x="38215" y="83"/>
                    <a:pt x="38338" y="71"/>
                  </a:cubicBezTo>
                  <a:cubicBezTo>
                    <a:pt x="39818" y="-24"/>
                    <a:pt x="41303" y="-24"/>
                    <a:pt x="42782" y="71"/>
                  </a:cubicBezTo>
                  <a:lnTo>
                    <a:pt x="381238" y="71"/>
                  </a:lnTo>
                  <a:cubicBezTo>
                    <a:pt x="404685" y="106"/>
                    <a:pt x="423684" y="19105"/>
                    <a:pt x="423719" y="42552"/>
                  </a:cubicBezTo>
                  <a:cubicBezTo>
                    <a:pt x="423719" y="44076"/>
                    <a:pt x="423719" y="45537"/>
                    <a:pt x="423719" y="46997"/>
                  </a:cubicBezTo>
                  <a:cubicBezTo>
                    <a:pt x="407125" y="222596"/>
                    <a:pt x="390699" y="398025"/>
                    <a:pt x="374444" y="573285"/>
                  </a:cubicBezTo>
                  <a:cubicBezTo>
                    <a:pt x="372547" y="595099"/>
                    <a:pt x="354109" y="611734"/>
                    <a:pt x="332216" y="611385"/>
                  </a:cubicBezTo>
                  <a:close/>
                </a:path>
              </a:pathLst>
            </a:custGeom>
            <a:solidFill>
              <a:srgbClr val="F2F6F9"/>
            </a:solidFill>
            <a:ln w="6350" cap="flat">
              <a:noFill/>
              <a:prstDash val="solid"/>
              <a:miter/>
            </a:ln>
          </p:spPr>
          <p:txBody>
            <a:bodyPr rtlCol="0" anchor="ctr"/>
            <a:lstStyle/>
            <a:p>
              <a:endParaRPr lang="es-MX" sz="1050"/>
            </a:p>
          </p:txBody>
        </p:sp>
        <p:sp>
          <p:nvSpPr>
            <p:cNvPr id="246" name="Forma libre 129">
              <a:extLst>
                <a:ext uri="{FF2B5EF4-FFF2-40B4-BE49-F238E27FC236}">
                  <a16:creationId xmlns:a16="http://schemas.microsoft.com/office/drawing/2014/main" id="{7D32AD8D-5853-0B09-415B-D892F0BAC81A}"/>
                </a:ext>
              </a:extLst>
            </p:cNvPr>
            <p:cNvSpPr/>
            <p:nvPr/>
          </p:nvSpPr>
          <p:spPr>
            <a:xfrm>
              <a:off x="7927721" y="5224145"/>
              <a:ext cx="420243" cy="6350"/>
            </a:xfrm>
            <a:custGeom>
              <a:avLst/>
              <a:gdLst>
                <a:gd name="connsiteX0" fmla="*/ 0 w 420243"/>
                <a:gd name="connsiteY0" fmla="*/ 0 h 6350"/>
                <a:gd name="connsiteX1" fmla="*/ 420243 w 420243"/>
                <a:gd name="connsiteY1" fmla="*/ 0 h 6350"/>
              </a:gdLst>
              <a:ahLst/>
              <a:cxnLst>
                <a:cxn ang="0">
                  <a:pos x="connsiteX0" y="connsiteY0"/>
                </a:cxn>
                <a:cxn ang="0">
                  <a:pos x="connsiteX1" y="connsiteY1"/>
                </a:cxn>
              </a:cxnLst>
              <a:rect l="l" t="t" r="r" b="b"/>
              <a:pathLst>
                <a:path w="420243" h="6350">
                  <a:moveTo>
                    <a:pt x="0" y="0"/>
                  </a:moveTo>
                  <a:lnTo>
                    <a:pt x="420243" y="0"/>
                  </a:lnTo>
                </a:path>
              </a:pathLst>
            </a:custGeom>
            <a:ln w="4763" cap="flat">
              <a:solidFill>
                <a:srgbClr val="FFFFFF"/>
              </a:solidFill>
              <a:prstDash val="solid"/>
              <a:miter/>
            </a:ln>
          </p:spPr>
          <p:txBody>
            <a:bodyPr rtlCol="0" anchor="ctr"/>
            <a:lstStyle/>
            <a:p>
              <a:endParaRPr lang="es-MX" sz="1050"/>
            </a:p>
          </p:txBody>
        </p:sp>
      </p:grpSp>
      <p:sp>
        <p:nvSpPr>
          <p:cNvPr id="2" name="ZoneTexte 1">
            <a:extLst>
              <a:ext uri="{FF2B5EF4-FFF2-40B4-BE49-F238E27FC236}">
                <a16:creationId xmlns:a16="http://schemas.microsoft.com/office/drawing/2014/main" id="{B34EC160-5D37-F227-E0E5-209BAF29DA36}"/>
              </a:ext>
            </a:extLst>
          </p:cNvPr>
          <p:cNvSpPr txBox="1"/>
          <p:nvPr/>
        </p:nvSpPr>
        <p:spPr>
          <a:xfrm>
            <a:off x="1403236" y="1645479"/>
            <a:ext cx="7213912" cy="5128034"/>
          </a:xfrm>
          <a:prstGeom prst="rect">
            <a:avLst/>
          </a:prstGeom>
          <a:solidFill>
            <a:srgbClr val="FFF0E1"/>
          </a:solidFill>
        </p:spPr>
        <p:txBody>
          <a:bodyPr wrap="square" lIns="144000" tIns="144000" rIns="144000" bIns="144000">
            <a:spAutoFit/>
          </a:bodyPr>
          <a:lstStyle/>
          <a:p>
            <a:pPr marL="228600" indent="-228600" algn="just">
              <a:spcBef>
                <a:spcPts val="1000"/>
              </a:spcBef>
              <a:spcAft>
                <a:spcPts val="600"/>
              </a:spcAft>
              <a:buFont typeface="+mj-lt"/>
              <a:buAutoNum type="arabicPeriod"/>
            </a:pPr>
            <a:r>
              <a:rPr lang="fr-FR" sz="1700" b="1" dirty="0">
                <a:latin typeface="Aptos" panose="020B0004020202020204" pitchFamily="34" charset="0"/>
              </a:rPr>
              <a:t>Mettre en réseau </a:t>
            </a:r>
            <a:r>
              <a:rPr lang="fr-FR" sz="1700" dirty="0">
                <a:latin typeface="Aptos" panose="020B0004020202020204" pitchFamily="34" charset="0"/>
              </a:rPr>
              <a:t>les </a:t>
            </a:r>
            <a:r>
              <a:rPr lang="fr-FR" sz="1700" dirty="0" err="1">
                <a:latin typeface="Aptos" panose="020B0004020202020204" pitchFamily="34" charset="0"/>
              </a:rPr>
              <a:t>Positiveurs</a:t>
            </a:r>
            <a:r>
              <a:rPr lang="fr-FR" sz="1700" dirty="0">
                <a:latin typeface="Aptos" panose="020B0004020202020204" pitchFamily="34" charset="0"/>
              </a:rPr>
              <a:t> ;</a:t>
            </a:r>
          </a:p>
          <a:p>
            <a:pPr marL="228600" marR="0" indent="-228600" algn="just">
              <a:spcBef>
                <a:spcPts val="1000"/>
              </a:spcBef>
              <a:spcAft>
                <a:spcPts val="600"/>
              </a:spcAft>
              <a:buFont typeface="+mj-lt"/>
              <a:buAutoNum type="arabicPeriod"/>
            </a:pPr>
            <a:r>
              <a:rPr lang="fr-FR" sz="1700" b="1" dirty="0">
                <a:effectLst/>
                <a:latin typeface="Aptos" panose="020B0004020202020204" pitchFamily="34" charset="0"/>
              </a:rPr>
              <a:t>Eviter de donner trop d'informations</a:t>
            </a:r>
            <a:r>
              <a:rPr lang="fr-FR" sz="1700" dirty="0">
                <a:effectLst/>
                <a:latin typeface="Aptos" panose="020B0004020202020204" pitchFamily="34" charset="0"/>
              </a:rPr>
              <a:t> d'un coup</a:t>
            </a:r>
            <a:r>
              <a:rPr lang="fr-FR" sz="1700" dirty="0">
                <a:latin typeface="Aptos" panose="020B0004020202020204" pitchFamily="34" charset="0"/>
              </a:rPr>
              <a:t> ; </a:t>
            </a:r>
          </a:p>
          <a:p>
            <a:pPr marL="228600" marR="0" indent="-228600" algn="just">
              <a:spcBef>
                <a:spcPts val="1000"/>
              </a:spcBef>
              <a:spcAft>
                <a:spcPts val="600"/>
              </a:spcAft>
              <a:buFont typeface="+mj-lt"/>
              <a:buAutoNum type="arabicPeriod"/>
            </a:pPr>
            <a:r>
              <a:rPr lang="fr-FR" sz="1700" dirty="0">
                <a:effectLst/>
                <a:latin typeface="Aptos" panose="020B0004020202020204" pitchFamily="34" charset="0"/>
              </a:rPr>
              <a:t>Davantage accompagner et conseiller sur les </a:t>
            </a:r>
            <a:r>
              <a:rPr lang="fr-FR" sz="1700" b="1" dirty="0">
                <a:effectLst/>
                <a:latin typeface="Aptos" panose="020B0004020202020204" pitchFamily="34" charset="0"/>
              </a:rPr>
              <a:t>déclarations d'impôts </a:t>
            </a:r>
            <a:r>
              <a:rPr lang="fr-FR" sz="1700" dirty="0">
                <a:latin typeface="Aptos" panose="020B0004020202020204" pitchFamily="34" charset="0"/>
              </a:rPr>
              <a:t>;</a:t>
            </a:r>
            <a:endParaRPr lang="fr-FR" sz="1700" dirty="0">
              <a:effectLst/>
              <a:latin typeface="Aptos" panose="020B0004020202020204" pitchFamily="34" charset="0"/>
            </a:endParaRPr>
          </a:p>
          <a:p>
            <a:pPr marL="228600" marR="0" indent="-228600" algn="just">
              <a:spcBef>
                <a:spcPts val="1000"/>
              </a:spcBef>
              <a:spcAft>
                <a:spcPts val="600"/>
              </a:spcAft>
              <a:buFont typeface="+mj-lt"/>
              <a:buAutoNum type="arabicPeriod"/>
            </a:pPr>
            <a:r>
              <a:rPr lang="fr-FR" sz="1700" dirty="0">
                <a:effectLst/>
                <a:latin typeface="Aptos" panose="020B0004020202020204" pitchFamily="34" charset="0"/>
              </a:rPr>
              <a:t>Insérer la notion </a:t>
            </a:r>
            <a:r>
              <a:rPr lang="fr-FR" sz="1700" b="1" dirty="0">
                <a:effectLst/>
                <a:latin typeface="Aptos" panose="020B0004020202020204" pitchFamily="34" charset="0"/>
              </a:rPr>
              <a:t>d'auteur-créateur</a:t>
            </a:r>
            <a:r>
              <a:rPr lang="fr-FR" sz="1700" dirty="0">
                <a:effectLst/>
                <a:latin typeface="Aptos" panose="020B0004020202020204" pitchFamily="34" charset="0"/>
              </a:rPr>
              <a:t> dans le parcours d'accompagnement et explorer tous les types de statuts ;</a:t>
            </a:r>
            <a:endParaRPr lang="fr-FR" sz="1700" dirty="0">
              <a:latin typeface="Aptos" panose="020B0004020202020204" pitchFamily="34" charset="0"/>
            </a:endParaRPr>
          </a:p>
          <a:p>
            <a:pPr marL="228600" marR="0" indent="-228600" algn="just">
              <a:spcBef>
                <a:spcPts val="1000"/>
              </a:spcBef>
              <a:spcAft>
                <a:spcPts val="600"/>
              </a:spcAft>
              <a:buFont typeface="+mj-lt"/>
              <a:buAutoNum type="arabicPeriod"/>
            </a:pPr>
            <a:r>
              <a:rPr lang="fr-FR" sz="1700" dirty="0">
                <a:effectLst/>
                <a:latin typeface="Aptos" panose="020B0004020202020204" pitchFamily="34" charset="0"/>
              </a:rPr>
              <a:t>Renforcer l’encadrement dans la recherche de </a:t>
            </a:r>
            <a:r>
              <a:rPr lang="fr-FR" sz="1700" b="1" dirty="0">
                <a:effectLst/>
                <a:latin typeface="Aptos" panose="020B0004020202020204" pitchFamily="34" charset="0"/>
              </a:rPr>
              <a:t>financements</a:t>
            </a:r>
            <a:r>
              <a:rPr lang="fr-FR" sz="1700" dirty="0">
                <a:effectLst/>
                <a:latin typeface="Aptos" panose="020B0004020202020204" pitchFamily="34" charset="0"/>
              </a:rPr>
              <a:t> auprès des institutions publiques et privées ;</a:t>
            </a:r>
          </a:p>
          <a:p>
            <a:pPr marL="228600" marR="0" indent="-228600" algn="just">
              <a:spcBef>
                <a:spcPts val="1000"/>
              </a:spcBef>
              <a:spcAft>
                <a:spcPts val="600"/>
              </a:spcAft>
              <a:buFont typeface="+mj-lt"/>
              <a:buAutoNum type="arabicPeriod"/>
            </a:pPr>
            <a:r>
              <a:rPr lang="fr-FR" sz="1700" dirty="0">
                <a:effectLst/>
                <a:latin typeface="Aptos" panose="020B0004020202020204" pitchFamily="34" charset="0"/>
              </a:rPr>
              <a:t>Proposer un accompagnement dans la recherche de </a:t>
            </a:r>
            <a:r>
              <a:rPr lang="fr-FR" sz="1700" b="1" dirty="0">
                <a:effectLst/>
                <a:latin typeface="Aptos" panose="020B0004020202020204" pitchFamily="34" charset="0"/>
              </a:rPr>
              <a:t>partenaires stratégiques </a:t>
            </a:r>
            <a:r>
              <a:rPr lang="fr-FR" sz="1700" dirty="0">
                <a:effectLst/>
                <a:latin typeface="Aptos" panose="020B0004020202020204" pitchFamily="34" charset="0"/>
              </a:rPr>
              <a:t>pour le pilotage des activités ;</a:t>
            </a:r>
          </a:p>
          <a:p>
            <a:pPr marL="228600" marR="0" indent="-228600" algn="just">
              <a:spcBef>
                <a:spcPts val="1000"/>
              </a:spcBef>
              <a:spcAft>
                <a:spcPts val="600"/>
              </a:spcAft>
              <a:buFont typeface="+mj-lt"/>
              <a:buAutoNum type="arabicPeriod"/>
            </a:pPr>
            <a:r>
              <a:rPr lang="fr-FR" sz="1700" dirty="0">
                <a:effectLst/>
                <a:latin typeface="Aptos" panose="020B0004020202020204" pitchFamily="34" charset="0"/>
              </a:rPr>
              <a:t>Mettre en place une </a:t>
            </a:r>
            <a:r>
              <a:rPr lang="fr-FR" sz="1700" b="1" dirty="0">
                <a:effectLst/>
                <a:latin typeface="Aptos" panose="020B0004020202020204" pitchFamily="34" charset="0"/>
              </a:rPr>
              <a:t>équipe de coach pour le commercial</a:t>
            </a:r>
            <a:r>
              <a:rPr lang="fr-FR" sz="1700" b="1" dirty="0">
                <a:latin typeface="Aptos" panose="020B0004020202020204" pitchFamily="34" charset="0"/>
              </a:rPr>
              <a:t> </a:t>
            </a:r>
            <a:r>
              <a:rPr lang="fr-FR" sz="1700" dirty="0">
                <a:latin typeface="Aptos" panose="020B0004020202020204" pitchFamily="34" charset="0"/>
              </a:rPr>
              <a:t>; </a:t>
            </a:r>
            <a:endParaRPr lang="fr-FR" sz="1700" dirty="0">
              <a:effectLst/>
              <a:latin typeface="Aptos" panose="020B0004020202020204" pitchFamily="34" charset="0"/>
            </a:endParaRPr>
          </a:p>
          <a:p>
            <a:pPr marL="228600" marR="0" indent="-228600" algn="just">
              <a:spcBef>
                <a:spcPts val="1000"/>
              </a:spcBef>
              <a:spcAft>
                <a:spcPts val="600"/>
              </a:spcAft>
              <a:buFont typeface="+mj-lt"/>
              <a:buAutoNum type="arabicPeriod"/>
            </a:pPr>
            <a:r>
              <a:rPr lang="fr-FR" sz="1700" dirty="0">
                <a:effectLst/>
                <a:latin typeface="Aptos" panose="020B0004020202020204" pitchFamily="34" charset="0"/>
              </a:rPr>
              <a:t>Elaborer un </a:t>
            </a:r>
            <a:r>
              <a:rPr lang="fr-FR" sz="1700" b="1" dirty="0">
                <a:effectLst/>
                <a:latin typeface="Aptos" panose="020B0004020202020204" pitchFamily="34" charset="0"/>
              </a:rPr>
              <a:t>programme d'accompagnement spécifique pour personnes RSA, SDF</a:t>
            </a:r>
            <a:r>
              <a:rPr lang="fr-FR" sz="1700" dirty="0">
                <a:effectLst/>
                <a:latin typeface="Aptos" panose="020B0004020202020204" pitchFamily="34" charset="0"/>
              </a:rPr>
              <a:t>, incluant Emmaüs, le Secours populaire, ANPE, ou d'autres structures...</a:t>
            </a:r>
          </a:p>
        </p:txBody>
      </p:sp>
      <p:sp>
        <p:nvSpPr>
          <p:cNvPr id="8" name="Freeform 6">
            <a:extLst>
              <a:ext uri="{FF2B5EF4-FFF2-40B4-BE49-F238E27FC236}">
                <a16:creationId xmlns:a16="http://schemas.microsoft.com/office/drawing/2014/main" id="{311CBC94-D366-5417-C1A3-4D848C2416EB}"/>
              </a:ext>
            </a:extLst>
          </p:cNvPr>
          <p:cNvSpPr>
            <a:spLocks noEditPoints="1"/>
          </p:cNvSpPr>
          <p:nvPr/>
        </p:nvSpPr>
        <p:spPr bwMode="gray">
          <a:xfrm>
            <a:off x="298877" y="1545592"/>
            <a:ext cx="726915" cy="703728"/>
          </a:xfrm>
          <a:custGeom>
            <a:avLst/>
            <a:gdLst/>
            <a:ahLst/>
            <a:cxnLst>
              <a:cxn ang="0">
                <a:pos x="122" y="230"/>
              </a:cxn>
              <a:cxn ang="0">
                <a:pos x="0" y="230"/>
              </a:cxn>
              <a:cxn ang="0">
                <a:pos x="0" y="136"/>
              </a:cxn>
              <a:cxn ang="0">
                <a:pos x="21" y="54"/>
              </a:cxn>
              <a:cxn ang="0">
                <a:pos x="96" y="0"/>
              </a:cxn>
              <a:cxn ang="0">
                <a:pos x="122" y="50"/>
              </a:cxn>
              <a:cxn ang="0">
                <a:pos x="77" y="81"/>
              </a:cxn>
              <a:cxn ang="0">
                <a:pos x="64" y="116"/>
              </a:cxn>
              <a:cxn ang="0">
                <a:pos x="122" y="116"/>
              </a:cxn>
              <a:cxn ang="0">
                <a:pos x="122" y="230"/>
              </a:cxn>
              <a:cxn ang="0">
                <a:pos x="265" y="230"/>
              </a:cxn>
              <a:cxn ang="0">
                <a:pos x="142" y="230"/>
              </a:cxn>
              <a:cxn ang="0">
                <a:pos x="142" y="136"/>
              </a:cxn>
              <a:cxn ang="0">
                <a:pos x="164" y="54"/>
              </a:cxn>
              <a:cxn ang="0">
                <a:pos x="239" y="0"/>
              </a:cxn>
              <a:cxn ang="0">
                <a:pos x="265" y="50"/>
              </a:cxn>
              <a:cxn ang="0">
                <a:pos x="220" y="81"/>
              </a:cxn>
              <a:cxn ang="0">
                <a:pos x="206" y="116"/>
              </a:cxn>
              <a:cxn ang="0">
                <a:pos x="265" y="116"/>
              </a:cxn>
              <a:cxn ang="0">
                <a:pos x="265" y="230"/>
              </a:cxn>
            </a:cxnLst>
            <a:rect l="0" t="0" r="r" b="b"/>
            <a:pathLst>
              <a:path w="265" h="230">
                <a:moveTo>
                  <a:pt x="122" y="230"/>
                </a:moveTo>
                <a:cubicBezTo>
                  <a:pt x="0" y="230"/>
                  <a:pt x="0" y="230"/>
                  <a:pt x="0" y="230"/>
                </a:cubicBezTo>
                <a:cubicBezTo>
                  <a:pt x="0" y="136"/>
                  <a:pt x="0" y="136"/>
                  <a:pt x="0" y="136"/>
                </a:cubicBezTo>
                <a:cubicBezTo>
                  <a:pt x="0" y="101"/>
                  <a:pt x="7" y="74"/>
                  <a:pt x="21" y="54"/>
                </a:cubicBezTo>
                <a:cubicBezTo>
                  <a:pt x="36" y="33"/>
                  <a:pt x="61" y="16"/>
                  <a:pt x="96" y="0"/>
                </a:cubicBezTo>
                <a:cubicBezTo>
                  <a:pt x="122" y="50"/>
                  <a:pt x="122" y="50"/>
                  <a:pt x="122" y="50"/>
                </a:cubicBezTo>
                <a:cubicBezTo>
                  <a:pt x="101" y="61"/>
                  <a:pt x="86" y="71"/>
                  <a:pt x="77" y="81"/>
                </a:cubicBezTo>
                <a:cubicBezTo>
                  <a:pt x="69" y="91"/>
                  <a:pt x="65" y="103"/>
                  <a:pt x="64" y="116"/>
                </a:cubicBezTo>
                <a:cubicBezTo>
                  <a:pt x="122" y="116"/>
                  <a:pt x="122" y="116"/>
                  <a:pt x="122" y="116"/>
                </a:cubicBezTo>
                <a:lnTo>
                  <a:pt x="122" y="230"/>
                </a:lnTo>
                <a:close/>
                <a:moveTo>
                  <a:pt x="265" y="230"/>
                </a:moveTo>
                <a:cubicBezTo>
                  <a:pt x="142" y="230"/>
                  <a:pt x="142" y="230"/>
                  <a:pt x="142" y="230"/>
                </a:cubicBezTo>
                <a:cubicBezTo>
                  <a:pt x="142" y="136"/>
                  <a:pt x="142" y="136"/>
                  <a:pt x="142" y="136"/>
                </a:cubicBezTo>
                <a:cubicBezTo>
                  <a:pt x="142" y="101"/>
                  <a:pt x="150" y="74"/>
                  <a:pt x="164" y="54"/>
                </a:cubicBezTo>
                <a:cubicBezTo>
                  <a:pt x="179" y="33"/>
                  <a:pt x="203" y="16"/>
                  <a:pt x="239" y="0"/>
                </a:cubicBezTo>
                <a:cubicBezTo>
                  <a:pt x="265" y="50"/>
                  <a:pt x="265" y="50"/>
                  <a:pt x="265" y="50"/>
                </a:cubicBezTo>
                <a:cubicBezTo>
                  <a:pt x="243" y="61"/>
                  <a:pt x="228" y="71"/>
                  <a:pt x="220" y="81"/>
                </a:cubicBezTo>
                <a:cubicBezTo>
                  <a:pt x="212" y="91"/>
                  <a:pt x="207" y="103"/>
                  <a:pt x="206" y="116"/>
                </a:cubicBezTo>
                <a:cubicBezTo>
                  <a:pt x="265" y="116"/>
                  <a:pt x="265" y="116"/>
                  <a:pt x="265" y="116"/>
                </a:cubicBezTo>
                <a:lnTo>
                  <a:pt x="265" y="230"/>
                </a:lnTo>
                <a:close/>
              </a:path>
            </a:pathLst>
          </a:custGeom>
          <a:solidFill>
            <a:srgbClr val="FD7702"/>
          </a:solidFill>
          <a:ln w="9525">
            <a:noFill/>
            <a:round/>
            <a:headEnd/>
            <a:tailEnd/>
          </a:ln>
        </p:spPr>
        <p:txBody>
          <a:bodyPr vert="horz" wrap="square" lIns="91440" tIns="45720" rIns="91440" bIns="45720" numCol="1" anchor="t" anchorCtr="0" compatLnSpc="1">
            <a:prstTxWarp prst="textNoShape">
              <a:avLst/>
            </a:prstTxWarp>
          </a:bodyPr>
          <a:lstStyle/>
          <a:p>
            <a:endParaRPr lang="de-DE" noProof="1"/>
          </a:p>
        </p:txBody>
      </p:sp>
      <p:cxnSp>
        <p:nvCxnSpPr>
          <p:cNvPr id="13" name="Connecteur droit 12">
            <a:extLst>
              <a:ext uri="{FF2B5EF4-FFF2-40B4-BE49-F238E27FC236}">
                <a16:creationId xmlns:a16="http://schemas.microsoft.com/office/drawing/2014/main" id="{5ADCC863-D52F-228D-B00A-84A581EBCB8A}"/>
              </a:ext>
            </a:extLst>
          </p:cNvPr>
          <p:cNvCxnSpPr>
            <a:cxnSpLocks/>
          </p:cNvCxnSpPr>
          <p:nvPr/>
        </p:nvCxnSpPr>
        <p:spPr>
          <a:xfrm>
            <a:off x="1216483" y="1654248"/>
            <a:ext cx="0" cy="51192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C22ECC77-9933-D2BA-CB73-7D7834690E0C}"/>
              </a:ext>
            </a:extLst>
          </p:cNvPr>
          <p:cNvSpPr txBox="1"/>
          <p:nvPr/>
        </p:nvSpPr>
        <p:spPr>
          <a:xfrm>
            <a:off x="10414799" y="5393150"/>
            <a:ext cx="2227428" cy="923330"/>
          </a:xfrm>
          <a:prstGeom prst="rect">
            <a:avLst/>
          </a:prstGeom>
          <a:noFill/>
        </p:spPr>
        <p:txBody>
          <a:bodyPr wrap="square" rtlCol="0">
            <a:spAutoFit/>
          </a:bodyPr>
          <a:lstStyle/>
          <a:p>
            <a:pPr algn="ctr"/>
            <a:r>
              <a:rPr lang="fr-FR" b="1" i="1" dirty="0">
                <a:solidFill>
                  <a:srgbClr val="003366"/>
                </a:solidFill>
                <a:latin typeface="Aptos" panose="020B0004020202020204" pitchFamily="34" charset="0"/>
                <a:cs typeface="Aparajita" panose="02020603050405020304" pitchFamily="18" charset="0"/>
              </a:rPr>
              <a:t>Extraits retravaillés des réponses des </a:t>
            </a:r>
            <a:r>
              <a:rPr lang="fr-FR" b="1" i="1" dirty="0" err="1">
                <a:solidFill>
                  <a:srgbClr val="003366"/>
                </a:solidFill>
                <a:latin typeface="Aptos" panose="020B0004020202020204" pitchFamily="34" charset="0"/>
                <a:cs typeface="Aparajita" panose="02020603050405020304" pitchFamily="18" charset="0"/>
              </a:rPr>
              <a:t>Positiveurs</a:t>
            </a:r>
            <a:endParaRPr lang="fr-FR" b="1" i="1" dirty="0">
              <a:solidFill>
                <a:srgbClr val="003366"/>
              </a:solidFill>
              <a:latin typeface="Aptos" panose="020B0004020202020204" pitchFamily="34" charset="0"/>
              <a:cs typeface="Aparajita" panose="02020603050405020304" pitchFamily="18" charset="0"/>
            </a:endParaRPr>
          </a:p>
        </p:txBody>
      </p:sp>
      <p:sp>
        <p:nvSpPr>
          <p:cNvPr id="247" name="Rectangle : coins arrondis 246">
            <a:extLst>
              <a:ext uri="{FF2B5EF4-FFF2-40B4-BE49-F238E27FC236}">
                <a16:creationId xmlns:a16="http://schemas.microsoft.com/office/drawing/2014/main" id="{04A47F5F-3639-A12B-977C-27285D22A1F4}"/>
              </a:ext>
            </a:extLst>
          </p:cNvPr>
          <p:cNvSpPr/>
          <p:nvPr/>
        </p:nvSpPr>
        <p:spPr>
          <a:xfrm>
            <a:off x="733494" y="300554"/>
            <a:ext cx="5762556" cy="629435"/>
          </a:xfrm>
          <a:prstGeom prst="roundRect">
            <a:avLst/>
          </a:prstGeom>
          <a:solidFill>
            <a:srgbClr val="003366"/>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r"/>
            <a:r>
              <a:rPr lang="fr-FR" sz="2400" b="1" dirty="0"/>
              <a:t>Les recommandations des </a:t>
            </a:r>
            <a:r>
              <a:rPr lang="fr-FR" sz="2400" b="1" dirty="0" err="1"/>
              <a:t>Positiveurs</a:t>
            </a:r>
            <a:endParaRPr lang="fr-FR" sz="2400" b="1" dirty="0"/>
          </a:p>
        </p:txBody>
      </p:sp>
      <p:grpSp>
        <p:nvGrpSpPr>
          <p:cNvPr id="248" name="Groupe 247">
            <a:extLst>
              <a:ext uri="{FF2B5EF4-FFF2-40B4-BE49-F238E27FC236}">
                <a16:creationId xmlns:a16="http://schemas.microsoft.com/office/drawing/2014/main" id="{A10A8AE2-FA33-FF14-C6B8-FFC6DD5DDF1E}"/>
              </a:ext>
            </a:extLst>
          </p:cNvPr>
          <p:cNvGrpSpPr/>
          <p:nvPr/>
        </p:nvGrpSpPr>
        <p:grpSpPr>
          <a:xfrm>
            <a:off x="195525" y="75357"/>
            <a:ext cx="1058769" cy="1059711"/>
            <a:chOff x="133327" y="2010859"/>
            <a:chExt cx="2020824" cy="2022623"/>
          </a:xfrm>
        </p:grpSpPr>
        <p:sp>
          <p:nvSpPr>
            <p:cNvPr id="249" name="Forma libre 5">
              <a:extLst>
                <a:ext uri="{FF2B5EF4-FFF2-40B4-BE49-F238E27FC236}">
                  <a16:creationId xmlns:a16="http://schemas.microsoft.com/office/drawing/2014/main" id="{45C5ADDC-14E9-0F23-0304-14D2D0F7331A}"/>
                </a:ext>
              </a:extLst>
            </p:cNvPr>
            <p:cNvSpPr/>
            <p:nvPr/>
          </p:nvSpPr>
          <p:spPr>
            <a:xfrm>
              <a:off x="372729" y="2250474"/>
              <a:ext cx="1548424" cy="1549802"/>
            </a:xfrm>
            <a:custGeom>
              <a:avLst/>
              <a:gdLst>
                <a:gd name="connsiteX0" fmla="*/ 16390 w 851217"/>
                <a:gd name="connsiteY0" fmla="*/ 429973 h 851975"/>
                <a:gd name="connsiteX1" fmla="*/ 429591 w 851217"/>
                <a:gd name="connsiteY1" fmla="*/ 843542 h 851975"/>
                <a:gd name="connsiteX2" fmla="*/ 842792 w 851217"/>
                <a:gd name="connsiteY2" fmla="*/ 429973 h 851975"/>
                <a:gd name="connsiteX3" fmla="*/ 429591 w 851217"/>
                <a:gd name="connsiteY3" fmla="*/ 16404 h 851975"/>
                <a:gd name="connsiteX4" fmla="*/ 16390 w 851217"/>
                <a:gd name="connsiteY4" fmla="*/ 429973 h 851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217" h="851975">
                  <a:moveTo>
                    <a:pt x="16390" y="429973"/>
                  </a:moveTo>
                  <a:cubicBezTo>
                    <a:pt x="16390" y="658381"/>
                    <a:pt x="201386" y="843542"/>
                    <a:pt x="429591" y="843542"/>
                  </a:cubicBezTo>
                  <a:cubicBezTo>
                    <a:pt x="657796" y="843542"/>
                    <a:pt x="842792" y="658381"/>
                    <a:pt x="842792" y="429973"/>
                  </a:cubicBezTo>
                  <a:cubicBezTo>
                    <a:pt x="842792" y="201565"/>
                    <a:pt x="657796" y="16404"/>
                    <a:pt x="429591" y="16404"/>
                  </a:cubicBezTo>
                  <a:cubicBezTo>
                    <a:pt x="201386" y="16404"/>
                    <a:pt x="16390" y="201565"/>
                    <a:pt x="16390" y="429973"/>
                  </a:cubicBezTo>
                  <a:close/>
                </a:path>
              </a:pathLst>
            </a:custGeom>
            <a:solidFill>
              <a:schemeClr val="accent4"/>
            </a:solidFill>
            <a:ln w="14427" cap="flat">
              <a:noFill/>
              <a:prstDash val="solid"/>
              <a:miter/>
            </a:ln>
          </p:spPr>
          <p:txBody>
            <a:bodyPr rtlCol="0" anchor="ctr"/>
            <a:lstStyle/>
            <a:p>
              <a:endParaRPr lang="es-MX" sz="450" dirty="0"/>
            </a:p>
          </p:txBody>
        </p:sp>
        <p:sp>
          <p:nvSpPr>
            <p:cNvPr id="250" name="Forma libre 6">
              <a:extLst>
                <a:ext uri="{FF2B5EF4-FFF2-40B4-BE49-F238E27FC236}">
                  <a16:creationId xmlns:a16="http://schemas.microsoft.com/office/drawing/2014/main" id="{D692F09F-DA27-2C58-7232-7624AA1AC540}"/>
                </a:ext>
              </a:extLst>
            </p:cNvPr>
            <p:cNvSpPr/>
            <p:nvPr/>
          </p:nvSpPr>
          <p:spPr>
            <a:xfrm>
              <a:off x="133327" y="2010859"/>
              <a:ext cx="2020824" cy="2022623"/>
            </a:xfrm>
            <a:custGeom>
              <a:avLst/>
              <a:gdLst>
                <a:gd name="connsiteX0" fmla="*/ 1073227 w 1110911"/>
                <a:gd name="connsiteY0" fmla="*/ 561697 h 1111899"/>
                <a:gd name="connsiteX1" fmla="*/ 561198 w 1110911"/>
                <a:gd name="connsiteY1" fmla="*/ 1074182 h 1111899"/>
                <a:gd name="connsiteX2" fmla="*/ 49169 w 1110911"/>
                <a:gd name="connsiteY2" fmla="*/ 561697 h 1111899"/>
                <a:gd name="connsiteX3" fmla="*/ 561198 w 1110911"/>
                <a:gd name="connsiteY3" fmla="*/ 49212 h 1111899"/>
                <a:gd name="connsiteX4" fmla="*/ 1073227 w 1110911"/>
                <a:gd name="connsiteY4" fmla="*/ 561697 h 1111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911" h="1111899">
                  <a:moveTo>
                    <a:pt x="1073227" y="561697"/>
                  </a:moveTo>
                  <a:cubicBezTo>
                    <a:pt x="1073227" y="844735"/>
                    <a:pt x="843984" y="1074182"/>
                    <a:pt x="561198" y="1074182"/>
                  </a:cubicBezTo>
                  <a:cubicBezTo>
                    <a:pt x="278412" y="1074182"/>
                    <a:pt x="49169" y="844735"/>
                    <a:pt x="49169" y="561697"/>
                  </a:cubicBezTo>
                  <a:cubicBezTo>
                    <a:pt x="49169" y="278660"/>
                    <a:pt x="278412" y="49212"/>
                    <a:pt x="561198" y="49212"/>
                  </a:cubicBezTo>
                  <a:cubicBezTo>
                    <a:pt x="843984" y="49212"/>
                    <a:pt x="1073227" y="278660"/>
                    <a:pt x="1073227" y="561697"/>
                  </a:cubicBezTo>
                  <a:close/>
                </a:path>
              </a:pathLst>
            </a:custGeom>
            <a:noFill/>
            <a:ln w="43282" cap="flat">
              <a:solidFill>
                <a:schemeClr val="accent4"/>
              </a:solidFill>
              <a:prstDash val="solid"/>
              <a:miter/>
            </a:ln>
          </p:spPr>
          <p:txBody>
            <a:bodyPr rtlCol="0" anchor="ctr"/>
            <a:lstStyle/>
            <a:p>
              <a:endParaRPr lang="es-MX" sz="450" dirty="0"/>
            </a:p>
          </p:txBody>
        </p:sp>
        <p:sp>
          <p:nvSpPr>
            <p:cNvPr id="251" name="CuadroTexto 395">
              <a:extLst>
                <a:ext uri="{FF2B5EF4-FFF2-40B4-BE49-F238E27FC236}">
                  <a16:creationId xmlns:a16="http://schemas.microsoft.com/office/drawing/2014/main" id="{22F35E08-FB23-DFDE-2480-6C8961E2B0A1}"/>
                </a:ext>
              </a:extLst>
            </p:cNvPr>
            <p:cNvSpPr txBox="1"/>
            <p:nvPr/>
          </p:nvSpPr>
          <p:spPr>
            <a:xfrm flipH="1">
              <a:off x="604858" y="2542047"/>
              <a:ext cx="1110528" cy="998647"/>
            </a:xfrm>
            <a:prstGeom prst="rect">
              <a:avLst/>
            </a:prstGeom>
            <a:noFill/>
            <a:ln>
              <a:noFill/>
            </a:ln>
          </p:spPr>
          <p:txBody>
            <a:bodyPr wrap="square" rtlCol="0">
              <a:spAutoFit/>
            </a:bodyPr>
            <a:lstStyle/>
            <a:p>
              <a:pPr algn="ctr"/>
              <a:r>
                <a:rPr lang="fr-FR" sz="2800" b="1" dirty="0">
                  <a:solidFill>
                    <a:schemeClr val="bg1"/>
                  </a:solidFill>
                  <a:latin typeface="Aptos" panose="020B0004020202020204" pitchFamily="34" charset="0"/>
                  <a:ea typeface="Lato" panose="020F0502020204030203" pitchFamily="34" charset="0"/>
                  <a:cs typeface="Poppins Medium" pitchFamily="2" charset="77"/>
                </a:rPr>
                <a:t>03</a:t>
              </a:r>
            </a:p>
          </p:txBody>
        </p:sp>
      </p:grpSp>
    </p:spTree>
    <p:extLst>
      <p:ext uri="{BB962C8B-B14F-4D97-AF65-F5344CB8AC3E}">
        <p14:creationId xmlns:p14="http://schemas.microsoft.com/office/powerpoint/2010/main" val="11326531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Couvertures">
  <a:themeElements>
    <a:clrScheme name="Pluricite">
      <a:dk1>
        <a:srgbClr val="000000"/>
      </a:dk1>
      <a:lt1>
        <a:srgbClr val="FFFFFF"/>
      </a:lt1>
      <a:dk2>
        <a:srgbClr val="44546A"/>
      </a:dk2>
      <a:lt2>
        <a:srgbClr val="E7E6E6"/>
      </a:lt2>
      <a:accent1>
        <a:srgbClr val="FF860E"/>
      </a:accent1>
      <a:accent2>
        <a:srgbClr val="0E7C8B"/>
      </a:accent2>
      <a:accent3>
        <a:srgbClr val="F05A32"/>
      </a:accent3>
      <a:accent4>
        <a:srgbClr val="AA0F50"/>
      </a:accent4>
      <a:accent5>
        <a:srgbClr val="FABD32"/>
      </a:accent5>
      <a:accent6>
        <a:srgbClr val="D7282C"/>
      </a:accent6>
      <a:hlink>
        <a:srgbClr val="F05A32"/>
      </a:hlink>
      <a:folHlink>
        <a:srgbClr val="00455A"/>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ele PPT Rapport-Copil VF.potx" id="{E22235FB-6DF4-4799-8472-F9A47BD59DBF}" vid="{354F6F47-6727-4226-85B4-628C44F868F5}"/>
    </a:ext>
  </a:extLst>
</a:theme>
</file>

<file path=ppt/theme/theme2.xml><?xml version="1.0" encoding="utf-8"?>
<a:theme xmlns:a="http://schemas.openxmlformats.org/drawingml/2006/main" name="Copil">
  <a:themeElements>
    <a:clrScheme name="Pluricite">
      <a:dk1>
        <a:srgbClr val="000000"/>
      </a:dk1>
      <a:lt1>
        <a:srgbClr val="FFFFFF"/>
      </a:lt1>
      <a:dk2>
        <a:srgbClr val="44546A"/>
      </a:dk2>
      <a:lt2>
        <a:srgbClr val="E7E6E6"/>
      </a:lt2>
      <a:accent1>
        <a:srgbClr val="FF860E"/>
      </a:accent1>
      <a:accent2>
        <a:srgbClr val="0E7C8B"/>
      </a:accent2>
      <a:accent3>
        <a:srgbClr val="F05A32"/>
      </a:accent3>
      <a:accent4>
        <a:srgbClr val="AA0F50"/>
      </a:accent4>
      <a:accent5>
        <a:srgbClr val="FABD32"/>
      </a:accent5>
      <a:accent6>
        <a:srgbClr val="D7282C"/>
      </a:accent6>
      <a:hlink>
        <a:srgbClr val="F05A32"/>
      </a:hlink>
      <a:folHlink>
        <a:srgbClr val="00455A"/>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lIns="0" tIns="0" rIns="0" bIns="0" rtlCol="0" anchor="ctr" anchorCtr="0">
        <a:noAutofit/>
      </a:bodyPr>
      <a:lstStyle>
        <a:defPPr algn="l">
          <a:defRPr sz="1800" dirty="0" err="1" smtClean="0">
            <a:solidFill>
              <a:schemeClr val="tx1"/>
            </a:solidFill>
            <a:latin typeface="Calibri" panose="02000306080000090004" pitchFamily="2" charset="77"/>
          </a:defRPr>
        </a:defPPr>
      </a:lstStyle>
    </a:txDef>
  </a:objectDefaults>
  <a:extraClrSchemeLst/>
  <a:extLst>
    <a:ext uri="{05A4C25C-085E-4340-85A3-A5531E510DB2}">
      <thm15:themeFamily xmlns:thm15="http://schemas.microsoft.com/office/thememl/2012/main" name="Modele PPT Rapport-Copil VF.potx" id="{E22235FB-6DF4-4799-8472-F9A47BD59DBF}" vid="{B1892D8F-7529-46C0-BAC9-1E88568D999B}"/>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Positiv - Rapport d'impact</Template>
  <TotalTime>1336</TotalTime>
  <Words>2217</Words>
  <Application>Microsoft Office PowerPoint</Application>
  <PresentationFormat>Personnalisé</PresentationFormat>
  <Paragraphs>158</Paragraphs>
  <Slides>12</Slides>
  <Notes>5</Notes>
  <HiddenSlides>1</HiddenSlides>
  <MMClips>0</MMClips>
  <ScaleCrop>false</ScaleCrop>
  <HeadingPairs>
    <vt:vector size="6" baseType="variant">
      <vt:variant>
        <vt:lpstr>Polices utilisées</vt:lpstr>
      </vt:variant>
      <vt:variant>
        <vt:i4>10</vt:i4>
      </vt:variant>
      <vt:variant>
        <vt:lpstr>Thème</vt:lpstr>
      </vt:variant>
      <vt:variant>
        <vt:i4>2</vt:i4>
      </vt:variant>
      <vt:variant>
        <vt:lpstr>Titres des diapositives</vt:lpstr>
      </vt:variant>
      <vt:variant>
        <vt:i4>12</vt:i4>
      </vt:variant>
    </vt:vector>
  </HeadingPairs>
  <TitlesOfParts>
    <vt:vector size="24" baseType="lpstr">
      <vt:lpstr>Apple Symbols</vt:lpstr>
      <vt:lpstr>Aptos</vt:lpstr>
      <vt:lpstr>Aptos Display</vt:lpstr>
      <vt:lpstr>Arial</vt:lpstr>
      <vt:lpstr>Bebas Neue</vt:lpstr>
      <vt:lpstr>Calibri</vt:lpstr>
      <vt:lpstr>Calibri Light</vt:lpstr>
      <vt:lpstr>Courier New</vt:lpstr>
      <vt:lpstr>Raleway</vt:lpstr>
      <vt:lpstr>Wingdings</vt:lpstr>
      <vt:lpstr>Couvertures</vt:lpstr>
      <vt:lpstr>Copil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Marie Crouzier</dc:creator>
  <cp:lastModifiedBy>Alix SAINT ALBIN</cp:lastModifiedBy>
  <cp:revision>4</cp:revision>
  <cp:lastPrinted>2019-10-08T13:43:34Z</cp:lastPrinted>
  <dcterms:created xsi:type="dcterms:W3CDTF">2024-06-07T09:37:00Z</dcterms:created>
  <dcterms:modified xsi:type="dcterms:W3CDTF">2024-07-04T19:25:11Z</dcterms:modified>
</cp:coreProperties>
</file>